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ink/ink53.xml" ContentType="application/inkml+xml"/>
  <Override PartName="/ppt/ink/ink54.xml" ContentType="application/inkml+xml"/>
  <Override PartName="/ppt/ink/ink55.xml" ContentType="application/inkml+xml"/>
  <Override PartName="/ppt/ink/ink56.xml" ContentType="application/inkml+xml"/>
  <Override PartName="/ppt/ink/ink57.xml" ContentType="application/inkml+xml"/>
  <Override PartName="/ppt/ink/ink58.xml" ContentType="application/inkml+xml"/>
  <Override PartName="/ppt/ink/ink59.xml" ContentType="application/inkml+xml"/>
  <Override PartName="/ppt/ink/ink60.xml" ContentType="application/inkml+xml"/>
  <Override PartName="/ppt/ink/ink61.xml" ContentType="application/inkml+xml"/>
  <Override PartName="/ppt/ink/ink62.xml" ContentType="application/inkml+xml"/>
  <Override PartName="/ppt/ink/ink63.xml" ContentType="application/inkml+xml"/>
  <Override PartName="/ppt/ink/ink64.xml" ContentType="application/inkml+xml"/>
  <Override PartName="/ppt/ink/ink65.xml" ContentType="application/inkml+xml"/>
  <Override PartName="/ppt/ink/ink6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70" r:id="rId3"/>
    <p:sldId id="256" r:id="rId4"/>
    <p:sldId id="284" r:id="rId5"/>
    <p:sldId id="288" r:id="rId6"/>
    <p:sldId id="301" r:id="rId7"/>
    <p:sldId id="302" r:id="rId8"/>
    <p:sldId id="285" r:id="rId9"/>
    <p:sldId id="296" r:id="rId10"/>
    <p:sldId id="286" r:id="rId11"/>
    <p:sldId id="300" r:id="rId12"/>
    <p:sldId id="287" r:id="rId13"/>
    <p:sldId id="297" r:id="rId14"/>
    <p:sldId id="298" r:id="rId15"/>
    <p:sldId id="299" r:id="rId16"/>
    <p:sldId id="303" r:id="rId17"/>
    <p:sldId id="313" r:id="rId18"/>
    <p:sldId id="304" r:id="rId19"/>
    <p:sldId id="306" r:id="rId20"/>
    <p:sldId id="314" r:id="rId21"/>
    <p:sldId id="315" r:id="rId22"/>
    <p:sldId id="316" r:id="rId23"/>
    <p:sldId id="307" r:id="rId24"/>
    <p:sldId id="317" r:id="rId25"/>
    <p:sldId id="305" r:id="rId26"/>
    <p:sldId id="308" r:id="rId27"/>
    <p:sldId id="309" r:id="rId28"/>
    <p:sldId id="318" r:id="rId29"/>
    <p:sldId id="310" r:id="rId30"/>
    <p:sldId id="311" r:id="rId31"/>
    <p:sldId id="319" r:id="rId32"/>
    <p:sldId id="312" r:id="rId33"/>
    <p:sldId id="320"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74" autoAdjust="0"/>
    <p:restoredTop sz="94660"/>
  </p:normalViewPr>
  <p:slideViewPr>
    <p:cSldViewPr snapToGrid="0">
      <p:cViewPr varScale="1">
        <p:scale>
          <a:sx n="110" d="100"/>
          <a:sy n="110" d="100"/>
        </p:scale>
        <p:origin x="8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4:04.749"/>
    </inkml:context>
    <inkml:brush xml:id="br0">
      <inkml:brushProperty name="width" value="0.05" units="cm"/>
      <inkml:brushProperty name="height" value="0.05" units="cm"/>
      <inkml:brushProperty name="fitToCurve" value="1"/>
    </inkml:brush>
  </inkml:definitions>
  <inkml:trace contextRef="#ctx0" brushRef="#br0">334 733 59 0,'0'-2'130'0,"0"-5"-11"16,0 2-14-16,-9 4-15 0,9-2-16 0,0-1-14 0,-6-3-11 16,6 7-9-16,-3-4-4 0,3 0-3 0,0 3-2 0,0-2 1 15,0-2-2-15,0 3-1 0,0 0-1 0,-6 2 3 16,6 0 1-16,0 0-1 0,0 0 2 0,0 0 3 15,0 0 3-15,0 0 1 0,0 0 2 0,0-2 0 0,-10 2 1 16,10 0 0-16,0-5-1 0,0 3-2 0,0 0-2 0,0 4 0 16,0 5-3-16,0-5-2 0,0 0 1 0,0-4-3 0,0 0-1 15,0 2-1-15,0 0 0 0,0 0-1 0,0 0 0 16,-6 0-1-16,6 0-1 0,0 0 0 0,0 0 0 16,0 0 1-16,0 0-3 0,0 0 0 0,0 0-2 0,0 0 1 15,0 0 0-15,0 0 1 0,0 0 0 0,0 0 2 0,0 0 1 16,0 0 1-16,0 0 4 0,0 0 0 0,0 0 2 15,0 0 1-15,0 2-2 0,0-2-3 0,0 2-1 0,0-2-1 16,0 0-5-16,0 0-2 0,0 0-2 0,0 2-2 0,0 3-2 16,0-2 1-16,0-2-1 0,0 3 1 0,-3 0 1 15,3 1 1-15,0 1 2 0,-6-2 1 0,6 1 4 0,0 4 0 16,-9 0 4-16,9-5 3 0,0 4 5 0,-7 3-1 16,7 0 2-16,-3 3-1 0,3-2 3 0,-6 5 2 0,6-3 3 15,-9 1 2-15,9-3 1 0,-6 6 4 0,6-3 1 16,-4 3 2-16,4-2 1 0,-6 3-1 0,6-4-5 0,-9 4-4 15,3-3-1-15,6 4-3 0,-3 0-1 0,-4-1 1 0,-2 1-2 16,3-2 0-16,-3 2-2 0,2 3-1 0,4-1 2 16,-3 1-3-16,-3-3-3 0,9 1-4 0,-6-3-16 0,6 3 7 15,-3-1 2-15,-4-4 4 0,1 4-3 0,-3 0 0 16,3-1 1-16,3 0-2 0,-4-1 12 0,-2-1-7 0,3-1-4 16,3 2-7-16,-3 0-2 0,6-3 0 0,-10 1 0 15,10 1 1-15,-6-4 0 0,-3 4 0 0,6 1 0 0,-4-5-1 16,1 1-3-16,-3 0 0 0,9 1-1 0,-6-4-2 0,6 0 1 15,-3 2-1-15,3-3-1 0,-7 2 0 0,7-2 0 16,-9-3-2-16,9 4 0 0,-6-2 0 0,6-1-2 0,-3-4 0 16,3 3 0-16,0-4 1 0,-6 0-3 0,6 5 4 15,0-3-3-15,0-1 1 0,0-3 0 0,0 3-2 0,0-2 0 16,0 0-1-16,0 3 3 0,0-3-1 0,0-2-2 0,0 0 2 16,0 0 1-16,0 0 0 0,0 0 1 0,0 0 2 0,0 0-2 15,0 0 3-15,0 0 2 0,0 0 0 0,0 0 4 16,6 0 3-16,-6 0 6 0,3-2 8 0,-3-3 8 15,0 3 8-15,0 0 8 0,0-2 8 0,6 3-2 0,-6-3 0 16,9-1-4-16,-9-3-7 0,7 5-8 0,-7-7-10 0,3 1-8 16,-3-2-6-16,6-3-4 0,-6-1-3 0,9-4-4 0,-3-1 0 15,1 2 0-15,-4-2-3 0,6-1-2 0,-3-1-2 16,4-4-6-16,-4 2 2 0,-3-1 1 0,3-2-2 16,3 1 1-16,-2-1 2 0,-4 2 2 0,3-1-1 0,3 1 5 15,-3 0-3-15,1 3 0 0,-4-2-1 0,3-2-1 0,3 2-1 16,-3 3-1-16,-3-3 1 0,4 2 0 0,8-2 0 0,-6-2-2 15,-2 7 2-15,2-5-2 0,0 1-3 0,1 0-1 16,-4 1-2-16,9-1-1 0,-12 1-5 0,13-2-3 16,-10 5-4-16,3 1 3 0,1-1 3 0,-1-1 1 0,-3 3 1 15,3-5 2-15,7 3 2 0,-10 2 3 0,-3-1 4 0,3 3-1 16,4-3 1-16,-4 1 1 0,-3 3-2 0,3-1 2 0,4 0 2 16,-4 2 1-16,-3 2-4 0,-3-1-2 0,6 1 1 15,-6 2 0-15,9 1 1 0,-9 3-2 0,7-2-2 0,-7 3-2 16,3-1-3-16,-3-2-1 0,6 4-4 0,3-5-3 15,-9 3-1-15,6-2-1 0,1 3 0 0,2-3 0 0,-6 3 2 16,3-2 4-16,4 0 0 0,-4-2 5 0,-3 2 3 0,3 2 1 16,3-1 4-16,-2-1 0 0,-1 2 2 0,-3-3 0 15,6 3 3-15,-3-3-2 0,1 2 1 0,-4 2-1 0,3-2-2 16,3 3 2-16,-3 1 1 0,4-2 1 0,-1 3-1 16,6-4 0-16,-8 4-1 0,2 0-1 0,0 0 1 0,1 4 0 15,5-1-1-15,-6-2-2 0,7 6-1 0,-7-3 2 0,7 4 1 16,-7-1-2-16,6 4 0 0,-8 0-1 0,8 4 1 15,-12 0 1-15,3 0 0 0,4 6 0 0,-4-3 2 0,-6 5-2 16,0 2 2-16,0-1 1 0,0 2-5 0,0-2 5 16,-6 2 0-16,-4-2 0 0,4 0 0 0,3 2 0 0,-12-2 0 15,8-5 0-15,-8 5 6 0,6-7-5 0,-7 3 0 0,7-4 0 16,-7 3 0-16,-2-4 1 0,8-2-1 0,-11 4 0 16,11-3 0-16,-14-4 1 0,14 2 3 0,-5-1-2 0,6-3 3 15,-4 0-2-15,4-1 1 0,0-3-2 0,2 2 0 16,-8 0 1-16,12 2-2 0,-13-5 0 0,7 3-1 0,-7-1 0 15,10 0 0-15,-9 2 3 0,12-3 1 0,-4 1-2 0,-2-4 1 16,9 2-1-16,-6 1-2 0,6-2 2 0,-3-2 0 16,3 0 0-16,0 0-1 0,0 0 3 0,0 0 0 0,0-2 1 15,0 2-1-15,3 0 0 0,-3-4 1 0,6 1-1 0,-6 2 1 16,9-4-1-16,-2 3-2 0,-4 0-1 0,12-5-1 16,-9 2 0-16,10 0 0 0,-7-1-3 0,7-2-1 0,9 2 2 15,-7 2-3-15,4-3 1 0,-4 2 0 0,13-1-1 16,-15 0 0-16,3 3 0 0,2-1 0 0,-2 3-2 0,-4 1 2 15,4-3 3-15,-4 3 1 0,7 0-2 0,-13 0 0 0,7 3 3 16,-7-2-1-16,7 6 0 0,-7-1-1 0,10 0-2 16,-4 1-2-16,-2 2 3 0,-1 2-1 0,4-2-1 0,-7 1-1 15,6 6-1-15,-2-3 1 0,-1 6 0 0,-6-4 1 16,1 1 1-16,-7 3 1 0,3 0 2 0,-3 2-2 0,0-3 3 16,0 2 0-16,-3-5 0 0,-10 4 0 0,4-5 0 0,6 3-2 15,-3 0 2-15,-1-1 2 0,-2 4 0 0,3-2 1 16,-3-2 5-16,-10 0 2 0,3 2 5 0,-5 0 6 0,-4-4 4 15,6-2 5-15,-6 3 0 0,10-3-2 0,-10-2 0 16,0 0 0-16,10-1-4 0,-10-2-2 0,0 0-4 0,0-3-2 16,-6 2 1-16,7-1 0 0,8-1-2 0,-9-1 7 0,7-3-7 15,-7 0-3-15,3 0-3 0,4 0-2 0,-4-3-4 16,3-1 0-16,10 2 0 0,-7-1-10 0,7-3 7 0,-6 3 0 16,-1 2 2-16,10-2 0 0,3-1 0 0,-3 2-1 15,-4-1-1-15,10 1 0 0,-6-2-7 0,3 0-2 0,3 3-8 16,-6-2-8-16,6 3-8 0,-9-5-10 0,9 3-11 0,0 2-10 15,0-2-15-15,9-3-24 0,-9 2-26 0,6-2-32 16,-3-2-39-16,3-3-36 0,4 4-39 0,-4-4-35 0,3-1-36 16,7 0-36-16,2-1-58 0,4-5-78 0,-13 3-32 15,10 3 2-15</inkml:trace>
  <inkml:trace contextRef="#ctx0" brushRef="#br0" timeOffset="2253">1745 880 251 0,'-15'-2'239'15,"5"-5"-36"-15,-11 4-35 0,2 0-30 0,4-2-27 0,-10 2-20 16,9 3-14-16,-2 0-10 0,-4 3-7 0,3 2-7 0,4-1-5 16,-4 3-2-16,-2-3-3 0,2 3 0 0,4-1-1 15,-1 6 0-15,-3-1 1 0,-2 3 3 0,5 4 3 0,-9 3 0 16,7-4-1-16,9 5-1 0,-13 2 0 0,13-1-1 15,-13-1-1-15,12 0 2 0,-5 4-3 0,6 1-2 0,-1-7-2 16,-5 7 0-16,9-4-1 0,3 0-3 0,-4-4-1 16,7 7-1-16,-9-8-1 0,9 2-2 0,-6-3-1 0,6 0 0 15,0-3-2-15,0 3-2 0,6-9-2 0,-6 1-4 0,9 0-3 16,-9-2-1-16,7 2 1 0,-4-1-3 0,3-5-1 16,3 4 0-16,-3-2 0 0,4-1 1 0,-1-1 0 0,-3-2 1 15,10-1 1-15,-7 0 0 0,7-1-1 0,2-2-1 0,4-4-2 16,-4 1-2-16,13 0 0 0,-6-3-3 0,6-4-1 15,-6 2-3-15,0 0 2 0,0-3 0 0,-1 0 0 16,-5-1 0-16,3-1-5 0,-4-1 1 0,-2 0 2 0,-1 1 0 16,1-4-3-16,-13-1-3 0,3 6 1 0,3-5 2 0,-2 5 2 15,-4 0 0-15,-3 1-2 0,6 0 1 0,-6 0 0 16,9-3 4-16,-9 0-2 0,0 2-2 0,0 2 1 0,0-1-2 16,0 3 1-16,0-1-2 0,0 5 1 0,0-2 1 15,0-1 0-15,0 6 3 0,0-2 2 0,0-2 3 0,0 5 1 16,0 0 4-16,0-1 5 0,0 1 1 0,-9 1 2 0,9 2 0 15,-6 0-3-15,6 0-2 0,0 0-3 0,0 0-3 16,0 2-6-16,-3 1-4 0,3 1-5 0,-7 1-3 0,7 4 0 16,-9 0 0-16,9 2 2 0,-6 3 4 0,3 3 6 15,-3 0 2-15,6 1 5 0,-10 2 2 0,10 1 3 0,-6-1 4 16,6 4 3-16,0-3-8 0,6 2 0 0,-6 0 4 0,10-4 0 16,-4 7 0-16,-3-8 0 0,3 2-1 0,10 1-1 15,-13-3 8-15,12 2-6 0,-2-1-1 0,-1-4-5 0,0 1 1 16,-2 0 1-16,5-4-1 0,-5-1 0 0,-1-2-2 15,6-1 0-15,-5-2 3 0,5-2 2 0,-5-2 4 0,5 3 2 16,-6-5 4-16,7 0 4 0,-1-5 4 0,1 1 1 0,2-4-2 16,4-6-2-16,3 4-2 0,-6-4-6 0,5-4-7 15,-8 2-5-15,15-4-4 0,-13-5-2 0,7-2-2 16,-9-5-3-16,5 5-3 0,-2-9-2 0,0 4-7 0,-4-6-5 16,-2 2-5-16,-4-1-3 0,6 1-3 0,-11 0-4 0,2-4-2 15,3 7 0-15,-3-3 3 0,-3 2 3 0,-3 3 4 16,7 0 4-16,-7-1 3 0,0 6 4 0,9-4 4 0,-9 3 3 15,0 3 1-15,0-2-1 0,0-1 2 0,0 7-3 0,0-5-1 16,0 7 0-16,0-2 1 0,0 5-2 0,0-5-2 16,0 5 0-16,0 0 1 0,0 2-3 0,0 2 0 0,0 5-1 15,0-3 0-15,0 0 2 0,0 4 0 0,0-3 3 16,0 6-1-16,0 1 1 0,0-2 2 0,-9 3 0 0,9 0-1 16,0 0-1-16,-7 3 2 0,7-2-2 0,-3 1-1 0,3 6 1 15,-6-3 0-15,-3 4 0 0,3 0 0 0,2 1 3 16,-2-1-1-16,-3 5 1 0,3 0 5 0,3-1-1 0,-4 2 1 15,1 2-2-15,-3-3 0 0,3 2-1 0,-4 1 0 16,7-2 0-16,-3 2-2 0,6 2 0 0,-9 1 1 0,9 2 3 16,0 1 3-16,0 0 6 0,0 0 2 0,0 2 2 0,9 0 2 15,-9 0 3-15,6 3 1 0,-3-3 0 0,7 6 1 16,-4-6-4-16,3 6 0 0,-3-4-3 0,4-2 2 16,-4 1 0-16,9-2 3 0,-11 0 1 0,11 0 1 0,-9-6 2 15,4 1 0-15,-1 3 4 0,-3-7-1 0,-3 3 0 0,3-4-1 16,4-3-1-16,-4 0-2 0,3 1-3 0,-3-4 3 0,-3 0 2 15,4-2-1-15,2-3 2 0,-3 3 2 0,-3-1 3 16,13-3 5-16,-1 3 3 0,4-4-1 0,3-1 2 16,-4 0-1-16,7-1-4 0,0-4-4 0,3 1-6 0,-4-3-3 15,1 2-5-15,3-5-2 0,-6 1-5 0,3-1-2 0,0-2 1 16,-7 1-3-16,13 2-1 0,-15-8-1 0,2 4 1 0,4 1-1 16,-3-7-3-16,-4 3 0 0,4-2 1 0,-4-1 2 15,7 0 0-15,-13-2 0 0,7-1-1 0,-7-1-3 16,6-1-1-16,-8 2-3 0,5 2-5 0,-6-7-9 0,4 3-5 15,-4 0-4-15,3 2-6 0,-3 5 0 0,4-2-1 0,-7-2-2 16,3 5 0-16,3 3 3 0,-9-1 1 0,6 4 2 16,1-3 1-16,-4 2 2 0,3 4 1 0,3-2 1 0,-3 1 1 15,-3 1 2-15,4 3 3 0,-7-1 3 0,9 2 2 16,-9-2 4-16,6 3 2 0,-6 0 3 0,3 0 2 0,-3 2 3 16,0 0 1-16,0 0 1 0,0 0-2 0,0 0-1 0,0 0 3 15,0 0-7-15,-3 0 4 0,3 0 3 0,-6 0 3 16,6 0 5-16,-9 0 5 0,9 0 2 0,-7 0 4 0,4 0 11 15,-3-5-2-15,-3 3 0 0,3 0-3 0,3-1-3 0,-4 3-2 16,7 3 0-16,-6-3-4 0,6 2-2 0,-9 0-1 16,3 3 0-16,3-3-1 0,-7 2-1 0,10 1-3 0,-6-1-1 15,-3 4 1-15,3-3-1 0,2 1-1 0,4 1 4 16,-6 4 3-16,6 7 4 0,-6-1 0 0,6 2 2 0,-9 3 1 16,9-5 1-16,-3 3 1 0,3 2-2 0,-7-1 0 0,7 1 0 15,-6 1-1-15,6 1 4 0,0 2 1 0,0-2-1 16,0 4-4-16,0-1 1 0,0-4-3 0,6 2 2 0,-6-2-2 15,7-1-3-15,-4 2-2 0,6-5-2 0,-3 4 3 16,0 0-1-16,-2-4-1 0,11 3-3 0,1-7 0 0,-7 1 0 16,6 1 1-16,1-2-1 0,-1-2 2 0,4 0 1 0,-10-3-1 15,13-1 0-15,-3-2 0 0,2-1 3 0,-2-3 0 16,6-3 2-16,-10 0-1 0,10-3-3 0,0-3 1 0,9-1-2 16,-9-3 1-16,6-7-3 0,-6 1 0 0,9-4-3 15,-6-3-3-15,-1 1 1 0,-2-6-1 0,6-7-1 0,0 1-7 16,-12-7 0-16,6 1-5 0,-10-1-2 0,1 6-1 15,2-1-6-15,-5-2-2 0,-4 4-1 0,0-1 3 0,1 3-2 16,-4-1 2-16,-6-1 2 0,0-2 3 0,0 4 3 0,0 2 2 16,0 0 3-16,-6 3 1 0,6 3 3 0,-10-1 1 15,4 2 0-15,6 4 1 0,-3-3-1 0,-6 5 1 0,9 1 0 16,-6 4 3-16,6 1 0 0,-7 2 0 0,7 2 0 0,-9-1 1 16,9 4 3-16,-6-3-1 0,6 6-2 0,0-2-3 15,0 3-3-15,0 3-1 0,0-2-2 0,0 1-2 0,0 6-1 16,0-3-6-16,0 4 4 0,0 4 5 0,-3 2 3 15,3 7 1-15,-6 0 6 0,6 5 4 0,-10-2 3 0,10-1 5 16,-6 4-2-16,6 2 0 0,0 1 4 0,-3 1 2 0,3 3-4 16,0-1 0-16,-6-1 1 0,6-2 0 0,0 3-2 15,-10 2 0-15,10-2-3 0,0 1-2 0,0-1 0 0,0-1-1 16,-6 2-2-16,6-3 0 0,0-4 0 0,-3 3 0 0,3-6-2 16,0 1-2-16,0-2 1 0,-6 2-1 0,6-8 3 15,-9 2-1-15,9-3-2 0,0-2 1 0,0-4 0 0,0 2 1 16,0-4 2-16,0-3-2 0,0 1 4 0,0-6 2 15,0 2 11-15,0-3 11 0,9 0 15 0,-9-3 13 0,6-3 9 16,-6-1 7-16,3-8 1 0,3-2-4 0,4-2-9 0,-4-4-15 16,3-2-13-16,7 0-14 0,2-7-12 0,-5 0-5 15,5 4-5-15,1-5-1 0,3 5 0 0,-4 0 1 0,-2 2 8 16,5-1-4-16,-2-1-2 0,0 6 0 0,2 5 1 16,-5-4 1-16,9 3 1 0,-7 3-2 0,7-4-8 0,-3 6 5 15,3 1 0-15,-7 1-2 0,7 7-1 0,-3-6 0 16,3 4-3-16,-7 3 3 0,4 0-2 0,-4 3-2 0,-2 0 1 15,6 3 0-15,-10 3 0 0,0-1-7 0,-2 4 5 0,8 2 1 16,-8 1 0-16,5 4 4 0,-9 3-1 0,4 0 1 16,-4 4 2-16,3 3 9 0,-3-2-2 0,-3 5 0 0,4-2 0 15,2 3 0-15,-3 2 2 0,-6-1 2 0,3 2 2 0,-3-2 0 16,6-2 1-16,-6 3-2 0,10-7 0 0,-10 3-2 0,6 0 2 16,-6 3-2-16,3-7-2 0,9-4-1 0,-8 5 0 15,2-8 0-15,3 5-2 0,-3-7 2 0,-3 4-1 16,4-5 0-16,2-4 0 0,-9-1-4 0,6 0-12 0,-6-4-13 15,3 3-24-15,-3-4-25 0,6-4-33 0,10 0-40 16,-7 0-47-16,10-4-55 0,2-6-54 0,-2 1-52 0,3 0-44 0,-4-2-49 16,-2-4-62-16,-1-3-95 0,-5 3-60 0,-4-1-2 15,3 2 30-15</inkml:trace>
  <inkml:trace contextRef="#ctx0" brushRef="#br0" timeOffset="3057">2204 998 152 0,'0'0'176'0,"0"0"-21"0,0 0-17 0,0 0-21 16,0 0-18-16,0 0-15 0,6 0-11 0,-6 0-8 15,0 0-3-15,0 0 0 0,0 7 3 0,0-4 2 0,0 5 2 16,0-7 0-16,0-2-2 0,0-2-1 0,0-2-3 0,0 5-4 16,0 0-3-16,-6 0-4 0,6 0-3 0,0 0-3 0,-9 0-4 15,9-1-3-15,0 1-1 0,0 0-3 0,0 0 2 16,0 0 1-16,-6 0 2 0,6 0 3 0,0 0 3 15,0 0 4-15,-10 0 4 0,10 0 2 0,-3 0 0 0,3 0-2 16,0 0-1-16,0 0-2 0,0 0-2 0,0 0-3 0,-6 0-1 16,6 0-4-16,0 0-1 0,0 0 0 0,0 0-1 15,0 0 0-15,0 0 3 0,0 0 4 0,0 0 4 0,0 0 3 16,6 0 4-16,-6 0 4 0,0 0 5 0,3 0 0 0,-3-2 1 16,10 2 0-16,-10 0 2 0,6-6 2 0,9 6 6 15,-5 0 3-15,11 0 4 0,4 6 4 0,0-6 4 0,9 0 1 16,-3-6-1-16,3 3-4 0,0-4-7 0,7 2-4 15,-10 1-6-15,0-1-3 0,-3 4-7 0,-4-4-7 0,7 2-5 16,-6-2-3-16,0 2-9 0,-9 2-3 0,-1-4-7 16,-6 2-7-16,7 2-4 0,-1-1-5 0,-12-3-4 0,4 3-3 15,2 2-4-15,-3 0-10 0,-3 0-18 0,-3 0-22 0,0 0-29 16,0 0-38-16,0 0-46 0,0 0-53 0,0 0-56 16,0 2-52-16,0 3-41 0,-3-3-36 0,3-1-40 0,0-1-61 15,0 0-80-15,0 0-25 0,0 0 21 0</inkml:trace>
  <inkml:trace contextRef="#ctx0" brushRef="#br0" timeOffset="4353">6015 251 236 0,'-6'-7'233'0,"-4"-2"-37"0,-5-2-35 15,6 3-29-15,-1 1-20 0,1-1-18 0,3 3-12 0,-10-1-10 16,7 1-6-16,0-3-6 0,-1 4-1 0,-2-3-4 0,-7 6-1 16,10-5 1-16,-6 5-1 0,8 1-1 0,-2 0 0 15,-6 0-2-15,5 1-2 0,-5 5 0 0,5-3 0 16,-11 6 2-16,2 6 5 0,1 2 6 0,-4-2 4 0,-3 7 1 15,0-2 5-15,0 4 1 0,1 0 2 0,-1 3-3 16,0 5-6-16,0-3-7 0,0 2-5 0,4 6-1 0,-4 2-4 16,6-3-4-16,-5 2-4 0,2 4 0 0,6-5 0 0,1 5 1 15,-4 0-3-15,4 2-3 0,5-1 3 0,-5-5-2 16,6 6-3-16,2-2-4 0,-2-3-2 0,9 1-2 0,-6-1 0 16,6-3 1-16,0 1-3 0,0-4-4 0,6-1-1 0,-6 0 0 15,9-6 2-15,-2 0-1 0,2 0-1 0,0 0-2 16,4-4 3-16,-4 1-2 0,6-5 0 0,4-1-4 15,-4 0 0-15,4-1-1 0,3-2 2 0,-4-2 1 0,7 1-3 16,12-4 1-16,-9-4 5 0,13-2 3 0,-7 2-2 0,6-5-1 16,0 0-3-16,1-5-2 0,-1 3-1 0,6-2-1 0,-11-5-3 15,8-1-2-15,-6 4 1 0,-9-5-2 0,12 0 1 16,-9-1-2-16,-6-4-1 0,0 2-1 0,0 1 1 0,-3-1-1 16,-4-3-3-16,-2 0 0 0,-7-2-3 0,6-1-4 15,-8 3-1-15,-4 1-12 0,-3-3 1 0,0 2 0 0,0 1 1 16,0 0-2-16,-3-2-1 0,-10 3 1 0,4-4 0 15,0 5 9-15,-7 0-3 0,1 4-1 0,5-1 0 0,-5 1 2 16,6 1 3-16,-7 0 4 0,7 2 2 0,-7-2 2 16,7 4 1-16,-7-1 2 0,1 3 1 0,6-5 2 0,2 2 2 15,-8 0 4-15,12 4 4 0,-3 0 2 0,-4-1 5 0,10-1 1 16,-6 4-2-16,6 0 2 0,0 0 2 0,0 0-2 16,0 0-1-16,0 0-1 0,0 0-3 0,0 0-2 0,0 0 6 15,0 0-6-15,0 0-2 0,6 0-1 0,-6 0-3 16,10 0-1-16,-4 0-1 0,3 0 3 0,7 4-3 0,-7-1 4 15,22-1 3-15,-6 0 3 0,0 3 3 0,6-5 0 0,6 0 3 16,-6 0 1-16,9 0 3 0,-9-5 7 0,-3 3 0 16,3 0 7-16,-6-1 5 0,0-1 8 0,-10 2 6 0,10-4 7 15,0-1 6-15,-16 6 7 0,7-2 6 0,-7-2 5 16,6 4 6-16,-8-1 3 0,-4-4 1 0,3 5-3 0,3-1-5 16,-9-1-12-16,6 3-8 0,-6 0-17 0,0 0-11 0,0 0-14 15,0 0-12-15,0 3-12 0,0-1-7 0,0-1-4 16,0 7-2-16,7-2-1 0,-7 2 0 0,3 3 1 0,-3 0 1 15,6 1 4-15,-6 0 1 0,0 3 1 0,9 1-1 0,-9-3 0 16,0 1 1-16,0 2-1 0,0-1 0 0,0 1 0 16,0 1 1-16,6-2 0 0,-6 1 1 0,0-2 3 0,0 1-1 15,0-1 0-15,0 1 1 0,0-1-2 0,0-5 1 16,10 3-3-16,-10-2 2 0,0-2 0 0,0 1 0 0,3 0 1 16,-3-2 1-16,6-1-2 0,-6-1-6 0,9 3-12 0,-9-4-19 15,6 1-22-15,-6-4-25 0,7 1-26 0,-7 4-29 16,3-6-28-16,6-6-36 0,3 4-36 0,-8 1-41 0,11-7-38 15,-9 3-38-15,4-2-36 0,5-1-45 0,-6-3-63 16,10 0-96-16,-4 0-35 0,1 2 9 0</inkml:trace>
  <inkml:trace contextRef="#ctx0" brushRef="#br0" timeOffset="5026">7460 631 269 0,'0'-3'557'0,"-9"3"-50"16,9 0-132-16,0 3-128 0,-7 1-87 0,7 3-53 0,-3 5-27 15,3 6-8-15,-6 2 4 0,-9 6 2 0,11 2 4 0,-8 4 0 16,3 2-6-16,6 2-12 0,-4-1-9 0,1 6-15 15,-3-4-12-15,0 1-8 0,2 4-4 0,-11-6-3 16,12 0-2-16,-4 3-4 0,4-7-5 0,-6-2-1 0,6 1 1 16,-10-6 4-16,10-3-2 0,3-6-3 0,-3 2-1 0,-4-4 3 15,4-3-1-15,3-2 0 0,-3-2 2 0,-4 1-3 16,4-7 5-16,3-1 8 0,-9 0 11 0,9-1 14 0,3-7 12 16,0 3 10-16,0-4 12 0,0 1 12 0,0 0 10 15,0-1 4-15,0 1 3 0,3 1-7 0,-3-2-5 0,12 0-6 16,-12 4-8-16,3-4-16 0,3 1-8 0,4 5-11 0,-4-4-8 15,-3 5-8-15,3-1-10 0,4-1-6 0,-1 4-5 16,6 0 1-16,-2 0-6 0,-1 4-3 0,1 1-3 0,5 3 1 16,-2 3 2-16,2-1 0 0,-2 4 2 0,5 0-1 0,-2 0 3 15,-3 1 2-15,2-2 1 0,7 0-2 0,-13-3 2 16,7 1 1-16,-10 0 1 0,13 1 0 0,-3-5 0 0,-4 2 4 16,10 0 4-16,-10-4 7 0,10 1 1 0,-6-3 9 15,9-3 9-15,0-3 8 0,6-3 3 0,6 0 3 0,-3-8-3 16,4 4-3-16,-7-3 0 0,6-6-7 0,-6-1-10 15,6-2-2-15,1-6-3 0,-7 1-4 0,6-9-2 0,0 2-1 16,-5-8-4-16,-4-4 0 0,0-6-1 0,-7-4-6 0,1-2-3 16,-6-6-1-16,-10 2-2 0,7-2-1 0,-7 3-3 15,-9-1 0-15,0-2 1 0,-3 6-1 0,-13 1-1 0,1 3 0 16,-10 7 7-16,-9-2-4 0,3 5-3 0,-9 0 1 16,-1 7-2-16,-8-3-1 0,8 12 1 0,-8 0 0 0,-10 1-7 15,9 7 5-15,-12 4 3 0,13 2-2 0,-1 4 1 0,0 0 0 16,1 7 2-16,2 3-1 0,-2 3-1 0,5 3-3 15,-2 2-3-15,5 6 0 0,7 3-8 0,3 7-10 0,-3 0-11 16,3 3-16-16,6 2-20 0,1-3-18 0,-1-2-20 16,6 6-26-16,4 1-27 0,-1-1-26 0,10 4-29 0,6 0-26 15,0 0-23-15,6-5-28 0,10-1-36 0,-1-4-46 0,10 2-85 16,0-4-56-16,0-1-20 0,6 3 9 0</inkml:trace>
  <inkml:trace contextRef="#ctx0" brushRef="#br0" timeOffset="5519">9082 581 138 0,'-7'-11'519'0,"1"0"-45"16,-3-1-88-16,0 1-90 0,2 2-53 0,4 2-27 15,3-2-12-15,-6 3-7 0,6 1-7 0,0-1-13 0,0 1-17 16,0 5-19-16,0-6-24 0,0 4-26 0,6 0-25 0,-6 2-20 15,0 0-18-15,3 0-10 0,-3 0-8 0,7 2-7 0,-7 0-9 16,9 4-12-16,-9 2-18 0,9-2-29 0,-3 0-35 16,1-2-38-16,-4 3-41 0,3 0-39 0,3 5-40 15,-3-3-41-15,-3 4-48 0,4-2-75 0,2 3-64 0,-9 3-38 16,0 2 3-16</inkml:trace>
  <inkml:trace contextRef="#ctx0" brushRef="#br0" timeOffset="5732">9051 1290 318 0,'-7'-4'528'0,"4"0"-68"0,-3 4-106 16,-3-1-92-16,2-2-62 0,7-2-34 0,0 3-24 16,0 2-15-16,0-1-13 0,0 1-13 0,0 0-20 15,0 0-27-15,0 0-30 0,0 0-29 0,0 0-26 0,7 0-26 16,-7 0-22-16,0 0-25 0,0 0-20 0,9 0-14 0,-9 1-13 15,6-1-12-15,-3 0-13 0,4 0-16 0,11 0-27 0,-12 0-46 16,4 0-89-16,-4 0-60 0,9 0-19 0</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05.904"/>
    </inkml:context>
    <inkml:brush xml:id="br0">
      <inkml:brushProperty name="width" value="0.05" units="cm"/>
      <inkml:brushProperty name="height" value="0.05" units="cm"/>
      <inkml:brushProperty name="fitToCurve" value="1"/>
    </inkml:brush>
  </inkml:definitions>
  <inkml:trace contextRef="#ctx0" brushRef="#br0">167 66 409 0,'3'-11'516'0,"13"0"-84"0,-10 0-93 0,-3 0-63 16,3 3-41-16,-6 4-24 0,10-3-20 0,-10 4-11 0,6 3-4 16,3 3-2-16,7 6-2 0,-7 1 2 0,13 7 2 15,6 3 2-15,-4 7 14 0,-8 3 5 0,9 6-1 0,-4 7 0 16,-2 5-8-16,-3 7-3 0,8 4-5 0,-14 6-4 16,-1-2-13-16,3 8-15 0,-9 4-17 0,-3 5-17 0,0-2-18 15,0-5-20-15,-3 8-19 0,-3-5-18 0,-9 0-13 0,5-5-8 16,-5 5-6-16,-1-8-4 0,1 0-1 0,2-6-1 15,-8 3-2-15,5-5 0 0,-2-1 1 0,-4-2-2 0,-3-3-4 16,6-6-15-16,-2 2-17 0,2 0-30 0,4-8-36 16,-4 5-48-16,-3-5-47 0,4-3-54 0,-4-1-62 0,13-9-64 15,-10 1-59-15,7-6-40 0,-7-1-36 0,4 0-37 0,5-3-64 16,-5-4-47-16,-1-2-6 0,1-2 38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07.954"/>
    </inkml:context>
    <inkml:brush xml:id="br0">
      <inkml:brushProperty name="width" value="0.05" units="cm"/>
      <inkml:brushProperty name="height" value="0.05" units="cm"/>
      <inkml:brushProperty name="fitToCurve" value="1"/>
    </inkml:brush>
  </inkml:definitions>
  <inkml:trace contextRef="#ctx0" brushRef="#br0">899 469 54 0,'-49'-31'182'0,"-10"0"-63"0,-3 3-47 15,3-6-30-15,0 0-21 0,-6-1-10 0,-7 2-12 0,4-3-14 16,-9-3-13-16,2 0-14 0,-8-3-23 0,2 1-31 15,-9-5-35-15</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25.055"/>
    </inkml:context>
    <inkml:brush xml:id="br0">
      <inkml:brushProperty name="width" value="0.05" units="cm"/>
      <inkml:brushProperty name="height" value="0.05" units="cm"/>
      <inkml:brushProperty name="fitToCurve" value="1"/>
    </inkml:brush>
  </inkml:definitions>
  <inkml:trace contextRef="#ctx0" brushRef="#br0">177 118 89 0,'0'-3'101'0,"0"0"-6"0,0 2-6 16,0-4-8-16,0 5-4 0,0 0-7 0,0 0-7 15,3 0-6-15,-3 0-4 0,0 0-2 0,0-2-5 0,6-1-3 16,-6 3-6-16,0 0-1 0,0-1-2 0,0 1 0 0,10 0-3 15,-10-5-2-15,6 5-1 0,-6-3-2 0,9 3 1 16,-9 0 0-16,0 0-2 0,0 0-1 0,6-2-1 0,-6-1 0 16,3-1-1-16,-3 4 0 0,0 0 1 0,0-2 1 15,0 2 0-15,0 0 1 0,7 0 2 0,-7 0 3 0,9 0 1 16,-9 0 4-16,6 0 0 0,-6 0 0 0,0 0 1 16,0 0 4-16,0 0 1 0,0 0 3 0,0 0-1 0,0 0 5 15,0-3 3-15,0 3 7 0,-6 0 5 0,6 0 3 0,0 0 4 16,0 0 1-16,0 0 4 0,0 0 0 0,0 0-2 0,0 0-5 15,-9 0-3-15,9 0-3 0,0 0-4 0,0 0-3 16,-7 0-4-16,7 0-4 0,0 0-4 0,0 0-3 16,0 0-7-16,0 0-3 0,-3 3-4 0,3-1-3 0,-6 5-5 15,6-2-2-15,0 1 3 0,0 4 6 0,-9 1 6 0,9 1 7 16,-6 8 5-16,6-5 4 0,-10 3 9 0,4 3 3 16,3 1 3-16,-3 0 1 0,6 2-1 0,-10-1-4 0,4 5 3 15,3-1 3-15,-3-1-1 0,-3 2 0 0,2 0-6 16,4 5-7-16,-3-3 4 0,-3 0 0 0,-1 2-3 0,4 2-6 15,-9-6-6-15,12 10-3 0,-13-9-1 0,10 2-2 0,-3-3-9 16,2 2-5-16,4-6-4 0,-3 2 0 0,6-2-1 16,-9-4 2-16,9 1 0 0,-6 0 0 0,6-5 1 0,0-1 0 15,-3 1-3-15,3-5-2 0,-7 1-3 0,7-6-1 0,0 4-2 16,0-3-2-16,0-3-1 0,0 2 0 0,0-1 1 16,0 2-2-16,0-5 1 0,0-1-1 0,0 4 2 0,0-5 0 15,0 6 1-15,0-4-2 0,0 1 0 0,0-2 0 16,0-1 0-16,0 0-1 0,-6 5-2 0,6-5 2 0,0 2 2 15,0 0-1-15,0-2 0 0,0 0 0 0,0 0-1 16,0 0 2-16,0 0 0 0,0-2-1 0,0 0 0 0,0 4 2 16,0-2 1-16,0 0 2 0,0 0 1 0,0-2 1 0,0-4-2 15,0 1 0-15,0-6 1 0,6 1-2 0,-6-1-2 16,7-2-1-16,-7-6-1 0,3 1-3 0,3-8 0 0,3-1 0 16,0 0-4-16,-2-2 2 0,2-6 1 0,6 2-3 15,-8 1-1-15,2 0 2 0,0 1 0 0,1 2-1 0,-4-1 0 16,3 3-1-16,-3 2-1 0,-3-2 2 0,4 4 0 0,2 0-2 15,-3 1 5-15,-3 4 1 0,3-1 0 0,4 0 3 16,-10 4-2-16,6 0 2 0,-6-3-1 0,3 7 0 0,-3-1-1 16,6 4-1-16,-6 0 0 0,10-1-1 0,-10 4 2 15,6-1 1-15,-6 1-1 0,0-1 5 0,0 3-2 0,0 2-2 16,0-6-2-16,0 6 0 0,0-1 0 0,0-1 1 0,9 3-1 16,-9 0-5-16,0 0 3 0,0 0 0 0,6-4 1 15,-6 4 1-15,0 0 0 0,3 0-3 0,-3 0 2 0,0 0-1 16,0 0 2-16,7 0-3 0,-7 0 2 0,9 0-1 15,-9 0-1-15,0 0 3 0,6 0 0 0,-6 0 1 0,3 0-1 16,3 0 3-16,4 0 0 0,-4 4 0 0,-3-1-2 0,3-1 0 16,3-1 1-16,1 6 1 0,5-3 1 0,-9 2 0 15,4-1 3-15,5 4 0 0,-5 0 2 0,-1 1 0 0,-3-1-1 16,10 4 0-16,-7-2 2 0,6 3 2 0,-8-2-2 0,2 1 1 16,0 1 5-16,0-2 2 0,-2 4 0 0,8-7 1 15,-6 7-2-15,1-5 0 0,-4 1-1 0,3-4-1 0,-3 1-3 16,-2-1 1-16,2-2-6 0,3 2 1 0,-3-4 2 15,-6 3-1-15,3-4 1 0,-3 3-1 0,7-4-2 0,-7 1-3 16,9 1 3-16,-9-2-1 0,6-2-3 0,-6 0-1 0,0 0 0 16,0 0 0-16,0 0-1 0,0 0-1 0,0 0-4 15,0 0-7-15,0 0-12 0,0-2-16 0,0-2-24 0,0-1-37 16,0-1-44-16,0 0-53 0,0-2-59 0,0-1-58 16,0 0-43-16,0 2-37 0,0-4-38 0,0 11-44 0,0-19-70 15,3 4-37-15,-3 15 1 0,0 0 30 0</inkml:trace>
  <inkml:trace contextRef="#ctx0" brushRef="#br0" timeOffset="1044">902 0 75 0,'-6'2'289'0,"6"5"-58"16,-9-3-55-16,9-2-39 0,-6 5-26 0,6-3-17 15,-3 5-11-15,3 1-2 0,0 1-7 0,-7 1-8 0,7 1-5 16,-6 1-1-16,6 3-7 0,-9 4-2 0,9 2-3 0,-9-3-2 16,9 2 0-16,0 6-1 0,0-6-3 0,0-1-2 15,0 3-3-15,0-1 0 0,-7 0-2 0,7-5-2 0,-3 2-3 16,3-1-3-16,0-2 1 0,0-7-2 0,0 3-3 15,0 0 0-15,-6 4-1 0,6-3 0 0,-9-1 1 0,3 0 3 16,3 2-3-16,-4 0-2 0,1-1 0 0,-3 0-3 0,6 1-2 16,-10-1-3-16,4-1-2 0,3 1-2 0,3 0-1 15,-3-3-1-15,-4 0 2 0,4 0-2 0,3 0 0 16,-6-3-1-16,9-4-4 0,-7 3 3 0,7-3-2 0,0-2 2 0,0 1-1 16,0 1 1-16,0-4 2 0,0 0 5 0,0 0 1 15,0 0 2-15,0-4 4 0,0 1 4 0,7 1 2 16,-7 0 0-16,9-4-1 0,-9-1-6 0,3-1-1 0,3-4-4 15,4-3-2-15,-1 0-5 0,-3-1-5 0,10-4-1 0,-7 1-5 16,6-4 1-16,-5-3-1 0,11 0-3 0,-11 2-7 16,14-6-4-16,-14 3 0 0,11 1-3 0,-11-2 2 0,5 0 1 15,-5 1 0-15,5 0 3 0,-6 5 6 0,7 1 2 16,-7 1 2-16,7 2 4 0,-7 3 1 0,0 3 1 0,-3 0 0 16,10 2 0-16,-13-1-2 0,3 0 2 0,4 2 0 0,-4 5 2 15,-3-2-2-15,3 0 1 0,3 5 0 0,-9-4 0 16,7 3 0-16,-7-1-1 0,3 2 0 0,-3-4 0 0,6 2 1 15,-6 1-1-15,0 2 0 0,0 0 0 0,0 0-1 16,9 0-1-16,-9 2 1 0,0 6-2 0,0-4 0 0,0 3 1 16,0 0 1-16,0 1 1 0,0 0 2 0,0 1-1 0,0 2 5 15,0-5 1-15,0 5 3 0,0 1 2 0,0-2 1 16,0 3 3-16,6-4 4 0,-6 0 1 0,0-3 1 0,0 4 2 16,0-2 1-16,0-4 2 0,0 4 5 0,0-5 2 0,0-1 3 15,0 0 2-15,0-2 4 0,0 0 3 0,0 0 3 16,0 0 0-16,0 0 0 0,0 0 1 0,0 0 3 0,0 2 0 15,0-2 3-15,0 0 2 0,0 0 2 0,0 0 3 16,0-2 3-16,0 0 0 0,0 2 1 0,0-2 0 0,-6-1 1 16,6-1-2-16,0 0-1 0,0 3-2 0,6-2-4 15,-6 1-2-15,0-3-4 0,0 5-5 0,0 0-7 0,0 0-4 16,0 0-7-16,0 0-6 0,0 0-4 0,0 0-1 0,-6 0-3 16,6 0 0-16,0 0 1 0,0 0 2 0,0 0 2 15,0 0 1-15,0 0 0 0,0 0-1 0,0 0 1 0,0 0-2 16,0 5-2-16,0-3-7 0,0 1-1 0,0-3-3 15,-9 1-2-15,9 3-2 0,-6 0-4 0,6-1-2 0,6 1-1 16,-6 5 3-16,9-1 0 0,-9 4 3 0,6 2 1 16,-6 3 4-16,7 2 6 0,-7 4 1 0,9-1 2 0,-9 6 5 15,3-6 4-15,3 8 1 0,4-2 2 0,-4 1 0 0,-3-3 0 16,3 4 2-16,-6-2 0 0,9 3-3 0,-9-3-5 16,7 0-2-16,-7-1-4 0,6 0 0 0,-6-1 1 0,0 3 0 15,3 0 2-15,-3-4 1 0,0 0 3 0,9 3 6 16,-9-3 0-16,0-1-1 0,6-2-2 0,-6 1-2 0,0 0-3 15,7-5-3-15,-7 3-3 0,0-1-4 0,3-2-3 0,-3-3-1 16,0 2-4-16,6 1-5 0,-6-3 1 0,0 0 0 16,9 1 1-16,-9-4 0 0,0 0 2 0,0-2 0 0,0-1 1 15,0 2 5-15,0-5 0 0,0 1-1 0,0-3-1 16,0 3-1-16,0-4-1 0,0-1 0 0,0-1-2 0,0-1 0 16,0 0-1-16,0 0-2 0,0 0-5 0,0 0-12 0,0 0-11 15,0 0-15-15,0-1-21 0,-9-1-26 0,9-1-31 0,0 1-46 16,9-4-50-16,-9-4-46 0,0 4-44 0,0-8-36 15,-9 2-34-15,9-1-27 0,0-2-23 0,-6-2-31 16,6-3-43-16,0-1-28 0,6 1-11 0</inkml:trace>
  <inkml:trace contextRef="#ctx0" brushRef="#br0" timeOffset="2958">1702 581 36 0,'0'0'230'0,"0"0"-14"0,0 0-13 15,0 0-16-15,0 0-17 0,0 0-15 0,0 0-10 0,0 0-11 16,0 3-9-16,0-3-7 0,0 0-5 0,0 0-8 16,0-3-5-16,0 3-9 0,0 0-7 0,0 0-9 0,0 0-9 15,0 0-4-15,-6 3-2 0,6-1-1 0,0 5 7 0,0-3 8 16,6 5 10-16,-6-3 10 0,4 5 14 0,-4 2 8 15,6 2 10-15,-6 0 7 0,9-2-1 0,-9 5-1 0,6-3-7 16,-6 7-3-16,3-3-4 0,-3 3-5 0,7-1-11 16,-7 1-10-16,9 4-8 0,-3-5-4 0,-3 6 2 0,-3-3-3 15,6 2-5-15,-6-2-4 0,0 1-3 0,0 2-5 0,0-7-1 16,0 1-10-16,0 0-11 0,0-1-11 0,0-4-8 0,0-1-5 16,0 1-2-16,0-2-3 0,0-1-3 0,0 1 0 15,0-5 0-15,0 0 0 0,0-4-1 0,0 1-1 16,0-1-3-16,0 2 1 0,0-3-1 0,0 2-6 0,0-6-7 15,0 5-15-15,0-5-14 0,0 0-20 0,0 0-19 0,0 0-23 16,10 0-32-16,-10 0-37 0,6-5-46 0,-6 5-45 16,3-10-43-16,9 1-34 0,-9 0-33 0,4 1-33 0,2-6-35 15,-3 4-46-15,-3-1-41 0,3 2-15 0,4 3 16 0</inkml:trace>
  <inkml:trace contextRef="#ctx0" brushRef="#br0" timeOffset="3366">1532 1261 118 0,'0'4'271'0,"-6"3"-44"15,6-4-43-15,0-2-36 0,0-1-27 0,0 0-19 0,0 0-10 16,0 0-6-16,0 0-7 0,6 0-1 0,-6 5-2 0,3-3 2 16,-3 1 2-16,6-1 4 0,3-2 4 0,1 1 8 15,5-1 5-15,-2 0 4 0,-1 6 3 0,4-4-3 0,5-1-3 16,-2 4-3-16,3-5-6 0,2-5-10 0,1 4-10 16,3-1-10-16,-3 2-5 0,12-6-5 0,-12 6-5 0,3-1-2 15,-3-1-8-15,12-1 0 0,-12 1 1 0,6-3-3 0,-7 4-3 16,1-2-4-16,-6 1-5 0,3-3-5 0,-4 3 0 15,-2 0-6-15,-1 0-5 0,-5-3-4 0,-1 4-2 16,-3-4 2-16,-3 2-3 0,3 3-1 0,4 0 0 0,-10 0 0 16,6 0-2-16,-6 0 2 0,9 0-10 0,-9 0-15 0,0 0-16 15,0 0-18-15,0 0-23 0,-9 0-23 0,9 0-26 0,-6 0-29 16,6-1-19-16,0-4-16 0,-10 5-17 0,10-6-19 16,-6 4-23-16,3-2-38 0,-3-3-62 0,-10 3-61 0,13-3-33 15</inkml:trace>
  <inkml:trace contextRef="#ctx0" brushRef="#br0" timeOffset="3798">1702 623 236 0,'0'-1'414'0,"-6"1"-60"16,6 0-62-16,0 0-52 0,0 0-35 0,0 0-26 15,0-2-14-15,0 2-12 0,0 0-9 0,0-1-7 0,0 1-10 16,6 0-8-16,-6-7-6 0,4 7-4 0,-4 0-3 15,6-1-1-15,-6-2-4 0,9 1-5 0,0-4-3 0,7 1-5 16,-7-2-8-16,7 3-6 0,5-1-9 0,-2-2-8 0,6-1-4 16,0 5-4-16,6-4-3 0,3 3-2 0,0-4-4 15,-3 4-1-15,9 2-5 0,0-5-3 0,-5 3-5 0,5-2-4 16,-9 1-2-16,3 5-7 0,-3-3-4 0,-6-2-2 16,-7 4-1-16,-2-2-6 0,9 3 0 0,-16 0-4 0,6 0-5 15,-5 0-6-15,-4 0-19 0,9 3-18 0,-8-2-28 0,-4 4-33 16,6-2-37-16,-9 8-41 0,0-4-36 0,0 2-30 15,0 2-23-15,-9 1-22 0,9-1-21 0,-3 0-27 0,-10 0-53 16,-2 0-70-16,-4 3-25 0,4 0-3 0</inkml:trace>
  <inkml:trace contextRef="#ctx0" brushRef="#br0" timeOffset="4334">2527 720 152 0,'0'-4'446'0,"3"4"-78"0,-3 0-88 0,0 0-69 15,0 4-48-15,0 1-30 0,0 1-14 0,0 0-7 0,0 6-3 16,0 4 1-16,-3-2-3 0,3 3-1 0,0 4-7 16,-6 2-8-16,6-4-6 0,-9 9-6 0,9 3-2 0,-6 2 0 15,2-4 0-15,4 3-5 0,-6 0-5 0,-3-2-3 0,3 1-9 16,6-5-3-16,-3 4-9 0,-4-2-7 0,7-1-11 15,-6-4-7-15,6 1-3 0,-9-4-1 0,9-5-3 0,-6 2-4 16,6-1-2-16,0-2-4 0,0-3 2 0,-10 1-1 16,10-4 0-16,0-1 0 0,0-1 3 0,0-3 1 0,0 0 2 15,-3-3 3-15,3 0 0 0,0 0 2 0,0-3 3 0,0-2 1 16,0-1-1-16,0-1-1 0,0-5-2 0,0-4-1 16,-6 3-3-16,6-5-2 0,0 0-2 0,0 2-4 0,0-6-1 15,6-4-2-15,-6 2 9 0,3-2-7 0,7 2-2 16,-4-4-1-16,-6 8-1 0,9-3 2 0,-9 3-1 0,6 1 1 15,1 2-11-15,-4 1 7 0,3 1 5 0,3 0 1 0,-3 3 1 16,-2 2 2-16,2 1-2 0,9 0 3 0,-12 3 1 16,13-2 1-16,-7 3-2 0,7 3 2 0,-1-2-2 15,1 1 3-15,2 1 5 0,4 2 6 0,3 0 2 0,-7 2 2 16,7 1 3-16,0 1 2 0,-3 2 3 0,2-1 0 0,-5 1-1 16,-3-2-4-16,5 2-5 0,-2 4 1 0,-4-4 0 15,1 3-1-15,-1 0 1 0,4 1-5 0,-10 2-4 0,13-2 2 16,-13 2 0-16,7-4 2 0,-1 4-6 0,-5 4-5 15,5-5-2-15,-6 0-3 0,7 1-8 0,-7-1-12 0,1 1-20 16,-1-4-25-16,-3 2-29 0,-6-1-30 0,9-2-35 0,-9-3-35 16,7-1-31-16,-7 1-25 0,0-2-22 0,0-2-18 15,3-2-24-15,-3-5-45 0,0-1-77 0,-3 2-45 0,3 0-16 16</inkml:trace>
  <inkml:trace contextRef="#ctx0" brushRef="#br0" timeOffset="4628">3312 595 149 0,'0'-11'473'0,"-7"2"-66"0,7-2-78 0,0 5-69 16,-3 0-54-16,3 4-35 0,0-1-25 0,0-2-20 16,-6 5-19-16,6 0-19 0,0 0-17 0,0 5-23 15,0-2-14-15,0 1-10 0,0 6-2 0,0 1 0 0,0 2 7 16,0 3 10-16,0 0 7 0,6 0 6 0,-6 4 4 0,0 2 3 15,0-3 3-15,0 4 4 0,0 0-1 0,3-1-3 16,-3-2-5-16,0 3-5 0,0 3-4 0,0-7-7 0,0 1-7 16,0 3-11-16,0-1-8 0,0 2-3 0,0-4-4 15,0-2-2-15,0 3 0 0,0-1-4 0,0-3-7 0,0 0-12 16,0-4-19-16,0-1-25 0,0-1-32 0,0-2-39 0,0 0-37 16,0-4-33-16,0-1-30 0,0 1-25 0,0-4-27 15,0-1-42-15,7-1-67 0,-7-6-58 0,9 2-15 0</inkml:trace>
  <inkml:trace contextRef="#ctx0" brushRef="#br0" timeOffset="5110">4000 564 54 0,'6'-3'464'0,"-6"-4"-64"16,6 5-89-16,-6 0-86 0,0 2-68 0,0 2-45 0,0 0-28 15,0 8-15-15,0 1-8 0,0 2-3 0,0 3-4 16,0 0-2-16,0 4 0 0,0 1 0 0,0-1-3 0,0 2-3 16,0 6-5-16,0-3-4 0,-6-2-3 0,6 4-1 15,-6-4-1-15,6-1-6 0,0 0-6 0,0-1-2 0,0 0-4 16,-9-5-5-16,9-1-1 0,0 1-2 0,0-5-2 0,0-4 1 16,0 4 3-16,-3-1-5 0,3-2 2 0,0-1 0 15,0-5 2-15,0-2 6 0,0 0 10 0,0 0 4 0,0-2 5 16,0-5 5-16,0 3 2 0,0-5 3 0,0-2 0 15,0-1-5-15,0-3-10 0,0 1-7 0,3-3-9 0,-3-1-4 16,0 1-3-16,0-2 0 0,0 4-4 0,9-3 1 0,-9 1-1 16,0 0 0-16,0 1 0 0,0-3 2 0,0 6 2 15,0 2 5-15,0 0 7 0,0 1 9 0,0 4 10 16,0-4 11-16,0 3 10 0,0 3 7 0,6-2 9 0,-6 1-1 16,6 3 0-16,-6-3-3 0,0 5-3 0,0 0-5 0,0 0-8 15,4 0-6-15,-4 0-6 0,0 0 0 0,0 0-5 0,0 0-4 16,0 0-6-16,0 0-1 0,0 5-5 0,0-3 0 15,0 0-5-15,0 5-6 0,0-3 0 0,0 5-2 16,6 1-4-16,-6 1-1 0,9 1 2 0,-9 1-1 0,9 2-1 16,-9 4-1-16,7-1-8 0,-7 3-14 0,0-1-20 0,0-1-28 15,0 5-33-15,0-1-40 0,0-6-43 0,0 3-43 16,-7 1-35-16,7-3-29 0,-9 0-27 0,9-3-28 0,-9 5-41 16,3-7-67-16,2 1-36 0,-17 3-2 0</inkml:trace>
  <inkml:trace contextRef="#ctx0" brushRef="#br0" timeOffset="5453">3650 1270 425 0,'0'-5'397'0,"-3"3"-74"0,3 2-69 16,0 0-54-16,3 0-37 0,-3 0-24 0,6 0-14 15,3 0-8-15,-3 2-5 0,1-2-2 0,2 5-3 16,6-3 3-16,4 1 2 0,-10-2 0 0,13 4 1 0,-3-3-1 16,2 1-4-16,4-3-3 0,-6 0-6 0,6 0-8 0,-1 0-11 15,1 0-10-15,6 0-10 0,-6 0-8 0,0 0-7 0,0-3-7 16,6-4-7-16,-7 3-7 0,1-3-7 0,0 3-4 16,0-3-3-16,0 1-5 0,-1 2 1 0,1-1-3 15,-3-3 0-15,-4 4-1 0,-2-3-1 0,0 4 0 0,2 2-1 16,-2-4-1-16,-10 3-4 0,3-1-2 0,0 2-11 0,-9 1-10 15,7 0-16-15,-7 0-20 0,0 0-24 0,0 0-31 16,-7 0-30-16,7 0-31 0,-9 0-23 0,3 0-21 0,3 0-18 16,-3 0-14-16,-4 0-15 0,4-2-16 0,6 2-37 0,0 0-75 15,-12-8-44-15,-10 7-16 0</inkml:trace>
  <inkml:trace contextRef="#ctx0" brushRef="#br0" timeOffset="5826">3752 532 233 0,'0'-4'489'0,"-6"-3"-73"0,6 0-86 0,6 7-73 16,-6-3-58-16,9-2-30 0,1 4-21 0,11-2-10 15,-2 0-6-15,-4-1-2 0,10 2 1 0,0 2-1 0,9 0 5 16,-3 0-8-16,3-2-2 0,-3 2-5 0,10-3-7 16,-1 3-9-16,3 0-13 0,4 0-14 0,-4 0-12 0,4-4-10 15,-4 4-8-15,4-2-11 0,-13 0-6 0,-3 0-4 16,3-4-8-16,-3 5-5 0,-6-1-3 0,-7-1-2 0,-2 0-7 15,-7-2 1-15,7 5-5 0,-10 0-11 0,3 0-14 16,-9 0-28-16,0 0-41 0,0 0-46 0,0 5-48 0,-9-2-46 16,9 2-45-16,-6 2-34 0,2-3-40 0,4-4-47 0,0 0-83 15,0 0-48-15,-21 6-5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31.919"/>
    </inkml:context>
    <inkml:brush xml:id="br0">
      <inkml:brushProperty name="width" value="0.05" units="cm"/>
      <inkml:brushProperty name="height" value="0.05" units="cm"/>
      <inkml:brushProperty name="fitToCurve" value="1"/>
    </inkml:brush>
  </inkml:definitions>
  <inkml:trace contextRef="#ctx0" brushRef="#br0">211 93 18 0,'-6'-3'534'0,"-4"-5"-27"0,4 7-106 0,-3-2-114 15,3 1-83-15,6 2-56 0,-3 0-41 0,3 0-23 16,-7 2-13-16,7 2-5 0,0 5-4 0,0 3 3 0,0 5-5 15,0-9 0-15,0 12 5 0,0 2 7 0,0 4 9 0,0-2 4 16,0 5 0-16,0 2-1 0,0 0 1 0,-9 3-3 0,9 4-3 16,-6 0-6-16,6 1-10 0,-3 2-7 0,3-3-4 15,-6-1-4-15,6 4-7 0,-10-7-5 0,10 4-6 16,-6-2-5-16,6-2-4 0,-3 0-1 0,-3-2-6 0,-3 0-1 16,2-5-2-16,4 1-3 0,-12-2-4 0,9-1 1 0,2 0-1 15,-2-3-1-15,-3-1-1 0,-7 0-1 0,10-4 1 16,3 2 0-16,-3-4 0 0,-3-1 0 0,9-3 0 0,-7-1 1 15,7-2 1-15,-3-1 0 0,3-2-1 0,0-2-1 16,0 3 3-16,0-4 0 0,0-1-1 0,0-1 4 0,0 0 6 16,0 0 9-16,0-1 8 0,-6-1 7 0,6-5 3 0,0 2 4 15,0-4 1-15,0-1-4 0,0-3-5 0,0 0-9 16,0-5-8-16,6-1-6 0,-6-8-6 0,3 0-5 16,4-2-3-16,2-7-2 0,-3-2-5 0,3-4-4 0,7-2-3 15,-1-4-2-15,4-2-6 0,-3-4-3 0,2 1-3 0,4 0-2 16,-4 4 4-16,-2 2 2 0,9-3 2 0,-10 7 2 0,1-1 3 15,2 4 3-15,-8 6 5 0,11 6 1 0,-11-3-4 16,11 7-2-16,-8-2 0 0,8 7-3 0,-11 2 1 0,11 0-2 16,-11 1-2-16,8-1-1 0,-2 6-2 0,-1 0 0 15,10 3 5-15,-9-1-2 0,2 1-1 0,7 3 3 0,-3 3-1 16,-4 2 1-16,-8 0-1 0,11 2-1 0,-5 3-4 0,-7 5 0 16,7 0-1-16,-7 3-2 0,7 7 2 0,-13-3 1 15,3 10 4-15,3-8 4 0,-3 5 2 0,-6 6 4 0,-6-3 1 16,6 5 1-16,-9 1 3 0,3-5 2 0,3 4 3 0,-13 0-1 15,10-5 0-15,-3 2 1 0,-7-2 1 0,7-1 2 16,-7-4-1-16,7 3-3 0,0-8 1 0,2 2-1 16,-8-2 0-16,12 3 0 0,-13-7-4 0,10-2 1 0,-3 1 0 15,0-3 2-15,2-2 0 0,4 0-1 0,-3-3 2 0,-3 2 1 16,3-3 1-16,2-2 2 0,-2-1-1 0,0 0 1 16,-3 0-1-16,-1 0 1 0,10 0 0 0,-6 0 0 0,6 0-2 15,0 0 1-15,0 0 2 0,0 0-1 0,0 0 0 16,0 0-1-16,6 0 2 0,-6 0-1 0,10 0 4 0,-1-1-4 15,3 1-1-15,-2 0-1 0,5 0 0 0,-5 0-1 0,8 0-1 16,4 1-1-16,-4 4-3 0,-2-2 2 0,-1 1 1 16,4 3-1-16,-3-4-1 0,-1 8 0 0,1-2 0 0,-7 2 2 15,6 2-1-15,-5 1-1 0,5 4-2 0,-9-2 1 16,4 6 1-16,-7-3-1 0,3 0 1 0,3 1 2 0,-9 2 2 16,0-1 5-16,0 3 6 0,0-1 5 0,0 0 4 0,-9-4 9 15,3 5 4-15,-7-1 7 0,7-2 5 0,-9 1 6 16,5-3 1-16,-11 3 7 0,2-3 2 0,4 1 0 15,-4-1-2-15,-3-2-4 0,-3 0-4 0,1 1-6 0,-1-3-9 16,0-1-8-16,0 1-3 0,-9-4-9 0,9-1-2 0,0 4-4 16,1-5-2-16,-4 0-3 0,0 1 0 0,12-4-5 0,-5 1-11 15,2-3-16-15,4 2-24 0,-4-1-34 0,-3-4-42 16,4-1-54-16,-4 0-56 0,-3-1-51 0,7-4-46 16,8-1-46-16,-11 0-71 0,11-5-95 0,1 0-41 0,-7 1 6 15</inkml:trace>
  <inkml:trace contextRef="#ctx0" brushRef="#br0" timeOffset="680">1271 572 375 0,'0'-7'546'0,"0"4"-76"0,0 1-110 0,0 0-100 16,0 2-80-16,0 0-54 0,0 0-42 0,0 2-25 0,0 3-16 16,0 3-10-16,0 3-4 0,3 5-1 0,-3-1 1 0,7 2-1 15,-7 2 3-15,9 3 7 0,-9 0 7 0,6-1 5 16,-6 0 7-16,0 2 5 0,0 5 3 0,0 0 7 0,0-1 1 16,0 3 0-16,-6-1-1 0,-3-1-1 0,2-3-1 15,4 6-4-15,-3-7-3 0,-9 6-8 0,5-2-6 0,1-4-4 16,3 1-8-16,-10 3 0 0,7-4-8 0,0 1-5 0,-1-2-5 15,-2-3-1-15,0-2-1 0,-1 0-1 0,-2-4 1 16,2 0-9-16,7-4 0 0,-9-1-2 0,15 2 1 0,-10-8-2 16,10 3 2-16,0-4 7 0,-6-2 6 0,6 0 9 15,0-2 10-15,0-7 11 0,0-4 5 0,6 0 4 0,-6-5-1 16,0-1-8-16,7 2-4 0,-4-6-11 0,-3-7-13 0,15 1-9 16,-9-4-7-16,7-4-5 0,-7-4-3 0,9-3-1 15,-5 4 0-15,5-7-3 0,1 1 2 0,-1-1-1 0,4 1 1 16,-10 3 1-16,16-1-1 0,-13 8 2 0,-2 1-3 0,5 0 2 15,-6 5-1-15,7 4 3 0,-7 1-5 0,7 3 4 16,-7 1 0-16,0 3-1 0,1 0 2 0,2 4 3 0,-3-1-1 16,1 6-1-16,-1 0 3 0,-3-1-2 0,-6 6-1 15,16-3-1-15,-13 3 1 0,12 2-5 0,-2-3 2 0,-10 3-2 16,12 2 2-16,-8 0-1 0,2 2 0 0,0 3-9 0,7-3 2 16,-7 2 5-16,0 6 3 0,4 1 1 0,-1 1 1 15,-6 1 1-15,4 4 4 0,-4 3 12 0,9 1-1 0,-12 2-3 16,4 2 1-16,2 1 1 0,-3 1 2 0,-6 1 4 15,3 0 3-15,-3 0 3 0,0 3 1 0,0 0-1 0,0-1-2 16,0 2-1-16,0-4-3 0,0 0-2 0,0-1-2 0,0 3-2 16,0-7 0-16,0 4 0 0,6-4-1 0,-6-1-1 15,0-5 0-15,0 2-2 0,10-1-1 0,-10-5-2 0,0 1-1 16,9 0-2-16,-9-2 0 0,6-2 2 0,-6-1-2 16,6-1-1-16,-6-3-2 0,3 1-3 0,-3-3-7 0,0-1-9 15,0 2-12-15,0-1-16 0,0-3-16 0,0 0-23 0,0 0-29 16,0 0-34-16,0 0-41 0,-3 0-47 0,3-3-43 15,0-1-38-15,-6-1-38 0,6-1-39 0,-6-4-51 16,-3 3-77-16,-7-2-42 0,7 3 3 0</inkml:trace>
  <inkml:trace contextRef="#ctx0" brushRef="#br0" timeOffset="916">1144 897 17 0,'0'-2'442'0,"0"0"-69"15,-9-1-86-15,9 3-77 0,0 0-61 0,0 0-44 16,9 0-32-16,-9 0-22 0,6 0-16 0,1 3-11 16,-4-1-6-16,18 0-10 0,-2 3-2 0,-3-3-5 0,8-1-2 15,1 2-5-15,0 1-5 0,0 0-11 0,-10-4-13 0,10 0-16 16,-6 0-21-16,12-4-24 0,-16-3-31 0,10 4-38 0,-3-6-52 15,-4 0-73-15,7-1-60 0</inkml:trace>
  <inkml:trace contextRef="#ctx0" brushRef="#br0" timeOffset="1682">2214 354 54 0,'-3'-9'260'0,"3"-1"-44"0,-6 4-43 0,6-2-37 15,0 5-34-15,-10-2-21 0,10 0-18 0,0 3-13 16,-6 0-13-16,6-3-8 0,-3 3-4 0,3 1-7 0,-6 1-4 16,6 0-3-16,0 0 1 0,0 0 2 0,0-3 0 0,0 3 5 15,0 0 4-15,0 0 7 0,0 0 8 0,0 0 7 16,0 0 7-16,0 0 7 0,-9 0 6 0,9 0 6 0,0 0 3 16,0 0 5-16,-7-2-1 0,7 2-1 0,-9 0-3 15,9 0-6-15,-6 0 0 0,3-6-8 0,3 6-9 0,-6 0-11 16,6 0-8-16,0 0-8 0,6 0-8 0,-6 0-4 15,0 0-12-15,0 0 2 0,0 0-5 0,0 0 1 0,0 0 1 16,0 0 1-16,0 0 1 0,0 0 0 0,0 0 1 0,0 0-2 16,0 0 2-16,0 0-1 0,0 0-1 0,0 0 0 15,0 0-2-15,3 0 2 0,-3 0 0 0,0 0 0 0,0 0 1 16,0 0 1-16,0 0 0 0,0 0 0 0,0 0 2 16,0 0-1-16,0 0-5 0,0 0 3 0,0 0 2 0,0 0 3 15,0 0 0-15,0 0 2 0,0 0 3 0,0 0 2 0,-3 0 8 16,3 0 0-16,0 0 2 0,-6 0 3 0,6 0 4 15,0 0 5-15,0 0 3 0,0 0 4 0,0 0 5 0,0 0 5 16,0 0 0-16,6 0 2 0,-6 0-2 0,0 0-3 16,0 0-4-16,0 0-6 0,0 6-5 0,0-4-7 0,0 1-5 15,0-2-1-15,0 6 1 0,0-3 6 0,0 6 6 0,0-4 4 16,0 5 8-16,0 6 6 0,0-2 9 0,0 6 5 16,0 2 0-16,0 1-4 0,0 1-6 0,0 6-1 15,0-3-4-15,0 3-4 0,0-3-8 0,3 3-4 0,-3 2-2 16,0-2-5-16,0-3-2 0,0 5-3 0,0-1-4 0,-3-5 1 15,3 3-1-15,-6-6 1 0,-4 2 1 0,4-4 6 0,3-1 1 16,-3 1-1-16,6-5 1 0,-10 5-3 0,10-4-2 16,-6-3-2-16,3-3-3 0,3 2-3 0,-6-4-2 15,6 6-1-15,0-5 5 0,0-1-4 0,0-1-3 0,0-6-1 16,0 1 0-16,0-4-3 0,0 0 1 0,0 0-1 0,6 0-6 16,-6 0 4-16,0-4 3 0,0 1-2 0,0 0-3 0,0 2-6 15,0-6-10-15,0-1-18 0,0-1-23 0,0-2-35 16,0 3-40-16,0-4-40 0,-6 3-48 0,6-1-46 15,-9 1-37-15,2-1-29 0,4 1-30 0,-3-5-28 0,-9-3-47 16,-1 5-75-16,7-1-21 0,-10-1 9 0</inkml:trace>
  <inkml:trace contextRef="#ctx0" brushRef="#br0" timeOffset="2060">1839 335 107 0,'0'-5'390'0,"-3"5"-63"16,3 0-70-16,0 0-57 0,0 0-43 0,0 0-30 0,0 0-19 15,3 0-14-15,-3 5-6 0,6-5-4 0,3 4 0 0,-2 0 4 16,2-2 6-16,13 0 10 0,5 3 10 0,4-3 11 15,4-2 5-15,5 0 4 0,0 0 0 0,0 0-4 16,4-2-5-16,2-3-8 0,-2 3-6 0,-4 0-8 0,7-2-5 16,-13 0-4-16,12-2-3 0,-5 1-2 0,2 2-4 0,-9 2-7 15,-3-1-3-15,3-3-7 0,-9 3-6 0,0-1-8 16,3 1-8-16,-10 0-8 0,-8 2-10 0,5 0-5 0,1 0-2 16,-13 0-10-16,-3 0-8 0,6 0-4 0,-6 0-7 15,0 0-8-15,0 0-10 0,-6 0-16 0,6 0-21 0,-3 0-15 16,-4 0-19-16,-11 2-25 0,9 0-29 0,-4 3-36 0,-6 2-36 15,-2-3-33-15,-4 2-35 0,6-1-33 0,-5 3-39 16,2-6-52-16,3 0-81 0,10 3-38 0,-13-1-1 0</inkml:trace>
  <inkml:trace contextRef="#ctx0" brushRef="#br0" timeOffset="2502">2924 189 256 0,'0'-6'406'0,"-3"5"-60"0,3-2-62 0,0 3-55 16,0-1-42-16,-6 1-33 0,6 0-24 0,-10 1-19 0,10 2-13 15,-6-2-9-15,6 5-6 0,-3-2-3 0,-3 5 2 0,-3 2 8 16,2 0 11-16,4 3 17 0,-3 3 6 0,-3 2 2 0,3 4 4 16,3 0-4-16,-4 2-3 0,-2 4-2 0,3-1-8 15,6 3-11-15,-9 0-5 0,9 0-2 0,-7 7-7 16,4-6-2-16,-3 3-5 0,6-3-8 0,-9 5-9 0,3-5-10 16,6 4-8-16,-4-2-10 0,-2-1-5 0,6-1-2 0,-6 0-4 15,6-5-4-15,-9 0-3 0,9 0-2 0,-3-4-1 0,3-5 0 16,0 2-2-16,0-6 0 0,0 2-2 0,0-3-1 15,3-2 3-15,-3-2 0 0,9-1 0 0,-3 0 2 16,0-2 1-16,4 0 5 0,-1-2-2 0,0 1 1 0,13-5-2 16,-6-5-1-16,2 1-7 0,-2-2-10 0,8-1-16 0,-5-2-23 15,3-2-25-15,-4-4-30 0,4 2-32 0,-3-3-45 16,-4 2-49-16,1-1-47 0,-7 3-44 0,6 0-35 0,-8-5-38 16,-4 1-46-16,-3-1-70 0,0 17-59 0,-3-17-23 0,3 17 14 15</inkml:trace>
  <inkml:trace contextRef="#ctx0" brushRef="#br0" timeOffset="3407">3445 150 173 0,'0'-2'587'0,"9"0"-45"0,-9 2-105 0,0 0-102 15,0 2-74-15,0 0-51 0,6 4-31 0,-6 1-17 0,0 8-5 16,0-2 0-16,7 1 1 0,-7 1-5 0,0 6-5 16,3 1-6-16,-3 6-4 0,9-1-9 0,-9 0-9 0,0 5-10 15,0-3-10-15,0 0-7 0,0 0-9 0,0-1-16 16,-9-1-11-16,9 4-11 0,-3-9-6 0,3 1-7 0,-7 1-10 15,7-1-8-15,-6 0-6 0,-3-4-1 0,3-2-9 0,3 0-11 16,-4-3-13-16,-2-1-17 0,3-1-13 0,3-3-15 16,3-2-14-16,-6 0-13 0,-4 0-13 0,4-6-5 0,6 1-1 15,-3-2 1-15,3 0 0 0,-6 0 4 0,6-2 4 16,-9-4 6-16,9 1 9 0,0-4 6 0,9 0 8 0,-9-2 8 16,6 0 11-16,-3-1 9 0,3 3 10 0,4-6 8 0,-4 5 7 15,-3-2 10-15,12 2 4 0,-8-1 5 0,2 1 9 16,0-2 5-16,4 1 6 0,-1 1 5 0,0 1 3 0,1-2 4 15,2 2 4-15,1 1 6 0,-1 2 3 0,-5-4 0 16,5 6-2-16,-6-4 0 0,7 3-1 0,-7-4-3 0,7 6-2 16,-1-4-8-16,-5 0-6 0,5 2-6 0,-6-1-2 0,7 4-1 15,-1-1-1-15,1 1-2 0,-7-4 1 0,10 5 1 16,-4-1 0-16,7 1 2 0,-13-4 1 0,7 2-1 0,-7-2 2 16,7-2-1-16,-7 3 0 0,13-3-3 0,-10 3 2 0,0-2 2 15,1 0 2-15,2-2 0 0,-5 2 2 0,5-3 2 16,-9 1 1-16,4-3 6 0,-1-2 1 0,3 2 0 15,-9 0-1-15,13 0 3 0,-10 0-1 0,-3 1-1 0,3-4-4 16,4 4 3-16,-1-2 0 0,-3 4 1 0,0-6 3 0,-2 7 7 16,2-2 7-16,-6 0 5 0,9 5 8 0,-9-3 1 15,6 3 4-15,-6-4 4 0,0 3 2 0,0-1 3 0,0 3 1 16,0 1 1-16,0 0 3 0,0-3 3 0,0 4 3 16,0-2 2-16,0 0 2 0,0 0-3 0,0 0 5 0,0 1 3 15,0 0 4-15,0 2 6 0,0 0 4 0,0-6 1 0,0 5 0 16,0-2-5-16,0 2-8 0,0 1-6 0,-6 0-10 0,6 0-12 15,0 0-11-15,0 0-9 0,0 0-7 0,0-6-4 16,0 4-3-16,0 2-3 0,0 0-4 0,0 0-1 16,0 0-1-16,0 0-2 0,-9 0-2 0,9 0-3 0,0 0-4 15,0 0-1-15,0 0-2 0,0 0-2 0,0 2-1 0,0-2-1 16,0 0-1-16,0 0-1 0,0 0 0 0,0 0 0 0,0 6-2 16,0-5 1-16,0-1-2 0,0 0 0 0,0 3 1 15,0-2-2-15,0 5 2 0,0-4-2 0,9 3 1 16,-9 1-2-16,0 3-1 0,0-2 2 0,0 4 0 0,0 3 2 15,0 4-2-15,0-2 3 0,0 4 1 0,0 3 1 16,0 2 2-16,0 1-1 0,0 3 0 0,0-3 1 0,0 4-1 0,0 0 0 16,0 1 2-16,0 2 2 0,0-7-1 0,0 6-3 15,-9-1 0-15,9-1-1 0,0-1 1 0,0-2-2 16,0 4-3-16,0-5-7 0,0 0-5 0,0-4-9 0,0 1-12 16,9-3-22-16,-9 0-34 0,0-5-46 0,-9 4-53 0,3-6-52 15,2-1-70-15,-2-4-80 0,0-2-83 0,-3 0-81 0,-7-6-92 16,7 0-117-16,-7-1-34 0,1 1 10 0,3 0 48 15</inkml:trace>
  <inkml:trace contextRef="#ctx0" brushRef="#br0" timeOffset="3922">4784 59 187 0,'7'-6'547'0,"-7"-1"-44"16,0 2-69-16,9-2-62 0,-9 4-48 0,0-5-36 0,0 3-25 15,0-1-27-15,0 3-26 0,0 1-29 0,0 0-32 16,0-3-36-16,0 5-30 0,0 0-28 0,0 0-22 0,0 0-18 16,0 0-11-16,0 5-5 0,0-1-11 0,0 5-14 15,6 4-21-15,-6-3-25 0,0 4-32 0,0 1-33 0,0 5-36 16,0-4-40-16,0 1-38 0,-6-1-28 0,-3 1-33 0,2-1-44 15,4 3-64-15,-9-4-74 0,0 6-30 0,-1 0 6 16</inkml:trace>
  <inkml:trace contextRef="#ctx0" brushRef="#br0" timeOffset="4146">4505 881 7 0,'-6'0'490'0,"6"0"-50"16,0 0-82-16,0 3-74 0,0-3-54 0,0 0-35 0,6 0-30 16,-6 0-22-16,0 0-18 0,10 0-17 0,-10 0-16 15,6 0-19-15,-6 0-18 0,3 0-17 0,-3 0-14 0,6 0-13 16,-6 2-9-16,10 2-9 0,-10-1-18 0,6-1-19 0,-6 0-22 16,3 3-22-16,9-3-26 0,-9-1-26 0,4-1-29 15,2 0-31-15,-3-1-38 0,-3-1-59 0,3-5-91 0,4 2-59 16,-10-1-19-16</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36.824"/>
    </inkml:context>
    <inkml:brush xml:id="br0">
      <inkml:brushProperty name="width" value="0.05" units="cm"/>
      <inkml:brushProperty name="height" value="0.05" units="cm"/>
      <inkml:brushProperty name="fitToCurve" value="1"/>
    </inkml:brush>
  </inkml:definitions>
  <inkml:trace contextRef="#ctx0" brushRef="#br0">0 37 114 0,'13'-2'468'0,"-10"0"-62"0,12-3-83 0,1 3-76 15,2 0-61-15,4 0-47 0,3 2-34 0,0 0-25 0,-1 0-20 16,11 0-13-16,-11 0-12 0,7 0-9 0,4 0-8 15,-4-3-4-15,0 3-3 0,-7 0-1 0,1 0 3 0,3 0 0 16,-12 0 1-16,-1 0 2 0,-6 0 3 0,7 0 4 16,-10 0 1-16,-3 0 1 0,-3 0-1 0,0 0 0 0,0 0 3 15,0 0 3-15,0 0-1 0,-3 0 0 0,-3 0 2 0,-3 0 0 16,2-4 3-16,-2 0 2 0,-6 4 1 0,-1-1 2 16,4-2 3-16,-10 1 0 0,6 2 0 0,1 0-1 15,3 0-3-15,-10 0-3 0,13 0-2 0,-7 0-5 0,7 0-2 16,-7 0 0-16,1 2 4 0,5-2 6 0,4 3 5 0,-3-3 6 15,3 0 6-15,6 0 3 0,-3 0 6 0,3 0 3 0,0 0 4 16,0 0 1-16,3 0 1 0,-3 0 2 0,6 0 0 16,-6 0 1-16,9 0-1 0,-3 0-4 0,4 0-6 15,5 0-9-15,1 0-8 0,2 0-11 0,7 0-8 0,-9 0-7 16,8 0-7-16,14 0-7 0,-14 0-6 0,1 0-11 0,0 0-17 16,-6-3-18-16,-4 1-26 0,10 2-34 0,-16 0-41 0,7 0-50 15,-10 0-55-15,-3 0-49 0,3-5-58 0,-6 5-79 16,0 0-119-16,0 0-53 0,0 0-11 0,0 0 23 0</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49.994"/>
    </inkml:context>
    <inkml:brush xml:id="br0">
      <inkml:brushProperty name="width" value="0.05" units="cm"/>
      <inkml:brushProperty name="height" value="0.05" units="cm"/>
      <inkml:brushProperty name="fitToCurve" value="1"/>
    </inkml:brush>
  </inkml:definitions>
  <inkml:trace contextRef="#ctx0" brushRef="#br0">205 161 39 0,'0'0'92'0,"6"0"-5"0,-6 0-8 15,0 0-7-15,0 0-8 0,0 0-7 0,0 0-7 16,0 0-3-16,0 0-4 0,0 0-3 0,0 0-3 0,0 0-2 16,0 0-1-16,3 0-1 0,-3 0 0 0,0 0 0 15,0 0-2-15,6 0 0 0,-6 0-1 0,0 0 0 0,0 0-1 16,0 0-2-16,0 0 0 0,0 0-1 0,0 0-2 0,0 0 1 16,0 0-2-16,0 0 1 0,0 0 0 0,0 0 2 15,0 0 1-15,0 0 3 0,0 0 3 0,0-6 2 0,0 3 5 16,0 1 5-16,0-1 2 0,0 3 5 0,0 0 0 0,0 0 6 15,0 0 2-15,-6 0 4 0,6 0 2 0,0 0 0 0,-3 0 3 16,-3 0 0-16,6-1 1 0,0-4-3 0,0 2-1 16,0 2-3-16,0 1-5 0,6-4-3 0,-6 4-1 15,0-4-5-15,0 2-4 0,0-1-1 0,0 1-4 0,0 0-1 16,3-3-4-16,-3 4-2 0,6-2-5 0,4 1-2 0,-4-2-3 16,-3-1-3-16,13-2-3 0,-7 2-3 0,6-1-3 15,-2 1-4-15,5-4 0 0,-2 2 1 0,2 3 2 0,-8-1 4 16,11-3 0-16,-11 5 6 0,5-5 0 0,4 4 3 15,-7-2-1-15,-2 1-1 0,8-1-2 0,-5 3-3 0,-1 1-1 16,0-3-2-16,-2 5 3 0,-1 0-1 0,0-2-1 0,-3 2 1 16,10 0 1-16,-13 2 2 0,3 3-1 0,4 0-3 15,-4 1 0-15,-3 3-4 0,9-3 0 0,-9 5-2 16,4 4-2-16,2-2-3 0,-3 6 2 0,-3-1-2 0,3-5 1 16,4 3 3-16,-10 4 0 0,6 1 1 0,-6-3 6 0,0 2 9 15,-6 2 5-15,6 3 3 0,-10-3 3 0,4 0 9 0,-3 3 7 16,0-1 2-16,-1 4 2 0,-5-2 1 0,-7 0 1 15,3 4 4-15,4-3 1 0,-4 0-7 0,-2-3-4 16,5 2-2-16,-12-2-5 0,7 2-5 0,-4-2-7 0,9 0-7 16,-9 4-3-16,7-1-1 0,-13-5 0 0,15 1 0 0,-8 3-1 15,5-4-1-15,-3 1 2 0,13-2 1 0,-10-1-1 0,4-2-2 16,-7 0-2-16,13-2-1 0,-7-2-1 0,7 1-1 16,-7 0 1-16,13-3 6 0,-9 0 3 0,3 1 4 15,-1 4 2-15,4-3 3 0,-12-1 4 0,11-2 3 0,4-1 2 16,-3 1-2-16,0 3-1 0,-3-6 2 0,5-1-1 0,4 2-2 15,-6-3-3-15,6 0-2 0,0 0-1 0,0-1-1 0,0-1-1 16,0-2-3-16,0 1 0 0,0-1 1 0,0-2 1 16,0 0 4-16,0 0-1 0,0 0 6 0,0 0 1 15,0 0 4-15,0 0 0 0,6 0 3 0,-6 0 1 0,0 0-2 16,4 0 3-16,-4 0-4 0,9 0 0 0,3 0 1 0,-9 2 1 16,13-2 2-16,6 5-1 0,-4-5-1 0,-2 1-5 0,8 2-3 15,1-3-4-15,9 0-5 0,-9 0-5 0,6 3-6 16,-6-3-4-16,9 0-4 0,-9 0-1 0,6 0-1 0,-6 0-2 15,0 0-1-15,-4 0-1 0,-2 0 1 0,3 0 0 16,-4 0 0-16,-9 0 3 0,7 0-3 0,-10 0 1 0,3 0 0 16,1 0 0-16,-1 0 0 0,-3 0 0 0,4 0-2 0,-4 0-4 15,-3 0 1-15,9 0 1 0,-9 0-1 0,4 0 0 16,2 3 0-16,-9-3-2 0,6 0 2 0,-6 0 0 0,3 0 0 16,-3 0-1-16,6 0 0 0,-6 0-2 0,0 0-2 15,0 0-2-15,0 0-5 0,0 0-8 0,0 0-10 0,0 0-18 16,0 0-21-16,0 0-23 0,0 0-28 0,10 0-32 0,-10 0-30 15,0 0-28-15,0 0-34 0,0 0-38 0,0 0-41 16,6-3-40-16,-3 0-31 0,3-1-29 0,4-3-32 0,-10 7-47 16,9-7-66-16,6-2-31 0,1 0 8 0</inkml:trace>
  <inkml:trace contextRef="#ctx0" brushRef="#br0" timeOffset="1510">1234 454 128 0,'0'-3'252'16,"0"0"-29"-16,0 0-28 0,10 2-26 0,-10-4-21 16,6 3-17-16,-6 0-14 0,0 0-11 0,0 2-7 0,0 0-8 15,0 0-5-15,0 0-7 0,0 0-4 0,0 0-2 0,0 2-2 16,0-2 0-16,0 0 1 0,0 0 3 0,0 0 5 0,-6 2 6 16,6 0 6-16,-10 4 6 0,10 0 5 0,-3 2 3 15,3-2 0-15,-6-1-2 0,6 3 1 0,-9-1-4 16,9 3-2-16,-6 4-3 0,2 3-5 0,-2-2-3 0,0 1 4 15,-3 1 0-15,6-2-2 0,3 3-1 0,0-4-4 0,0 3-5 16,-7 2-1-16,7 4-4 0,0-1-11 0,-6 0-5 16,6 1-7-16,0-1-6 0,0 2-6 0,0-1-4 0,0 0-4 15,6-1-6-15,-6 0 1 0,7 1 0 0,-7 1-2 16,3-3-1-16,6 0-1 0,-9-4-2 0,6 2-2 0,0 0-1 16,-2 1-3-16,2 0-2 0,3-5 2 0,0-1 2 0,1 2-1 15,-4-2 1-15,9-3 2 0,-8 0 1 0,5 1 0 16,-6-2-1-16,3-1-2 0,7-1 0 0,-7 1 1 0,13-2-2 15,-13-3 4-15,16 3 1 0,-9-5 2 0,8 1 1 0,-5-2 1 16,6 5 1-16,-4-6-2 0,4 0 0 0,0-6-4 16,0 5-2-16,0-2 0 0,0 1-3 0,6-5-3 0,-13 3-2 15,7-3 2-15,-10-2-1 0,10 6 0 0,-3-8-2 16,-3 2 0-16,2 2 1 0,-2-2 4 0,-4 1 2 0,4-4 1 16,-4 1-1-16,1-1 0 0,-1 2 1 0,-5-3-1 15,5 2 3-15,1 0-3 0,-7-1-1 0,0 0-1 0,1-3 1 16,-4 2-1-16,9-3 2 0,-8 6 1 0,5-5 0 0,-6 2 0 15,0-1 1-15,-6-3 0 0,4 5 4 0,-4-2-2 16,0 0-2-16,0 0-7 0,0-2-1 0,6 3-3 0,-6-2-2 16,0 3 0-16,0-2-5 0,-6-3-1 0,2-2 0 0,-2 3 1 15,0 3-1-15,-3-3 0 0,6 0-1 0,-4 2 1 16,1 1-2-16,-3-2 1 0,3 0 0 0,-4 4 1 0,1 1-2 16,0-4 1-16,3 4 0 0,-10-1-1 0,7 2 1 15,-1 3 1-15,4-5-2 0,-9 0-1 0,12 4 3 0,-13 1-2 16,10-3 1-16,-3 5 1 0,-1-5 1 0,1 1 0 0,3 3 0 15,-10-1-1-15,13 2-1 0,-9-3 1 0,3 2-1 16,-7 3 1-16,13-5 1 0,-13 5-1 0,10 1 0 0,-3-2 1 16,0 1 0-16,-1-4 0 0,4 1 1 0,-9 2-1 15,12 0-1-15,-4 0-3 0,1 2 2 0,-3 1-2 0,6 0 2 16,-3 0 0-16,-4-5-1 0,4 3 1 0,-3 2 0 16,3-2 4-16,2 2-1 0,-2 0-1 0,0 0-1 0,-3 0 1 15,6 0-1-15,-4-2 1 0,1 2 1 0,-3-4-1 0,3 4 0 16,3 0-1-16,-4 0 1 0,-8 0 0 0,12 0 0 15,-13 0-2-15,10 0-2 0,-3 0 1 0,6 0 0 0,-4-3 1 16,1 3-3-16,-3 0 4 0,9 0-1 0,-6 0-1 0,6-3 1 16,-3 3 0-16,-4 0-1 0,-2 0 0 0,9 0 1 15,-6 0-2-15,6 0 1 0,-3 0 1 0,3 0 1 0,-6 0 0 16,6 0-2-16,-10 0 3 0,10 0 0 0,-6 0 0 16,6 0-1-16,-3 0 1 0,3 0 0 0,-6 0-1 0,6 0 1 15,-9 0-1-15,9 0-1 0,-7 0 1 0,7 0 0 0,-3 0 0 16,3 0-1-16,-6 0 3 0,6 0-1 0,-9 0-1 0,9 3 0 15,-6-3 0-15,6 0-5 0,0 0 1 0,0 0-1 16,0 0-2-16,0 0 1 0,0 0 0 0,0 0 1 16,0 0 1-16,0 0 1 0,-10 0 1 0,10 0 0 0,0 0 1 15,0 0 1-15,0 0-2 0,0 0 1 0,0 0-1 0,0 0-1 16,0 0 1-16,-6 0-1 0,6 0-2 0,0 0-1 0,0 0 0 16,0 3-2-16,-3 1 0 0,3-4 0 0,0 0 1 15,0 0-1-15,0 0 2 0,0 0 0 0,0 0 0 16,0 2 2-16,0-2 3 0,0 0-1 0,0 0-1 0,0 0 3 15,-6 0-2-15,6 0 0 0,0 0 2 0,0 0-1 0,0 0-2 16,-10 0 2-16,10 0-2 0,0 2-1 0,0-2 2 0,0 0 1 16,0 2 0-16,-6-2 0 0,6 0 1 0,-3 0-6 15,3 0 5-15,-6 0 2 0,6 0 0 0,0 0 2 16,-9 5-2-16,9-4 0 0,0-1 0 0,0 0 5 0,-7 0-3 16,7 0-2-16,0 0 0 0,-3 3-1 0,3 0 1 0,0-3-2 15,0 0 3-15,0 0 1 0,0 0-2 0,0 0 0 0,0 0 3 16,0 0-1-16,0 3-2 0,-6-3 0 0,6 0-1 15,0 0-2-15,0 0 2 0,0 0 0 0,0 5-3 16,0-5 2-16,0 0 1 0,0 0 1 0,0 0 0 0,0 0-1 16,0 0 2-16,0 0 0 0,0 0 0 0,0 0-1 0,0 0 2 15,0 0-1-15,0 0 3 0,0 0 0 0,0 0-2 0,0 6 1 16,0-4-1-16,0-2 1 0,0 0 0 0,0-2-2 16,0 2-1-16,0 0 0 0,0 0-1 0,0 0 0 15,0 0 1-15,0 0 0 0,0 0-2 0,0 0 1 0,0 0-4 16,0 0-4-16,0 0-4 0,-6 0-7 0,6 0-12 0,0 0-14 15,0 0-15-15,0 0-18 0,0 0-17 0,0 0-20 0,0-6-24 16,0 6-33-16,6-5-37 0,-6 2-46 0,0 0-45 16,0 0-43-16,0 2-43 0,0-6-48 0,0-1-61 15,6 1-83-15,-6-3-34 0,0 4 15 0</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56.479"/>
    </inkml:context>
    <inkml:brush xml:id="br0">
      <inkml:brushProperty name="width" value="0.05" units="cm"/>
      <inkml:brushProperty name="height" value="0.05" units="cm"/>
      <inkml:brushProperty name="fitToCurve" value="1"/>
    </inkml:brush>
  </inkml:definitions>
  <inkml:trace contextRef="#ctx0" brushRef="#br0">291 0 79 0,'0'0'221'0,"0"0"-41"16,0 0-35-16,0 0-25 0,0 0-17 0,0 5-12 15,0-4-5-15,0-1-6 0,0 3-4 0,0-1-2 0,0 3-1 16,0-4-1-16,0 1-2 0,0 1 1 0,0 0-1 0,3 0 3 16,-3 2 3-16,10-5 1 0,-10 0 0 0,6 0 8 0,-6 3 7 15,6 0 7-15,-6 0 9 0,3 0 9 0,3 0 13 16,4-1 12-16,-4 2 15 0,10 0 12 0,-4 3 7 16,0-5 7-16,7 0 1 0,-10 4-2 0,13-5-5 0,-13 3-6 15,10-3-6-15,3 2-6 0,2 2-5 0,1-3-7 0,0-1 1 16,9-1-2-16,6 0-6 0,-9 0 4 0,3 0-6 15,7 0-8-15,-1 0-14 0,-9 0-13 0,3 0-13 0,0 0-15 16,7 0-11-16,-7 0-18 0,-3-1-13 0,3-1-11 16,-3-3-4-16,3 5-4 0,-3-3-5 0,-6 3-1 0,-4 0-1 15,-2-1-2-15,-3 1-2 0,-1 0 1 0,-6 0 0 16,7 0-2-16,-13 0 2 0,3-4-2 0,3 4-1 0,-2-1 0 16,-7 1-4-16,0 0-3 0,3 0-7 0,-3 0-11 0,0 0-21 15,0 0-23-15,0 0-31 0,-3 1-38 0,3 3-38 16,-7-3-38-16,7-1-37 0,-9 3-36 0,3 2-33 0,3-2-31 15,-13 4-25-15,1-2-13 0,-4 3-19 0,-2 2-26 0,2-2-31 16,-3 1-54-16,7 0-46 0,-4-1 0 0</inkml:trace>
  <inkml:trace contextRef="#ctx0" brushRef="#br0" timeOffset="454">505 251 119 0,'10'-9'498'16,"-4"-1"-54"-16,-3 4-79 0,3 0-74 0,3 1-51 15,-2 0-32-15,2 3-19 0,0 2-11 0,-3 0-9 0,4 0-9 16,-1 2-7-16,-3 3-7 0,4 0-9 0,-1 1-10 0,6 0-8 16,-5 10-3-16,5-6-3 0,-2 5 0 0,-1 7 0 0,-6 0-4 15,3 2-6-15,1 1-5 0,-4 2-5 0,0 3-7 16,-3 2-6-16,-3-1-6 0,-3 8-6 0,3-3-8 16,-6 3 0-16,-10 2 8 0,13 2 7 0,-9-4 4 0,0 4 0 15,-10-3-1-15,13 0-1 0,-13-1 4 0,3 2 0 0,-6-5-9 16,4 0-11-16,-4-2-5 0,0 0-1 0,7-4-1 0,-7 0-4 15,3-6-5-15,-3 2-4 0,7 1-3 0,-4-5-3 16,-3-3-3-16,0-2-4 0,10-3-6 0,-10-3-3 16,6-2-5-16,-2 0 0 0,2-4-3 0,0-1-4 0,-2 1-7 15,-4-5-12-15,9 0-18 0,-8-5-28 0,5 1-34 0,-12-5-42 16,16-2-41-16,-4-3-48 0,3-5-55 0,10 2-57 16,3-2-51-16,-3-4-40 0,6-2-31 0,0 1-26 0,6-2-31 15,3 0-44-15,1 1-32 0,-1 2-10 0,13 5 28 16</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57.527"/>
    </inkml:context>
    <inkml:brush xml:id="br0">
      <inkml:brushProperty name="width" value="0.05" units="cm"/>
      <inkml:brushProperty name="height" value="0.05" units="cm"/>
      <inkml:brushProperty name="fitToCurve" value="1"/>
    </inkml:brush>
  </inkml:definitions>
  <inkml:trace contextRef="#ctx0" brushRef="#br0">244 20 355 0,'0'-7'334'0,"0"3"-56"0,0 2-55 0,0-3-42 16,0 3-33-16,0 2-24 0,0 0-16 0,0 0-9 15,0 0-8-15,0 2-2 0,0 3 3 0,-7-1 6 16,7 1 11-16,-3 3 10 0,-3 3 18 0,0 8 22 0,-3-1 13 16,5 9 9-16,-8 0 9 0,3 5 5 0,-7 1 5 0,13 2 3 15,-9 4-7-15,-7 4-6 0,4 2-2 0,-1 2-2 0,4-2-4 16,-10 5-9-16,13 0-12 0,-7 4-11 0,1 1-13 16,5-5-19-16,4 3-18 0,-3-3-15 0,3 0-16 15,6 0-10-15,0-2-12 0,0 0-9 0,6 0-9 0,3-4 1 16,-3-2-5-16,4 2-8 0,-1-5-4 0,3-2-1 0,1 0-4 15,-7-7-1-15,10 3-1 0,-7-2-8 0,6-6-5 0,-5 0-8 16,5-3-17-16,-9-1-23 0,7-6-30 0,-7-1-37 16,3-2-42-16,-3-2-39 0,13-1-43 0,-7-2-50 15,7-5-57-15,-10 2-51 0,13-8-43 0,3-2-48 0,-7 0-65 16,7-6-70-16,0 1-41 0,0-4 6 0,6 6 41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57.881"/>
    </inkml:context>
    <inkml:brush xml:id="br0">
      <inkml:brushProperty name="width" value="0.05" units="cm"/>
      <inkml:brushProperty name="height" value="0.05" units="cm"/>
      <inkml:brushProperty name="fitToCurve" value="1"/>
    </inkml:brush>
  </inkml:definitions>
  <inkml:trace contextRef="#ctx0" brushRef="#br0">0 74 22 0,'0'-15'636'0,"0"5"22"0,0-1-80 0,0 5-111 16,0-2-92-16,6 5-69 0,-6-4-53 0,9 4-42 15,-3 1-31-15,4 1-28 0,-1-5-25 0,6 5-25 16,-5 1-21-16,11 1-14 0,-2 6-9 0,-3 0-11 0,5 4-6 16,-2 0-5-16,-4 1-5 0,10 4-3 0,-6-2-5 0,-4-2-10 15,7 5-4-15,-3 1-2 0,-4-5-3 0,1 4 1 0,2-4 1 16,-2 0-2-16,-7 1-3 0,7 0-1 0,-7 2-4 15,6-4-12-15,-8 2-15 0,-4-3-26 0,3-1-25 16,3-3-31-16,-3 1-38 0,-6 1-40 0,0 0-46 0,0-3-36 16,0 1-35-16,0-3-31 0,0 3-42 0,0-7-60 0,0 4-68 15,0-4-38-15,7 4 1 0</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58.221"/>
    </inkml:context>
    <inkml:brush xml:id="br0">
      <inkml:brushProperty name="width" value="0.05" units="cm"/>
      <inkml:brushProperty name="height" value="0.05" units="cm"/>
      <inkml:brushProperty name="fitToCurve" value="1"/>
    </inkml:brush>
  </inkml:definitions>
  <inkml:trace contextRef="#ctx0" brushRef="#br0">614 27 507 0,'0'-7'603'0,"0"-2"-58"0,0 1-107 0,0 6-96 15,0 1-69-15,-3 1-53 0,3 1-38 0,-6 1-27 0,6 7-15 16,-10 4-13-16,4 1-15 0,6 6-1 0,-3-2-4 15,-3 6 3-15,-10 4 2 0,1 7 0 0,6-1-5 0,-10 8-2 16,4-1 4-16,5 9-7 0,-2-2-5 0,-7 0-9 16,1 6-5-16,-4-5-10 0,3 6-3 0,-6-4-7 0,4 5-9 15,-4-3-8-15,0-5-13 0,7 2-8 0,-10-6-5 0,9 1-4 16,-6-5-6-16,10 3-2 0,-4-4-2 0,-3 1-2 16,7-4 0-16,-4-2-3 0,10-3-10 0,-13-3-22 0,13-4-26 15,-6-1-17-15,11-2-25 0,-8-9-27 0,3 2-36 16,-1-3-42-16,10-3-42 0,-6-4-39 0,3 1-34 0,-3-5-47 15,0-7-44-15,6 7-54 0,-10-15-70 0,7-6-49 0,3 3-20 16,-6-2 17-16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4:17.984"/>
    </inkml:context>
    <inkml:brush xml:id="br0">
      <inkml:brushProperty name="width" value="0.05" units="cm"/>
      <inkml:brushProperty name="height" value="0.05" units="cm"/>
      <inkml:brushProperty name="fitToCurve" value="1"/>
    </inkml:brush>
  </inkml:definitions>
  <inkml:trace contextRef="#ctx0" brushRef="#br0">186 5 100 0,'-9'0'121'0,"9"0"-6"0,0 0-10 16,0 0-14-16,0 0-15 0,0 0-15 0,0 0-15 0,-7 0-12 16,7 0-10-16,0 0-6 0,-3 0-5 0,3-5-5 0,0 5-1 15,0 0-3-15,0 5 0 0,0-2 2 0,0 0 0 16,0-3 0-16,0 0 1 0,0 0 3 0,0 0 3 0,0 0 4 16,0 0 1-16,0 0 3 0,0 0 3 0,0 0 1 15,0 0 4-15,0 0 0 0,0 0 2 0,0 0 1 0,0 0 4 16,0 0 3-16,0 0-1 0,0 0 2 0,0 0 2 0,0 0 0 15,0 0-1-15,0 0 1 0,0 0-6 0,0 0 1 16,0 0 1-16,0 0-2 0,0 0 0 0,0 0 0 0,0 0-1 16,0 0 1-16,0 0 1 0,0 0 0 0,0 0-1 15,0 0 0-15,0 0-1 0,0 0 0 0,0 2 1 0,0-2-3 16,0 0 1-16,0 0-4 0,0 0 0 0,0 0-1 0,3 0-1 16,-3 0-2-16,0 0 0 0,7 1 1 0,-7 4 2 15,9-5 4-15,-9 3 0 0,6-3 3 0,-6 2 2 0,0-1 4 16,9 2 2-16,-9 1 5 0,7-1-2 0,-7-1 1 15,3 0 1-15,-3 3-2 0,0-3-2 0,0-1-1 0,9 5-1 16,-9-3-5-16,6 5 0 0,-6-3-1 0,6 1-2 16,-6-3-1-16,0 1 0 0,4 5 4 0,-4 3 5 0,0 4 7 15,6 2 4-15,-6-2 0 0,9 1 4 0,-9 4 0 16,6-3 2-16,-6 5-2 0,0 4-6 0,0-2-6 0,0 0-5 16,0 2-1-16,0 2 3 0,0 1 1 0,0-1 0 0,0-2-3 15,0-1 0-15,0 1 0 0,0-4 2 0,0 3-1 16,-6 0-7-16,6 2-2 0,0-2-2 0,0-2-2 0,-9-1-1 15,9 0-2-15,-6-4-3 0,6 3 3 0,-4-4-1 0,4-2-1 16,-6 0 0-16,0-1-2 0,-3 4 0 0,6-2 1 16,-4-3-2-16,-2-1-1 0,3 1-4 0,-3 1-1 0,2-1-3 15,4 0 2-15,-9 2-2 0,3 2-2 0,-1-4-2 16,4-1 0-16,-6 1 0 0,6 2-1 0,-10-3-1 0,10 0-2 16,3 0 1-16,-3-2-3 0,-4 0-1 0,4 0 0 0,-3-1 2 15,6-2 0-15,3-1 0 0,-7 2 0 0,7 0-3 16,-6-2 2-16,6 2 0 0,-9-3 1 0,9-2-3 0,-6 4 0 15,6-3 1-15,-3 2 5 0,3-3 1 0,-7 3 1 16,7-3-1-16,0 2-4 0,0 0 0 0,0-4 0 0,0 4 0 16,0 0-6-16,0-2-1 0,0 1 1 0,-9-3 0 0,9 0 3 15,0 2-1-15,0-2 1 0,-6 1 1 0,6-1 0 16,0 2 3-16,0-4-2 0,0 0 1 0,0 0 2 0,0 0 0 16,0 0-1-16,0 0 0 0,0 0 3 0,0 0-1 15,0-4 1-15,0 2 8 0,0-1-12 0,0 1-19 0,6-6-23 16,3-4-33-16,-9 1-35 0,7-1-48 0,-4-1-52 0,3-1-63 15,3-3-36-15,4 5-26 0,-10-4-23 0,12-1-23 16,1-5-31-16,-7 5-56 0,13-2-37 0,-10 6-15 0,1-1 10 16</inkml:trace>
  <inkml:trace contextRef="#ctx0" brushRef="#br0" timeOffset="1675">741 506 18 0,'0'-2'196'0,"0"-1"-5"16,0-1-9-16,0 4-13 0,0-3-16 0,0 3-17 15,0-2-13-15,0 1-13 0,0 1-8 0,0 0-7 0,0 0-4 16,0 0-5-16,0 0-4 0,-9 0-10 0,9 0-8 0,0 0-10 15,-7 1-10-15,7 1-10 0,-9 1-6 0,9 1-4 16,-6 1 1-16,6 2 4 0,-3-1 6 0,3 7 5 16,-6-1 3-16,-4 4 6 0,4-2 2 0,3 3 3 0,-3-1-1 15,-3 2-1-15,2 4-3 0,4-3-7 0,-3 3 0 0,6-1 0 16,-9 1-1-16,9 2-3 0,0-7-3 0,-6 5-4 0,6 0-1 16,0-1 1-16,0 4-4 0,0-3-2 0,6 1-2 15,-6-1-3-15,9 0-1 0,-9-3-2 0,6 1-1 16,-3 1-3-16,4-3 1 0,2-4-2 0,-3 0-3 0,-3-1 1 15,13 0-1-15,-10-2 1 0,3-3 1 0,0 3-1 0,7-7 1 16,-10 5 0-16,3-2 1 0,1-2 0 0,-1-1 2 16,7 0 0-16,-7-1 3 0,6-3-3 0,1-3 1 0,6-3 1 15,-4 1 3-15,7-4-4 0,-3 0-5 0,2-1-1 16,-5-3-5-16,6 0 3 0,-3 0-4 0,2-6-2 0,-5 3-5 16,-3-2 4-16,2-1 3 0,4 0-2 0,-13-1 2 0,7 0 1 15,-1 1-2-15,-12-1-1 0,3-1-1 0,4 3 0 16,-10-4-5-16,0 6 2 0,0 0-8 0,-10 0-3 0,4-1-2 15,3 2-5-15,-12-3-2 0,-1 4-2 0,7 1 3 16,-7-1-1-16,7 4 2 0,-6-3 4 0,5 2 4 0,-5 0 4 16,5 0 2-16,-2 2 3 0,3-1-2 0,6 3 1 0,-4 1 2 15,-8 2-1-15,6-3 2 0,2 5-1 0,4-1 1 16,-3 0 0-16,0 0 1 0,6-1-2 0,-9 3 2 16,9-3-1-16,-4 0-1 0,4 4 1 0,-6 0-1 0,6 0 1 15,-6 0-1-15,6 0 1 0,-9 0 0 0,6 0 1 0,-4 0-1 16,1 4-2-16,-3 0 2 0,3-3 0 0,3 3-1 15,-4-4 1-15,7 0-1 0,0 0 0 0,0 0 2 0,0 0 1 16,0 3-1-16,0 0 1 0,7 0 1 0,-7-1 2 0,3-2-1 16,12 0 0-16,-2 4 2 0,5-4-1 0,7 3 4 0,9-3-2 15,-3 0 0-15,3 0 0 0,13 0 1 0,-7-3 0 16,4-1 1-16,-4 2 1 0,9-1-1 0,-11 0-2 16,5 0 0-16,-3-1 0 0,-5-1 1 0,-4 0 1 0,3-3-1 15,-3 5 1-15,-7-4 2 0,1 2 4 0,0-2-1 0,0 4 1 16,0-5 0-16,-10 2-1 0,4 3 1 0,2-2-1 15,-11 2-2-15,5 1 0 0,-5 1 0 0,-1-4 2 0,3 3 0 16,-9 2 1-16,4-2 2 0,-7 2 1 0,9 0-1 16,-9 0 0-16,0 0-3 0,0 0-3 0,0 0-2 0,0 2-5 15,0 0-4-15,-9 3-2 0,9-4-1 0,-7 4-2 0,7 3 2 16,-3 3 0-16,-3 0 1 0,0 0 4 0,-3 3 3 16,5 0 2-16,-2 4 2 0,0-1 4 0,-3 4 3 15,6-1 1-15,-4 4 2 0,1-3-1 0,-3 1-1 0,3 2 3 16,6-7-4-16,-3 6 0 0,3 0-2 0,0-4-1 0,0 3 1 15,3-4 2-15,3 3 0 0,3-4 0 0,-9-1 4 0,0 4 2 16,6-8 1-16,1 2 1 0,5-1 2 0,0-2 1 16,1 1 1-16,-1-1 3 0,-2-2-3 0,8-2 0 15,-5-3-1-15,-1 1 2 0,0 0-2 0,-2-5-2 0,8 0-3 16,4-5-2-16,-3 2 0 0,2 0-2 0,4-4-6 0,-6 0-2 16,-4-2 0-16,4 0-2 0,3-1-2 0,-4-5-1 15,4-1 2-15,-13 3-3 0,10-2 1 0,-4-5-4 0,-2 1-3 16,-1 0-8-16,0-1-3 0,-8 1-6 0,5-5-10 0,-3 1-2 15,0 3-2-15,-6 1-2 0,3-1 2 0,-3 0 1 16,0 1-1-16,0-1 2 0,-3 4 0 0,3-1 1 0,-6 0-1 16,0-1-2-16,-3 3-2 0,5 1 0 0,-2-3 3 15,0 7-1-15,-6-2 4 0,5 6 0 0,-8-5 1 0,6 3 4 16,-7 3-2-16,7-1 0 0,-13 4 3 0,10 0 2 0,-1-1 3 16,-2-1 2-16,6 1 4 0,-7 3 3 0,13 0 4 15,-3 0 2-15,-4 0 0 0,4 0 3 0,6 0-2 0,0-2 0 16,0 1-1-16,0-5-1 0,0 6 4 0,0 6 0 15,6-5-1-15,4-1 2 0,-1 0 1 0,7 0 2 0,8-1 1 16,1-5 1-16,6 4 0 0,3-4-1 0,-3 3 1 0,3-2-2 16,4-1 0-16,-11 1-1 0,4-2-1 0,4 3 1 15,-4-2-1-15,9 3 1 0,-12-1 1 0,0 2 1 16,0-6 1-16,-4 7 8 0,-8-3 0 0,6 0 1 0,-4 2 4 16,-8-1 1-16,-1-1 2 0,3 2 2 0,-9-1 4 0,7 1-7 15,-10-2 1-15,6 1 0 0,-6 3-3 0,9 0-3 0,-9 0-1 16,0 0-5-16,0 0-4 0,0 0-2 0,0 0-3 15,0 0-4-15,0 3-1 0,0 1 1 0,0 1-2 16,-9 1 2-16,9 3 0 0,-6-1 4 0,6 0-2 0,-10 4 1 16,10-1 2-16,0 2 1 0,-3 1 0 0,3 5 2 0,0-4 2 15,0 7 0-15,-6-3 8 0,6 0 4 0,0 5 4 16,0-4 3-16,6 4 3 0,-6-2-2 0,3 1 4 0,7-1-1 16,-4 0-4-16,3 1 0 0,4-3 0 0,-10 4 3 15,12-6 2-15,-6 1 4 0,13 3 1 0,-3-3 3 0,-4-2 0 16,10 0 2-16,0-1-4 0,-10-2-2 0,10 2-4 0,0-7-3 15,9 2-1-15,-9-2-5 0,6 2 0 0,-6-8-4 16,6 4-1-16,-3-3-1 0,3 1 0 0,0-5 4 0,3 0-2 16,-3-5 1-16,3 1 1 0,-3-3 1 0,-3-1-1 15,3-1 2-15,3-1 1 0,-3-2-1 0,3-2-2 0,-12-3-2 16,9 1 0-16,-13-4 2 0,1-1 2 0,-4 1 1 0,1-6 3 16,-10 4-2-16,-6 2 3 0,0-1 2 0,-6 0-4 15,-3-7-4-15,-1 6-3 0,-11-9-7 0,5 3-1 0,-2 2-5 16,-13 2-3-16,6 0-4 0,-6 2 2 0,6-1 1 15,0 5-1-15,0 0 2 0,0 4-4 0,7 3-1 0,-7 0-2 16,3 2-6-16,4 3-8 0,-4-2-16 0,3-1-20 0,4 4-19 16,-4-1-23-16,-5 3-23 0,2 3-26 0,-3 3-26 15,0-1-24-15,0 5-23 0,1 3-17 0,-1-1-16 0,3-6-16 16,4 3-23-16,-4 0-33 0,22-6-61 0,0 0-81 16,0 0-35-16,-3 9-6 0</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7:12.451"/>
    </inkml:context>
    <inkml:brush xml:id="br0">
      <inkml:brushProperty name="width" value="0.05" units="cm"/>
      <inkml:brushProperty name="height" value="0.05" units="cm"/>
      <inkml:brushProperty name="fitToCurve" value="1"/>
    </inkml:brush>
  </inkml:definitions>
  <inkml:trace contextRef="#ctx0" brushRef="#br0">297 4 122 0,'-9'0'294'0,"9"0"-61"0,-3 0-54 16,3 0-46-16,0 0-33 0,0-4-22 0,-7 4-15 0,7 0-9 15,0 0-8-15,0 0-2 0,0 0-6 0,0 0-3 16,0 0 0-16,0 0-1 0,0 0 1 0,0 0 0 0,0 0 4 15,0 0 2-15,0 0 7 0,0 0 3 0,0 0 4 16,0 0 1-16,0 0 2 0,0 0 3 0,0 0 2 0,0 0 1 16,0 0 1-16,0 0 2 0,0 0 2 0,0 0 3 0,0 0 0 15,0 0-4-15,0 0-3 0,0 0-5 0,0 0-5 16,0 4-5-16,0-4-3 0,0 5-6 0,0 1 2 16,0-2 7-16,0 5 9 0,0 3 10 0,0-1 11 0,0 3 7 15,-6-1 8-15,6 2 4 0,-9 2 0 0,9 1-7 0,-6-3-4 16,3 7-7-16,-4-4-7 0,-8 4-6 0,6 3-3 15,-1-6-6-15,4 6-3 0,-6-3-6 0,-1-1-10 0,-2 3-6 16,6-4-5-16,-7 1-4 0,7-4-6 0,-7 4-5 16,7 0-4-16,-7-4 1 0,1 3 0 0,6-8-1 0,-1 4-1 15,1-8-2-15,3 6-4 0,-10-4 0 0,13-1-2 16,-3-2 1-16,0-3-3 0,-4 2-11 0,10-3-15 0,0 0-13 0,0-3-15 16,0-3-19-16,0 3-28 0,0-3-41 0,0-1-42 15,0 0-42-15,10-7-31 0,-10-6-33 0,6 2-31 16,0-3-38-16,-3-7-47 0,4 0-81 0,8 2-40 0,-12-2 0 15</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7:13.877"/>
    </inkml:context>
    <inkml:brush xml:id="br0">
      <inkml:brushProperty name="width" value="0.05" units="cm"/>
      <inkml:brushProperty name="height" value="0.05" units="cm"/>
      <inkml:brushProperty name="fitToCurve" value="1"/>
    </inkml:brush>
  </inkml:definitions>
  <inkml:trace contextRef="#ctx0" brushRef="#br0">0 52 205 0,'9'-14'558'0,"1"3"-3"0,-1-1-116 0,-3 3-104 0,3 5-75 15,1 0-48-15,-4 4-28 0,9 7-16 0,-5 1-10 0,15 6-10 16,-10 7-10-16,4 1-8 0,2 5-10 0,-2 6-6 16,6 7-5-16,-10 3-9 0,10 5-14 0,-9 3-7 0,-1 1-8 15,-6 10-6-15,7-9-6 0,-7 11-8 0,7 0-6 0,-10 2-6 16,-3 1-2-16,3 1-5 0,4-7 0 0,-10 9-3 16,6-1-4-16,-6-4-3 0,0-4-1 0,0-5-5 0,-6-6 0 15,6-2-2-15,-10-7-3 0,4-1-4 0,3-1 2 16,-3-3-2-16,-4-2-2 0,4-1 1 0,3-3-3 0,-3-4-5 15,-10-1-15-15,7-3-16 0,3-1-28 0,-6-6-31 16,5 0-41-16,1 2-49 0,-6-4-52 0,-1 1-49 0,4-2-41 16,3-1-46-16,-7-4-50 0,1-3-84 0,0-2-73 0,-10 1-24 15,-3 1 15-15</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7:13.017"/>
    </inkml:context>
    <inkml:brush xml:id="br0">
      <inkml:brushProperty name="width" value="0.05" units="cm"/>
      <inkml:brushProperty name="height" value="0.05" units="cm"/>
      <inkml:brushProperty name="fitToCurve" value="1"/>
    </inkml:brush>
  </inkml:definitions>
  <inkml:trace contextRef="#ctx0" brushRef="#br0">0 371 272 0,'0'-4'382'0,"0"1"-61"0,0 1-60 0,0 0-51 0,10-3-34 15,-10 3-22-15,0 0-12 0,0 2-9 0,0 0-5 16,0 0-3-16,6 2-4 0,-6 0-5 0,3 3-5 0,-3-3-4 15,6 0 3-15,4 5 3 0,-4 0 8 0,-3 3 4 0,12 0 6 16,-2 3 7-16,5 1 4 0,1 6-2 0,6-1-4 16,-4 0-9-16,-2 3-15 0,-3 0-8 0,5-1-8 0,7 1-10 15,-3 1-4-15,0 0-5 0,-10 1-5 0,10-5-9 16,-3-2-4-16,-4 5-9 0,-2-4-9 0,-1-2-8 0,1-4-10 16,-7 1-9-16,0 0-7 0,1 2-1 0,-4-2-2 0,9-3 2 15,-8-3 1-15,-4 2-1 0,6-2 0 0,-3-3 0 16,1 2 0-16,2 0 0 0,-6-4 0 0,3-1-6 0,-6 5-8 15,9-6-10-15,-9 0-13 0,7 0-18 0,-7-6-24 16,0 5-28-16,0-2-37 0,3-5-34 0,-3 1-37 0,6-2-36 16,-6 0-32-16,9 1-27 0,-9 1-19 0,6-6-18 0,-6 2-14 15,7-2-19-15,-4 0-31 0,6 3-63 0,-9-6-27 16,0 3 1-16</inkml:trace>
  <inkml:trace contextRef="#ctx0" brushRef="#br0" timeOffset="418">865 30 415 0,'7'-9'418'0,"-7"3"-71"0,0 0-76 15,0 4-62-15,0-1-40 0,0-1-30 0,0 4-22 0,-7 0-20 16,7 4-14-16,-6 1-11 0,6 4 2 0,-9 5 12 16,3 3 11-16,3 5 12 0,-4 4 16 0,-2 1 14 0,3 5 11 15,-3 5 8-15,-1 3-3 0,1 1-13 0,3 3-11 16,-10 2-6-16,1 4-7 0,6 3-11 0,-10-2-8 0,3 4-11 16,7-3-9-16,-3-2-4 0,-1 1-7 0,1-3-11 0,0 0-12 15,-1-1-6-15,-5-1-1 0,11-3-3 0,-2-3-1 16,3 1-3-16,-7-4 2 0,7-1-2 0,-9-3 1 0,12 0 0 15,-4-9-3-15,1 3-3 0,-3 1-1 0,3-9-4 16,3 0-4-16,-4-4-5 0,7 2-4 0,-9-6-1 0,9 1-1 16,-6-5-1-16,6 1-1 0,-3-4-1 0,3 4-9 0,-9-1-10 15,9-3-16-15,-7-1-17 0,7 1-21 0,0-2-22 16,0-2-26-16,0 0-30 0,0 0-31 0,-6 0-31 0,6 0-34 16,-9 0-33-16,9-2-31 0,0-2-32 0,0-1-35 15,0-4-43-15,0-3-61 0,0-2-58 0,0 1-16 0,9 1 14 16</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7:18.062"/>
    </inkml:context>
    <inkml:brush xml:id="br0">
      <inkml:brushProperty name="width" value="0.05" units="cm"/>
      <inkml:brushProperty name="height" value="0.05" units="cm"/>
      <inkml:brushProperty name="fitToCurve" value="1"/>
    </inkml:brush>
  </inkml:definitions>
  <inkml:trace contextRef="#ctx0" brushRef="#br0">0 67 84 0,'0'0'227'0,"0"0"-33"0,0 0-28 15,0-2-24-15,0 2-20 0,0-2-17 0,0 2-14 0,0 0-13 16,0 0-12-16,0 0-9 0,0 0-7 0,9 0-5 15,-9 0-5-15,6 0-2 0,-6 0-3 0,6 0 0 0,-6 0-2 16,4 0 2-16,-4 0 2 0,9 0 4 0,-3 0 7 16,3 0 10-16,7 0 9 0,-1 0 12 0,10 0 8 0,0 0 5 15,0 0 3-15,6 0 0 0,3 0-2 0,-3 0-8 0,3 0-6 16,6 0-4-16,1 0-3 0,2 0 0 0,-6 0-1 16,7 0 1-16,-4 0 2 0,0 0 4 0,4 0 2 0,-7 0 2 15,-3 0 1-15,0-2-1 0,-3 2-1 0,-6 0 0 16,9-4-2-16,-9 4-2 0,-10-3-6 0,16 1-1 0,-12 0-5 15,-7-5-7-15,7 3-6 0,-10-4-9 0,7 3-5 16,-7-1-8-16,7 3-6 0,-10 0-7 0,-3 0-6 0,-3 0-5 16,12 2-1-16,-12-4-2 0,3 5-1 0,-3-2 0 15,0 2-2-15,0 0-1 0,0 0-4 0,0 0-1 0,0 0-11 16,-3 0-16-16,3 0-20 0,-12 0-28 0,12 0-36 0,-3 0-40 16,3 0-45-16,-6 2-42 0,6 3-35 0,-10-4-30 15,10 5-34-15,0 0-46 0,-6 0-93 0,3-1-47 0,-3 3-6 16</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7:15.831"/>
    </inkml:context>
    <inkml:brush xml:id="br0">
      <inkml:brushProperty name="width" value="0.05" units="cm"/>
      <inkml:brushProperty name="height" value="0.05" units="cm"/>
      <inkml:brushProperty name="fitToCurve" value="1"/>
    </inkml:brush>
  </inkml:definitions>
  <inkml:trace contextRef="#ctx0" brushRef="#br0">95 6 4 0,'0'-3'119'0,"-3"3"-7"16,3 0-9-16,-6 0-10 0,6 0-12 0,-10 0-11 15,10 0-10-15,0 0-9 0,0-2-7 0,0 2-4 0,0 0-5 16,0 0-5-16,0 0-2 0,0 0-1 0,-6 0 0 15,6 0 0-15,-3 0 1 0,3 0-1 0,0 0 2 0,0 0 3 16,0 0 1-16,0 0 1 0,0 0 0 0,0 0 0 0,0 0 0 16,-6 0 1-16,6 0 1 0,0 0-3 0,0 0-1 15,0 0-4-15,0 0-2 0,0 0 0 0,0 0-3 0,0 0-3 16,0 0-2-16,0 2 2 0,-3-2-1 0,3 3 1 16,0 1 3-16,0-4-2 0,0 3 1 0,-13-2 4 0,13-1-1 15,0 2 3-15,0 3-1 0,0-2 0 0,0-2-1 0,-3 7 1 16,3-3 0-16,0 1 1 0,0-1 2 0,0 3-1 15,0-1 4-15,0 1 3 0,0 6 4 0,0-4 4 16,0 4 0-16,0 3 1 0,0-5 1 0,0 4 5 0,0 1 2 16,0 5-1-16,-6-5-4 0,6 5-2 0,-9-3-2 0,9 4 2 15,-6 3 0-15,6-2 1 0,-10 2-1 0,10-1 0 0,-6 3-2 16,6-1 2-16,0 3 1 0,0-3-1 0,0 2-1 16,0-2-2-16,0-2-4 0,0 2 1 0,0-4-1 15,-3-1 0-15,3-3-3 0,0 2-2 0,0-6 0 0,0 4-6 16,0-6 3-16,0 0-1 0,0-1 1 0,0-1 3 0,0-1 0 15,0-2 0-15,0-3-1 0,0 2-1 0,0-5-4 16,0 5-3-16,0-5-3 0,0-1-4 0,0 4 8 0,0-2-9 16,0 0-6-16,0-1-4 0,0 0-1 0,0 0 0 15,0 3-3-15,0-5 1 0,3 2-11 0,-3-2 4 0,0 2 3 16,0-2 1-16,0 2-2 0,0-2-6 0,0 0-12 0,0 0-13 16,0 3-14-16,0-3-20 0,-3 4-20 0,3-1-24 15,-6-1-24-15,6-1-24 0,0-1-21 0,0 0-19 0,0 0-18 16,6 0-19-16,-6-3-37 0,3-4-67 0,-3 0-94 15,6-4-45-15,-6 11-15 0</inkml:trace>
  <inkml:trace contextRef="#ctx0" brushRef="#br0" timeOffset="1433">727 305 67 0,'0'0'299'0,"0"0"-66"16,0 0-60-16,0 0-50 0,-6 0-36 0,6 2-22 0,0 2-13 15,0 1-6-15,0 4-1 0,0 0 0 0,0 2 0 16,0 1 2-16,6-3 4 0,-6 4 0 0,4 1 0 0,-4 2-1 16,9 1 0-16,-9 5 1 0,6-4 2 0,-6 4-2 0,6 0-3 15,-6 0-4-15,3 3-3 0,-3-3 1 0,10-1-2 16,-10 3-1-16,6-2-4 0,0 1-1 0,-6-1 0 0,3 2-1 15,-3-2 1-15,6 2-2 0,4-7-5 0,-10 1-4 16,6 3-2-16,-3-4-1 0,3 3-1 0,-6-1-3 0,9-3-4 16,1-2-3-16,-10 0-2 0,6-3-2 0,0-3 1 15,-3 1 1-15,-3-4-1 0,13 3 3 0,-10-7 0 0,-3 2 5 16,6 2 5-16,-3-5 4 0,3 0 0 0,10-5 2 0,-13 1 0 16,12-7-2-16,1 0-2 0,-1 1-3 0,4-2-6 15,3-2-4-15,-4 1-1 0,-2-5-1 0,6 2-1 0,-4-3-1 16,-9 2-3-16,16-4-6 0,-12 0-6 0,5-4-6 15,-8 0-7-15,5-4-9 0,-6 2-8 0,1-1-6 0,-4-3-7 16,0 0 3-16,-3 4 3 0,-3-3 6 0,0 6 2 16,0-2 5-16,-3 5 5 0,-3-1 1 0,0 2 8 0,-4 4-1 15,1 2-1-15,-6 1-2 0,5 4 4 0,-5 0 1 0,5-2 4 16,-11 8 3-16,8-4 3 0,1 3 3 0,3-1 3 0,-1 3 2 16,4 0-1-16,-3-1 1 0,3-1 1 0,3 4-1 15,3 0 0-15,-7 0 2 0,7 0 0 0,-9 0 2 16,9 0 1-16,0 0-3 0,0 4 2 0,0-1-1 0,0-3 2 15,0 2-2-15,0 0 0 0,0 3 0 0,0-3 0 0,0 0 1 16,0 0 0-16,0 3 0 0,0-2 0 0,0-3 0 0,0 5-1 16,0-2 1-16,0 0 1 0,0-3-1 0,0 0 1 15,0 0 2-15,0 0 0 0,9 0 1 0,-2 0 1 16,-4 0-1-16,12 0 1 0,-2-3 1 0,5 0-1 0,1-2-2 16,2 5-2-16,4-8-1 0,6 4 0 0,-3-3 0 0,3 3-2 15,9-5 1-15,-5 5 0 0,-1-5-1 0,3 0 2 16,-3 1 0-16,0 1 1 0,3 3-1 0,-3-3 1 0,-3 2-2 15,-3-2 0-15,-3 1 1 0,6 4 2 0,-6 1-1 16,-16-2 2-16,13-1 2 0,-13 0 3 0,7 1 2 0,-7 3 3 16,7 0 2-16,-7 0-2 0,0 0 0 0,-3 0-1 0,-6 0-2 15,7 0-4-15,-7 0-1 0,0 3-6 0,9 1-1 16,-9 0-1-16,0-1-3 0,0-2 1 0,0 6 0 16,0-3 0-16,0 3-1 0,0 2 1 0,0-3 3 0,0 3 0 0,-9 4 0 15,9-3 1-15,-7 2 0 0,7 1 6 0,-6 2 5 16,-3 0 2-16,3-4 1 0,3 5 4 0,-4-2 0 0,-2 4 1 15,3-3-1-15,3 2-3 0,-3-2-3 0,6-2-1 16,-10 1-1-16,10 3-2 0,0-7 0 0,0 2 0 0,0-6 1 16,0 3-2-16,10-1 1 0,-4-3-1 0,-3 1 1 15,3-2 0-15,10-2-1 0,-7 1 2 0,6 1 0 0,1-4-2 16,3 0 1-16,5-4-2 0,-8-1-1 0,9 1 0 16,-1-2 0-16,7-2-2 0,-6-1-1 0,0 0 1 0,-6-2-1 15,-4 0 0-15,7 0-2 0,-4-4-2 0,-2 2-3 16,-7-3-3-16,7 1-6 0,-10-4-6 0,-6 3-8 0,-6-4-6 0,6 2-6 15,-10 3-2-15,1-7 0 0,-3 7-1 0,-1-1 4 16,-8-3 5-16,5 4 6 0,1-1 6 0,2 4 4 16,-8-2 6-16,11 3 1 0,-8 5 2 0,5-3 1 0,-2 2 3 15,2 4 4-15,7 3 3 0,0-6 3 0,-3 6 0 0,9-2 2 16,0-1 2-16,0 3 1 0,0 0-1 0,9 0-2 16,-3 0 0-16,0 3 0 0,-3-1 1 0,13 4 0 0,6-3 1 15,-4 4 1-15,1-5 1 0,6 1-2 0,6 1 1 16,-7-1-2-16,7-2-2 0,4 1-1 0,-1-2-2 0,3 0-2 15,-3 0 0-15,0-2 0 0,-3 1 1 0,3-2-1 0,-3-1 5 16,-6 1 3-16,0 1 8 0,-10 0 4 0,4-3 5 16,-4 2 5-16,1 3 3 0,-7-6 2 0,7 4-1 0,-7-1-4 15,7 0-5-15,-1 0-5 0,1 0-5 0,-7 1-5 16,6 2-5-16,1 0-2 0,-7 0-4 0,0 0-1 0,1 0-2 16,-4 2 0-16,3 1-1 0,-3 3-1 0,1 5-2 0,-4-1 1 15,-3 2 2-15,9 0 3 0,-9 4 4 0,6 0 7 16,-6 0 4-16,6 3 5 0,-6 1 3 0,4 0 1 15,-4 1 2-15,9-3 5 0,-3 0 2 0,0 5-2 0,-3-1 0 16,7 0-2-16,-4-3 0 0,3-1 1 0,4 1 1 0,-1-4-4 16,0 3-2-16,7-4-3 0,3-1 0 0,-4-1 4 15,7-1 4-15,0-2 3 0,6-4 1 0,-3 1 2 0,3-3 2 16,9-3-1-16,0-3 3 0,-5-3 5 0,5 1-1 0,-6-4-1 16,3-2 1-16,-9-2 0 0,3-4-1 0,0-1 1 15,-6-3-4-15,-6-1-7 0,5 0-5 0,-8-4-4 0,-1 2-3 16,1 1-6-16,-7 0-7 0,0 4-1 0,-9-5-3 15,0 2-2-15,-9 0-9 0,3-2-9 0,-3 4-15 0,-7 1-16 16,1 4-22-16,-4-4-30 0,4 5-30 0,-4 0-28 0,-6 2-26 16,0 5-23-16,-6-2-20 0,0 6-13 0,7-5-13 15,-4 5-14-15,-10 3-24 0,10 0-53 0,-3 0-77 0,-9 3-32 16</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7:19.492"/>
    </inkml:context>
    <inkml:brush xml:id="br0">
      <inkml:brushProperty name="width" value="0.05" units="cm"/>
      <inkml:brushProperty name="height" value="0.05" units="cm"/>
      <inkml:brushProperty name="fitToCurve" value="1"/>
    </inkml:brush>
  </inkml:definitions>
  <inkml:trace contextRef="#ctx0" brushRef="#br0">7 64 280 0,'0'0'282'0,"0"0"-62"0,-7 0-56 15,7 0-42-15,0 0-26 0,0 0-18 0,0 0-13 0,0 0-8 16,0 0-7-16,0 0-10 0,0 0-9 0,0 3-5 0,0-3-8 16,0 0-2-16,0 2-2 0,0 1-1 0,0 1 0 15,7-2 5-15,-7 1 3 0,3-3 7 0,-3 2 6 0,6 2 4 16,-6-4 8-16,9 3 7 0,-9-3 9 0,6 0 8 16,-6 0 10-16,7 0 7 0,-4 0 10 0,6 0 8 0,-3-3 3 15,4-1 4-15,-1 2-1 0,6-1-5 0,-5 1-7 0,5-2-6 16,-2 1-9-16,5-2-11 0,-9 0-8 0,13 4-12 15,-3-2-6-15,6-2-4 0,-1 3-5 0,1 1-5 0,0-2 1 16,6-1-5-16,0 2 3 0,-6-1 1 0,3 1 2 16,0 0 2-16,0 2 2 0,-4 0 1 0,1 0 1 0,0 0 0 15,-10 0-2-15,10 0-3 0,-9 0-5 0,5 0-4 0,-8-5-3 16,-1 5-4-16,-9-2-2 0,13 2-5 0,-10 0 2 16,-3 0-4-16,-3 0 0 0,6 0-2 0,-6 0-2 0,10-2 0 15,-10 2-3-15,0-3 1 0,0 3-6 0,0 0 4 16,0-2 0-16,0 2-3 0,0 0-11 0,0 0-12 0,0 0-21 15,0 0-28-15,0 0-32 0,0 0-40 0,0 0-43 0,0 0-44 16,0 0-38-16,0 0-39 0,0-4-47 0,6 2-78 16,-6-4-80-16,3 1-37 0,-3 5 3 0</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7:20.297"/>
    </inkml:context>
    <inkml:brush xml:id="br0">
      <inkml:brushProperty name="width" value="0.05" units="cm"/>
      <inkml:brushProperty name="height" value="0.05" units="cm"/>
      <inkml:brushProperty name="fitToCurve" value="1"/>
    </inkml:brush>
  </inkml:definitions>
  <inkml:trace contextRef="#ctx0" brushRef="#br0">149 179 439 0,'6'2'499'0,"4"1"-121"0,-10 1-131 0,0 1-100 0,0-3-62 16,0 4-36-16,-10 2-12 0,10 1-7 0,-6 6-1 15,6-2 4-15,-3 4 1 0,3 3 4 0,-6-4 1 16,6 4-1-16,0 1-4 0,0-3-4 0,6 4-3 0,-6 0-1 16,3 4-4-16,-3-5-1 0,6 0-3 0,4 3-5 0,-10-2 0 15,6 1-3-15,-6-3-1 0,3 4-2 0,-3-5-1 0,6-4-2 16,-6 0 0-16,0-2 2 0,0 1-3 0,0-3 2 15,0-5-2-15,0 2 2 0,0-3 2 0,0 2 1 16,0-5 4-16,0 0 2 0,0 0 7 0,-6-2 7 0,6 5 10 16,0-3 6-16,-3 0 7 0,3-2 2 0,-6-2 1 0,6-5-1 15,-10 3-7-15,10-5-7 0,-6 1-5 0,6 0-6 16,-3-4-7-16,3-4-5 0,-6 3-3 0,0-3-4 0,-4-5-1 16,7 1-1-16,-3 2-3 0,-3-10-3 0,3 4-1 15,-4-3-1-15,4 0 1 0,3 4-2 0,-3-6 2 0,3 4 0 16,-10-5 0-16,10 5 1 0,-3 0 0 0,0 1-1 0,-3-2 0 15,9 3 0-15,-4 3 2 0,4 0 2 0,-6 4 1 16,6-2 3-16,-6 2 1 0,6 6 1 0,-9-7 1 0,9 3 1 16,-3 1 3-16,3 1 1 0,0 3 3 0,-7-5 1 15,7 6 2-15,0-1 4 0,0 2 2 0,0 1 1 0,0 1-2 16,0 4-1-16,0-5-3 0,0 4-3 0,0 2-5 0,0 0-5 16,0 0-3-16,0 2-4 0,0-2-4 0,0 6-2 15,0-5-2-15,0 1-2 0,7 1 0 0,-7 3 3 0,3 1-1 16,-3 4 0-16,9 2 4 0,-9 2 1 0,6-2 0 0,0 3 2 15,-2 3 3-15,-4-4 2 0,9 5 2 0,-3 4 3 16,0 0 4-16,-3 2 3 0,10-1 4 0,-10 3 3 16,3 1 1-16,-3-2 3 0,3 1 1 0,4 1 0 0,-4 0-2 15,-6-1-1-15,9-3-1 0,-3 0 1 0,-3 1-4 0,-3-4-3 16,10-3-2-16,-10 3-3 0,6-5-1 0,-6-1-2 0,6-1 1 16,-6-5 0-16,0-1 1 0,0 0 2 0,0-2 1 15,0 0 1-15,0-4-2 0,0 2 0 0,0-2-7 16,0-2 0-16,0 3-1 0,0 0 0 0,0-1-2 0,0-1-2 15,0-2-1-15,0 0 1 0,0 0 3 0,0 0 1 0,0 2-4 16,0-2-2-16,3 0 0 0,-3 0 0 0,0 0 1 16,0 0-2-16,0 0 0 0,0 0 1 0,0 0 1 0,0 0-4 15,0-2-8-15,0 0-15 0,6 2-19 0,-6 0-29 16,0 0-36-16,0 0-45 0,0 0-49 0,0-3-49 0,10-5-49 16,-10-1-61-16,6 3-101 0,-6-5-80 0,0 11-39 0,0 0-1 15</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7:21.479"/>
    </inkml:context>
    <inkml:brush xml:id="br0">
      <inkml:brushProperty name="width" value="0.05" units="cm"/>
      <inkml:brushProperty name="height" value="0.05" units="cm"/>
      <inkml:brushProperty name="fitToCurve" value="1"/>
    </inkml:brush>
  </inkml:definitions>
  <inkml:trace contextRef="#ctx0" brushRef="#br0">3 50 296 0,'0'1'292'0,"-3"-1"-53"0,3 0-50 15,0 0-36-15,0-1-28 0,0-5-19 0,0 6-16 0,0 0-12 16,0 0-10-16,0 0-10 0,0 0-9 0,0 0-6 0,0 0-5 16,0 0-4-16,0 6-1 0,0-6 3 0,0 0 3 15,0 1 4-15,0 1 4 0,0-2 4 0,0 0 5 0,0 0 9 16,3 0 7-16,-3 0 4 0,10 3 8 0,-10-3 8 16,6 4 9-16,-6-4 11 0,6 2 6 0,-3 1 4 0,13-2 2 15,-10 4 4-15,3-3-2 0,10-2-4 0,-7 0-8 0,7 0-9 16,-4 0-13-16,4-2-11 0,6 2-16 0,-4 0-8 15,-2-5-9-15,6 4-7 0,-3-2-8 0,2 1-2 16,7-2-2-16,3 1 0 0,-3 1 4 0,-6 1 0 0,3-5 4 16,-3 4 5-16,6-1 7 0,-16-3 5 0,4 1-1 0,3 0 4 15,-4 4-3-15,-2-2-5 0,-1 1-7 0,1-3-3 0,-7 3-9 16,1 0-7-16,-4 0-5 0,-3-1-8 0,3 0-3 16,-6 3-1-16,9 0-1 0,-9 0-7 0,7 0-4 0,-7 0-6 15,0 0-13-15,0 0-16 0,6 0-22 0,-6 3-27 16,3-3-32-16,-3 3-35 0,0-1-42 0,0 0-42 0,0 0-32 15,-3-2-28-15,3 0-23 0,0 0-25 0,0 0-27 0,0 0-43 16,0 0-91-16,-6 5-25 0,-1 0 0 0</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7:22.325"/>
    </inkml:context>
    <inkml:brush xml:id="br0">
      <inkml:brushProperty name="width" value="0.05" units="cm"/>
      <inkml:brushProperty name="height" value="0.05" units="cm"/>
      <inkml:brushProperty name="fitToCurve" value="1"/>
    </inkml:brush>
  </inkml:definitions>
  <inkml:trace contextRef="#ctx0" brushRef="#br0">0 215 428 0,'9'-12'517'0,"-9"2"-95"0,7 3-103 0,-7-5-79 15,6 1-43-15,-6-1-24 0,3 2-10 0,6-7-4 16,4 6-1-16,-10-2-6 0,12 4-7 0,-9 0-11 0,7-4-13 16,2 4-14-16,-2 0-14 0,5 1-15 0,-8 1-13 15,11-2-10-15,-8 1-8 0,2 4-12 0,7 4-6 16,-4-5-8-16,4-1-4 0,-3 3-5 0,-4 2 0 0,4 1-6 16,3 1-3-16,-4 2-3 0,4 3 0 0,-4 2 0 0,-2 1-1 15,-1 2 0-15,4 1-2 0,-7-2 2 0,1 4-1 16,-1 3 2-16,1-2-1 0,2 3-1 0,-2 7 0 0,-10-2 2 15,-3 2 1-15,9 2 1 0,-9 2 1 0,0 1 2 0,-9 1 2 16,9 4 6-16,-3-3 3 0,-4 6 4 0,1-2 3 0,-3 4 4 16,-7-10 3-16,13 2 3 0,-9 3 0 0,-1-2-3 15,-8-1 0-15,11 1-1 0,-11-5 0 0,11 3 0 16,-8-4 1-16,2 4 2 0,-5-7 2 0,11 0-1 0,-8-5 1 16,2-2 3-16,1 5 1 0,-1-4 1 0,1-2 4 0,2-4 4 15,-8 5 0-15,5-2 5 0,7-1-1 0,3 1-4 0,-7-5-1 16,7 1-5-16,-9 1-5 0,11-4-4 0,-2-5-8 15,0 4-3-15,6-2 0 0,-9 2 1 0,9-6 0 0,0 2-1 16,-3-3 2-16,3 0 1 0,0 0 7 0,0 0 2 16,0 0 6-16,0 0 3 0,0 0 3 0,3-3 7 0,-3 2 6 15,9 1 9-15,-3 0 5 0,0-5 7 0,7 3-2 0,-7-1 0 16,3 1-1-16,13-4-5 0,-3 5-8 0,5-1-15 16,1-4-8-16,0 0-12 0,6 2-6 0,-6-3-6 15,9 2-8-15,-9-1-2 0,6 4-1 0,-6-1-2 0,-4 0-2 16,7 0-1-16,-12 0-2 0,5 2 0 0,-2-6 4 0,3 7-2 15,-10 0-2-15,10 0 0 0,-4 0 1 0,-2 0 1 0,-1 0 2 16,1 0-1-16,-7 0-2 0,7 0-1 0,-7 0 2 16,7 7-1-16,-7-7 0 0,0 1-1 0,7 2-3 0,-10 0-3 15,3 0-5-15,0 0-7 0,-2-1-8 0,-4 0-14 16,3 2-17-16,3-1-20 0,-3-3-22 0,-6 2-23 0,7-2-25 16,-7 0-24-16,3 0-24 0,6 0-29 0,-3-2-41 15,-6-1-51-15,6-1-47 0,-2 0-42 0,5-2-42 0,-3-1-47 16,3-6-68-16,1 4-55 0,5 1-14 0,-2-1 32 0</inkml:trace>
  <inkml:trace contextRef="#ctx0" brushRef="#br0" timeOffset="544">1429 97 318 0,'0'-6'441'0,"0"1"-72"0,0 1-77 0,0 1-64 0,0-2-42 16,0 4-27-16,0 1-18 0,0 0-15 0,-3 0-12 16,3 0-12-16,-6 0-15 0,6 1-14 0,0 4-14 0,0-2-13 15,-6-1-7-15,6 5-5 0,-9-3-3 0,9 5 4 16,-10 0 5-16,4 8 5 0,3-3 6 0,-3 5 4 0,3-2 3 15,-10 0 2-15,10 1 0 0,-3 3 2 0,0 1 0 16,-4 0-4-16,7 1-2 0,-3 1-6 0,0-2-4 0,-3 0-2 16,9 3-3-16,-3-2-6 0,3-2-7 0,-7 3-3 0,7-1-2 15,-6 0-1-15,6-4-1 0,0 0-3 0,0 1-4 16,0 0-2-16,0-4 0 0,0 3 8 0,6-4-6 0,-6-1-4 16,7 2-3-16,-4-5 1 0,6 0 1 0,-3-3-1 0,0 1 0 15,7 0-9-15,-7-3 5 0,3 4 3 0,7-4 6 16,-7-2 4-16,16 2 3 0,-13-5 4 0,7-1 4 0,6-1 1 15,0-7 2-15,-1 0 2 0,1-2-1 0,0-1-4 16,0 2 0-16,3-3 1 0,-10-5-2 0,7 1-2 0,-6-6 0 16,9 3 3-16,-10-4 2 0,-9 0 5 0,13 1-2 15,-6-1 5-15,-7 5-5 0,-6-5-3 0,13-4-1 0,-7 1-4 16,-3 3-5-16,-6-4-6 0,0 4-6 0,0-4-9 0,-6 6 1 16,-3-6 0-16,-1 7 1 0,1-5-2 0,0 2-4 15,-13 1-4-15,6 3-5 0,1-1-4 0,-4 4-12 16,-2-3-13-16,2 6-20 0,0 2-21 0,-2 7-23 0,5-5-26 0,-2 1-32 15,-4 7-33-15,3-3-32 0,4 3-27 0,-1 1-20 16,-2 0-18-16,-4 0-15 0,13 1-14 0,-10 3-18 0,19-4-30 16,0 0-69-16,-22 1-29 0,13 4-5 0</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8:27.893"/>
    </inkml:context>
    <inkml:brush xml:id="br0">
      <inkml:brushProperty name="width" value="0.05" units="cm"/>
      <inkml:brushProperty name="height" value="0.05" units="cm"/>
      <inkml:brushProperty name="fitToCurve" value="1"/>
    </inkml:brush>
  </inkml:definitions>
  <inkml:trace contextRef="#ctx0" brushRef="#br0">630 112 13 0,'0'0'98'0,"-3"0"-5"0,3 0-5 16,0 0-5-16,0 0-8 0,0 0-7 0,0 0-8 0,0 0-6 15,0 0-5-15,0 0-2 0,0 0-1 0,0 0-1 0,0 0-2 16,0 0-2-16,0 0 0 0,0 0-1 0,0 0-1 16,0 0 2-16,0 0 1 0,-7 0-1 0,7 0 1 15,0 0 5-15,0 0 4 0,-9 0 5 0,9 0 4 0,0 0 3 16,-6 0 2-16,6 0 5 0,-3 0 2 0,3 0 1 16,-6 2 0-16,-4-2-2 0,4 0-2 0,3 0 1 0,-3 0 2 15,6 2 1-15,-9-2-1 0,9 2-1 0,0 3 0 0,0-5-1 16,-7 0-1-16,7 0-4 0,0 0-4 0,0 0-4 15,0 0-2-15,0 0-3 0,0 0-5 0,0 0 0 0,0 0-4 16,0 0-1-16,0 0-1 0,0 2-5 0,0 0-1 0,0 0 0 16,0 1-1-16,-3 1-1 0,3-1-2 0,0-1-2 15,0-1 4-15,0 6 3 0,-12 0 6 0,12-3 4 16,-3 6 1-16,3-3 4 0,-6 2 0 0,6 0 3 0,-10 0 0 16,10-3 0-16,-6 5-4 0,6-3-4 0,-3 3-2 0,3 0-5 15,-6 1 0-15,6-1-5 0,-10 5 5 0,4 6-1 16,3-3 0-16,-12 4 0 0,8 2-2 0,-2 1 1 0,0 5-2 15,-1-3 0-15,-2 4-8 0,-7 2-5 0,10 0-2 16,-6 3 2-16,5-1 1 0,-5 0 0 0,6-4-2 0,-4 2 0 16,-2 0-1-16,-4-3-1 0,10-1-1 0,-7 2-1 0,-2 0 1 15,5-4 0-15,-2 3-1 0,12-3 1 0,-13-3 0 0,10-3 1 16,-3 1-4-16,-1-6-4 0,4-1-1 0,3 1-2 16,-3-3 1-16,-3-3-1 0,9-2 0 0,-7-1 0 15,7-2 0-15,-3 2 2 0,3-5-2 0,-12 0 0 0,12 1 1 16,0-1 0-16,0-2 2 0,0-1 1 0,0 0 1 0,0 0 0 15,0 0 2-15,0 0 0 0,0-1 2 0,0-2 2 0,12-1 0 16,-12 1 0-16,3 0-2 0,-3-6-1 0,7-4-2 16,2 4-3-16,-3-4-2 0,-3-7-2 0,3 4-3 15,4-7-4-15,-1-3-6 0,-3-2-6 0,10-2-4 0,-13-4-2 16,12 1-6-16,-9-4-5 0,4-2-6 0,-1 3-4 0,7 0 0 16,-10 0 3-16,3 0-3 0,0 1 2 0,1-3 1 0,-4 4-2 15,9 3 7-15,-8-2 4 0,2 3 3 0,0 2 2 16,-3-1 3-16,-3 3 1 0,4 4 2 0,2-2 7 0,0 3-2 15,-3-3 2-15,4 0 2 0,-1 4 1 0,-3-1 2 0,0 6 0 16,-6-2 1-16,4 3 0 0,2-1 1 0,-6 4-1 16,9 0 1-16,-9-2-1 0,6 3 0 0,-6 1 0 0,0 2 2 15,0-2 2-15,0-1 0 0,0 5-1 0,0 1 0 16,0-2 0-16,0-1 0 0,0 5 0 0,0-1 2 0,0 1-4 16,0-2 2-16,0 1 0 0,0 2 0 0,-6 1 2 15,6 0-1-15,0 0 2 0,0 0-3 0,0 0 1 0,0 0-1 16,0 0 0-16,0 0 0 0,-9 0-1 0,9 0 0 0,0 0-2 15,0 0 1-15,0 1-1 0,0-1 0 0,0 3 1 16,0 1 1-16,0-4 1 0,9 2 3 0,-9 1 4 0,6-1 3 16,-6 3 5-16,0-3 2 0,0-2 3 0,3 1 7 15,4 4 4-15,2-2 5 0,0-2 5 0,13 4 6 0,3 3 5 16,0-4 5-16,-1 3 3 0,10-3 0 0,-3-1-4 0,10 1-4 16,-13-1-5-16,9-1-9 0,3-2-9 0,0 0-6 15,-12 0-5-15,13-2-4 0,-10-1-2 0,3-1-5 0,-3 1 0 16,-3-1 0-16,0-3-1 0,0 3-2 0,-4-4-2 0,-8 3-4 15,6 1-2-15,-13-2-9 0,9-1-10 0,-2 2-17 16,-7-1-17-16,4 2-23 0,-1-3-23 0,-6 3-30 0,0-4-38 16,-6 3-41-16,4-1-45 0,-4 1-39 0,0 1-37 15,0-3-37-15,-4 3-45 0,4 4-52 0,-12-7-84 0,-13-1-33 16,0 4 2-16</inkml:trace>
  <inkml:trace contextRef="#ctx0" brushRef="#br0" timeOffset="650">261 687 68 0,'0'5'86'0,"0"-3"0"0,0 2 0 16,0-4-2-16,0 0-4 0,0 3-7 0,0-3-7 0,0 1-11 15,0-1-4-15,0 0-9 0,0 0-5 0,0 0-4 0,0 0 0 16,0 0-1-16,0 0 3 0,0 0 5 0,0 3-1 15,0 1 6-15,-3-4 7 0,3 0 2 0,-7 2 2 0,7-2 2 16,-6 0 2-16,6 0-1 0,0 0 0 0,0 0-2 16,0 3-2-16,0-1-3 0,0 2 0 0,0-4-4 0,0 0-2 15,0 0-1-15,0 0 0 0,0 0-1 0,0 0 2 0,6 0 2 16,-6 0 3-16,7 0 5 0,-7 0 7 0,3 3 12 16,6-3 9-16,-3 0 9 0,10 0 7 0,2 0 7 15,-2 0 4-15,6 0 3 0,2-3-4 0,1-1-8 0,9 4-8 16,-9-2-7-16,0-1-9 0,0 1-12 0,0-2-7 0,-1 1-10 15,1 2-8-15,0-2-8 0,-3-1-7 0,-4 2-6 0,-2-3-6 16,9 2-3-16,-16 2-3 0,6 1-1 0,-8-4-2 16,2 3-1-16,0-4-4 0,-3 2-5 0,1 1-11 15,-4 0-15-15,3-3-22 0,-6 3-25 0,9 0-33 0,-9 2-34 16,0-2-34-16,0-1-33 0,-9-1-30 0,9 1-33 0,-6 2-37 16,-4-1-69-16,-5 2-86 0,-10 2-39 0,0-1-2 15</inkml:trace>
  <inkml:trace contextRef="#ctx0" brushRef="#br0" timeOffset="2808">0 1303 172 0,'0'0'209'0,"0"5"-34"0,0-4-30 0,0-1-27 16,7 3-20-16,-7-1-14 0,9 3-9 0,-9-1-9 15,9 3-6-15,-9-3-9 0,6 1-5 0,1 1-1 16,2-1-1-16,0 4 2 0,0 1 0 0,7-2 4 0,-7-1 3 0,13 2 6 16,-3 0 0-16,5-5 4 0,-2 7 2 0,3-2 0 15,0-6-1-15,-1 4-3 0,1-2 0 0,9 2-2 0,-9-4-3 16,-3 5-3-16,12-5-2 0,-9 5-3 0,6-2-1 15,-6 0-1-15,-1-2-6 0,1 2-5 0,6 0-2 0,-6-5-3 16,0 4-4-16,0-3-4 0,-1 0-2 0,-5 0-5 0,6 3 1 16,-3-2 1-16,-4-2 1 0,4-1 2 0,-4 0 1 15,4 0 4-15,-3-1 2 0,2-2 0 0,4-2 4 16,-6 1 1-16,6-3-1 0,0 3-2 0,-1-5-2 0,1 2-2 16,0-7-3-16,0 3-4 0,3-2-5 0,0-1-5 0,-4-1-2 15,1-4-1-15,-3-1-2 0,3-1-1 0,6 3-2 0,-13-4 0 16,7-1 1-16,-9 1 1 0,2-1-2 0,4 0 0 15,-4 4-1-15,4-3 1 0,-13 4 0 0,7-1 0 16,-7 1 0-16,7-2-1 0,-7 0 0 0,7 2 0 0,-13-3-1 16,12 1-4-16,-9 0-3 0,4 2-3 0,-1-3-1 0,7 6-1 15,-10-5-2-15,3 4-2 0,0-2-1 0,-2-4-1 16,-1 7 1-16,-6-3 3 0,3 1 0 0,-3 4 2 0,0 0 2 16,0-2 1-16,0 5 3 0,0-1 4 0,0-1 1 15,0 5 1-15,-3-1 2 0,3-3 0 0,-6 5 0 0,6-3 0 16,0 0 1-16,-7 5 0 0,7-2-1 0,-9-2 3 0,9 2-2 15,-6-2 0-15,6 4-1 0,-3-3 7 0,3 3 6 16,-6-3 5-16,6 3 7 0,-10-3 4 0,10 3 5 0,-6-1 6 16,6-3 3-16,-9 2 0 0,9 1 0 0,-3-2 1 0,3 1 1 15,-7-1 0-15,7 4-2 0,0-3-2 0,0 6-2 16,0 0-7-16,0 0-7 0,0 0-4 0,0 6-8 0,-6-6-6 16,6 1-6-16,0 1-2 0,0 1-5 0,0 3 0 15,0 4 3-15,-9 1 0 0,9-1 2 0,-6 5 3 0,6 0 4 16,0 5 9-16,0 3 12 0,0-2 8 0,-3 4 6 0,3 2 3 15,-7 5 4-15,14 1 5 0,-7 1 2 0,0 2-2 16,3 6-6-16,-3-3-5 0,6 5-2 0,-6-1 0 16,9-2-1-16,-3 1-4 0,-6-1-4 0,7 1-3 0,-7 0-3 15,0 2 0-15,0-5-5 0,0-2-2 0,0 0-2 16,0 2 2-16,-7-3-2 0,7-3-2 0,-6-7-1 0,6 7 0 0,-9-5 0 16,9-2-4-16,-6 0 0 0,6-3-1 0,0-3-2 15,0-2 0-15,0 0 1 0,-3-4-1 0,3-3-2 16,-7 1 0-16,7-4 2 0,0-1-4 0,0 2 2 0,0-1 2 15,0-4-1-15,0-2-1 0,0 2 3 0,0-4-1 0,0 0 1 16,0 0 3-16,0 0 4 0,0 0 3 0,0 0 6 0,0-4 5 16,7 2 3-16,-7-2-1 0,3-6 0 0,-3-2-1 15,6 2-3-15,-6-7-7 0,9 0-6 0,-3 2-5 16,1-4-4-16,-4-5 1 0,6 0-4 0,-3-3 0 0,4-9 1 16,-4 0-3-16,3-1-1 0,7-7-5 0,-7-1-7 0,6-2-6 15,1-1-5-15,-1 1-2 0,4 0-2 0,3 4 1 0,-4 4 3 16,-2 3 4-16,2 3 4 0,4 2 6 0,-3 4 2 15,-4-1 2-15,10 6 2 0,-10 4 0 0,4-2-3 0,6 4 0 16,-3 5 1-16,-4-1 2 0,-2 4 1 0,9 2-1 16,-10 4-1-16,7 0 3 0,-10 2 2 0,1 2-1 0,-4 0-1 15,0 4-1-15,0 2 2 0,-2 0-3 0,2 3 3 0,-3-1-4 16,-6 2-1-16,0 3 1 0,0 2 2 0,-6 2-1 16,-3 3 1-16,-1 2 1 0,-5 2 1 0,6 0 2 15,-13 2 1-15,6-6 0 0,-2 4-1 0,-4 1 2 0,3-4 1 16,-2 3 0-16,2 0-1 0,4-4-1 0,-1-4-1 0,-3 3 0 15,10-6 1-15,3 1-1 0,-3-4 0 0,2 3-4 0,-2-4 3 16,9 0-2-16,-6-1 2 0,6-7 1 0,0 5 3 16,0-5-3-16,6 0 1 0,-6 0 2 0,9 0 1 15,-2-3 1-15,8 0-1 0,-6-3-1 0,10-3-1 0,6-2-1 16,0 2-4-16,3-5-4 0,6-5-2 0,-3 1-4 0,3-2-3 16,0-4-2-16,6 0-1 0,-9-5-4 0,3 2 3 0,0-6 0 15,-3 2 5-15,-6-1 1 0,9 4 3 0,-9 0 2 16,-3 1 2-16,-3 1 5 0,-4-4-1 0,7 8 3 0,-10-1 1 15,-6 1-1-15,4 4-2 0,-4 1 1 0,-6 3-1 16,9 0 1-16,-9-1 0 0,6 3-1 0,-6 1-2 0,3 1 4 16,-3 1 0-16,0 0 1 0,0 1 1 0,0 2 1 0,0 2-1 15,0-4-1-15,0 3 2 0,0 2 0 0,0 0 0 16,0 0 3-16,-3 0-5 0,3 2-1 0,0 3 1 0,0-4-2 16,-6 7-1-16,6-2-1 0,-9 0-2 0,9 1 0 15,-6 1-1-15,6 4 1 0,-3-1 1 0,3 3 2 0,-7-1 2 16,1 5 0-16,-3 2 1 0,6-1 0 0,3 1 1 0,0 1 2 15,0-6-2-15,3 2-1 0,-3-2 1 0,9 1 1 16,-3 2-1-16,1-3 1 0,-4-3 0 0,3-1-1 0,9 0 4 16,-12-1 0-16,13-1-1 0,-7-4 0 0,4-3-1 15,-10 3 1-15,12-5 1 0,-5-5 0 0,5 3 0 0,-6-3 0 16,7-4 0-16,-7-2-1 0,7-3 1 0,-10-5-4 0,3 4-1 16,0-6-3-16,-2-1-3 0,2-1-6 0,-3-2-2 15,-6 1-4-15,-6-3-3 0,6-3 0 0,-9 2-2 0,2 1 1 16,-2 4 0-16,3-1 5 0,-3 4 2 0,-1 3 1 0,1 4 4 15,3-2 2-15,-10 3 1 0,13 1 0 0,-12 3 4 16,9 2 0-16,-4 2-2 0,-5-3 2 0,5 5-1 16,-5-1 1-16,6 1-2 0,-1 2 4 0,4 0-2 0,-9 0-3 15,12 0 3-15,-4 0-2 0,1 0 0 0,-3 0 1 0,9 2-1 16,-3 1 3-16,3-3-1 0,0 0 3 0,3 0-1 0,-3 0 2 16,9 0 1-16,-3 0 1 0,4 0 1 0,5 0-2 15,1 0 0-15,15-3-1 0,-7-1-1 0,1-4-1 16,3-3-5-16,12 3-2 0,1-4-1 0,-7 2-1 0,6-4-3 15,-9 0 0-15,9 0 1 0,-8-1 3 0,2 0 0 0,0 2 0 16,-9-1 0-16,-4 4 3 0,-2-3 3 0,-4 4 3 16,1 0-1-16,-13 6 0 0,12-4 3 0,-8 4 0 0,2 1 2 15,-3-2 2-15,-6 1 0 0,3 1-2 0,-3 2-3 16,0 0-2-16,0 0 0 0,0 2 0 0,0 1-5 0,0 3-1 16,0-2-11-16,-3 5 8 0,3 4 4 0,-6 0 4 0,-3 5 2 15,2-3 7-15,-2 7 5 0,3-5 7 0,3 3 16 16,-3 3 1-16,6 0 2 0,-10 2 1 0,10-5 0 15,0 3 0-15,0-3-2 0,0-1 0 0,0 1-6 0,10-2-1 16,-10-3 0-16,0 4-3 0,6-6-1 0,-6 1 0 0,3-4-1 16,3 3-3-16,3-4 0 0,-2-5 3 0,2 3-5 0,0-3 2 15,-3 0 0-15,10-1-1 0,-7-3-2 0,10-3-3 16,-4-3 1-16,1 2-8 0,9-5 0 0,-10 0-4 0,4-4-1 16,2 3 1-16,-2-4-2 0,-3-1 2 0,5-6-2 0,-2-1-6 15,-4-5-8-15,4-1-5 0,-3-3-6 0,-1 0-6 16,-6-9-6-16,-2 4-5 0,8-1-2 0,-12 0 6 0,3-3 5 15,4 4 6-15,-4 1 6 0,-6 3 5 0,0 2 2 16,0 1 4-16,0 3 2 0,-6 2-1 0,6 0 4 0,-10 5 0 16,10 3-2-16,0 0 3 0,0 2 4 0,0 1 5 15,0 2 6-15,0 2 3 0,0 6 2 0,0 0 1 0,0-2 0 16,0 5-3-16,0 0-3 0,0 0-6 0,0 5-6 0,10-4-3 16,-10 4-3-16,0 1 1 0,0 5 0 0,0 3 2 15,0 2 4-15,0 5 7 0,0 0 6 0,0 5 8 0,0-2 4 16,0 6 3-16,0-3 6 0,0 3 3 0,0 3 2 0,-10-5 0 15,10 4-2-15,0 0-3 0,-6-3-1 0,6 1-4 16,-3-6-1-16,3 3-6 0,0 3-4 0,0-4-3 0,-6 2-2 16,6-2-3-16,0-4 0 0,-9-1-3 0,9-1-3 15,0 0 1-15,0-2 1 0,0-1-2 0,0-5-2 0,0 0-3 16,0-3-10-16,0 0-9 0,-7-4-14 0,7-3-18 0,0 2-21 16,0-1-23-16,0-3-27 0,0-3-36 0,0-3-35 15,0-2-47-15,-3-3-50 0,3-5-49 0,-6-1-41 0,-3-9-50 16,9-1-66-16,-6 0-98 0,2-5-31 0,4 1 7 15</inkml:trace>
  <inkml:trace contextRef="#ctx0" brushRef="#br0" timeOffset="3562">3672 338 151 0,'9'-7'595'16,"-3"-2"27"-16,-3 2-85 0,3 4-111 0,-6-5-82 15,0 5-51-15,0 1-35 0,0 0-26 0,0 0-22 0,0-3-22 16,0 5-28-16,0 0-32 0,-6 0-36 0,6 5-30 0,-3-1-24 15,3 1-20-15,-6 4-10 0,-3 2-2 0,-1 1-3 16,4 1-2-16,-10 4 0 0,7 0-1 0,-6 3 0 0,5 1 2 16,-5 1-5-16,-1 1 0 0,7-3 2 0,-6 5-5 15,5-2-7-15,-5-5-6 0,5 2-1 0,-5 1-5 0,6-6-2 16,2 3-7-16,-8-2-5 0,12-2-2 0,-3-3 7 0,-4-2 3 16,4-4-3-16,-3 3 0 0,9-2 5 0,-6-3 3 15,6-2 9-15,0-1 6 0,0 0 3 0,0 0 5 16,0-1 4-16,6-6 1 0,-6 0 5 0,9-1-3 0,-3-1-2 15,10-2-2-15,-13-3 1 0,12 2-1 0,-5-2 0 0,5-3-2 16,-2 4 0-16,-1-1 0 0,0 3 9 0,-2 0-3 0,5 2-2 16,-5 2-2-16,-1 0 0 0,6 5 2 0,-8 1-4 15,-4-4 1-15,6 5-9 0,3 0-7 0,-9 5 5 16,13-4 5-16,-10 2 1 0,4 5 0 0,-1 2 2 0,0-4 3 16,-3 3 1-16,10-1 8 0,-13 6-5 0,9-4-3 0,-9 2-10 15,4-1 5-15,2-1 5 0,-3-2 0 0,3 0 2 16,1 2 1-16,-1-4 1 0,-3 1 1 0,10-2 11 0,-7 1-6 15,7-2 4-15,-7-3-7 0,6-1 0 0,4-1 0 16,3-3 0-16,-4-2 1 0,7-1-3 0,-9-2-3 0,8-3-3 16,7 0 1-16,-6-2 0 0,0-4 0 0,0 3-4 0,0-7 1 15,-1 2 3-15,1-2 2 0,0-1-2 0,-3 1 3 16,-4 0 4-16,-2 3-1 0,-1-4 1 0,-5 0-4 16,-1-1-3-16,-3 5 0 0,3-1 2 0,-9 0-2 0,7 1-6 15,-7 4-9-15,0-1 6 0,0-1 7 0,0 2 2 0,0 0 0 16,-7 3 2-16,7 0 3 0,-9 3 2 0,9 2 11 0,-6 1-3 15,6 1-4-15,0-3 1 0,-3 6-1 0,3 1-2 16,0-5-1-16,0 6-1 0,0 0-3 0,0-1 0 0,0 1-3 16,3 0 0-16,-3 0-2 0,6 0-2 0,-6 1-1 0,9 6 0 15,-9 3 0-15,7-4-2 0,-4 6 4 0,12 3 0 16,-9 2 0-16,4 3 5 0,5-2 1 0,-5 3 3 16,11 6 1-16,-8-6 2 0,8 10-1 0,-2-1-1 0,3-4 1 15,-4 7-2-15,7-5-2 0,-3 4 0 0,-4 0 0 0,4-5-1 16,-3 4-2-16,-10-6 0 0,13 1 0 0,-13-2 1 15,13-1 0-15,-10-2-1 0,4 0 0 0,-10 1 1 0,-3-6 3 16,3 1 2-16,-6-3 1 0,0-2 4 0,-6-2 7 16,6 2 2-16,-3-1 3 0,-13 1 1 0,1-3 1 0,6 0-2 15,-13-3-2-15,13 3-2 0,-10-1-7 0,-3-3-3 0,4-1-5 16,2 3-9-16,-9-3-10 0,16 3-13 0,-13-5-18 0,13 0-19 16,-10 0-22-16,7 3-27 0,-7-4-31 0,4 2-30 15,-1 2-31-15,7-5-27 0,-6 0-25 0,5-5-26 16,4 1-35-16,-3-3-40 0,6-1-70 0,-4 1-76 0,7-3-22 15,0 4 2-15</inkml:trace>
  <inkml:trace contextRef="#ctx0" brushRef="#br0" timeOffset="5088">3402 156 68 0,'0'-5'170'16,"-6"5"-12"-16,6 0-13 0,0-2-14 0,0 2-16 0,0-1-17 16,0 1-12-16,0 0-13 0,0 0-10 0,0-6-5 15,0 5 2-15,0 1-6 0,0-2-3 0,0 2-1 0,0 0-1 16,0 0-1-16,0 0 2 0,0 0-1 0,0 0-5 0,0 0 3 16,0 0 1-16,0 0-1 0,0 0 2 0,0 0 0 15,0 0 0-15,0 0-2 0,0 0-1 0,-10 0-2 0,10 0-2 16,0 0 0-16,0 2-2 0,0-1-1 0,0 5-1 0,-6-5 2 15,6 1-1-15,-3 3 1 0,3-2 3 0,-6-2 3 16,6 4-1-16,-10 3 1 0,10-4 0 0,-6 3 0 16,6 1 1-16,-3 1 0 0,3-1-4 0,-6 4 3 0,-3-1 2 15,2 2 1-15,4 4-1 0,-9-6 1 0,9 1-3 0,-3 2-1 16,-4 0-1-16,4 0-6 0,6 3-5 0,-3-1-3 0,3 3 1 16,-6-4-1-16,6 4 4 0,-9-2 4 0,9 4 0 15,-7 0 2-15,7-6 1 0,-3 3 3 0,3 4-1 16,-6-7-11-16,6 4 0 0,-9 0 0 0,9 2 0 0,-6-2-2 15,2 5 1-15,-2-7-5 0,0 6-2 0,-3-2 5 0,6 0-5 16,-4 1-3-16,7-3-2 0,-6 6-1 0,-3-8-4 16,0 3-2-16,2 1-2 0,7-1 3 0,-3-1-1 0,3-1-2 15,-6-3-1-15,6 3 2 0,-9-1 2 0,9 0 3 16,-6-3-2-16,6 0 1 0,0-1-2 0,0 0 1 0,0-2 0 16,0 4-1-16,0-8-2 0,0 1 0 0,0-3 0 0,0 2-1 15,-4-6-2-15,4 2-1 0,0 0-1 0,0 0-3 16,0 0 3-16,0-1-1 0,0-2 1 0,0 0-1 0,0 0 0 15,0 0 2-15,4 0 4 0,-4 0 2 0,0-2 1 16,0-1 7-16,-4 0 3 0,4 0 3 0,0 0 1 0,0 2 0 16,4-6 0-16,-4 0-3 0,6-2-5 0,3-3-6 0,-3-2-6 15,-3-1-3-15,4 0-2 0,2-6 4 0,0 3-5 16,4-5-3-16,-10-1-5 0,12 1-5 0,-9-4-4 0,4 0-4 16,5-3-2-16,-5 5-9 0,5 0-3 0,-6 0 0 15,7 0 2-15,-1 0 3 0,-5 2 5 0,5 6 2 0,-6-3 0 16,7 4 2-16,-7-3 3 0,7 5 2 0,2 0 4 0,-8 2 0 15,11 0 0-15,-5 2 1 0,2-3 1 0,-8 4 0 16,5 0 0-16,-2 0 1 0,5 2-1 0,-8-1 3 0,5 0 1 16,-6 4-1-16,7-1-2 0,-1-1 4 0,-8 1 0 15,5 1 3-15,-6 1-1 0,0 2 1 0,-3-5-4 0,4 5 4 16,2-1 1-16,-3 2-1 0,-3 0-1 0,4 0-2 0,2 2 1 16,-3-1-3-16,-3 5 1 0,3-5-3 0,4 6 0 15,-4-2 0-15,-3 4 0 0,-3 2 4 0,12 0 2 0,-12 3 1 16,3 2 2-16,-3 2 3 0,7 3 2 0,-7-4-1 0,9 4 1 15,-9 0-1-15,6 0 3 0,-6 2 1 0,3-2 1 16,-3 4 0-16,6-7-1 0,-6 5-2 0,10-1 2 16,-10-2 1-16,0 1-1 0,0-6 0 0,0 2 1 0,0 1 0 15,0-4 3-15,0 1 1 0,0-3-2 0,0-3-3 0,0 2 0 16,0 0-2-16,0 0-3 0,0 0-1 0,0-3 0 0,0-3-2 16,0 1 2-16,0-2 1 0,0 1-1 0,0-3 2 15,0 1-2-15,0-1-1 0,0-2-6 0,0 0-6 16,0 0-11-16,0-2-17 0,6-1-26 0,-6-4-39 0,0 3-46 15,0-2-49-15,0-1-42 0,0-5-44 0,0-2-43 0,0 1-53 16,0-1-71-16,0 0-98 0,0 1-28 0,-6 2 9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4:34.215"/>
    </inkml:context>
    <inkml:brush xml:id="br0">
      <inkml:brushProperty name="width" value="0.05" units="cm"/>
      <inkml:brushProperty name="height" value="0.05" units="cm"/>
      <inkml:brushProperty name="fitToCurve" value="1"/>
    </inkml:brush>
  </inkml:definitions>
  <inkml:trace contextRef="#ctx0" brushRef="#br0">1616 807 66 0,'0'-2'77'0,"0"-2"-3"0,0 1-3 0,0 1-8 15,0 2-5-15,0 0-9 0,0 0-7 0,0 0-9 16,0-2-6-16,0 2-5 0,0 0-2 0,0 0-2 0,0 0-2 15,0 0-1-15,0 0 0 0,0 0-1 0,0 0-1 0,0 0-1 16,0 0-2-16,0 0-1 0,0 0-2 0,0 0 2 16,0 0-2-16,0 0 2 0,0 0 3 0,0 0-2 15,0 0 1-15,0 0 0 0,0 0 2 0,0 0 0 0,0 0 0 16,0 0-1-16,0 0-1 0,0 0 2 0,0 0 2 0,0 0 0 16,0 0-1-16,0 0 2 0,0 0 1 0,0 0 3 0,0 0 1 15,0 0 2-15,0 0 2 0,0 0 2 0,0 0 4 16,0 0 4-16,0 0 0 0,0 0 4 0,0 0 2 15,0-4 3-15,0 4 4 0,0 0 4 0,-9 0 3 0,9 0 0 16,0-3 1-16,0 0-1 0,0 3-2 0,0 0-2 0,0 0-5 16,0 0-7-16,0 0-5 0,0 0-3 0,9 0-2 15,-9 0-3-15,6 0 2 0,-6 0 2 0,10 0 7 0,-10 0 10 16,6 0 9-16,-3 0 11 0,3-1 10 0,-6 1 10 0,9 0 9 16,-9 0 7-16,7 0 5 0,-7 0 1 0,3 0-3 15,-3 0-2-15,6 0-3 0,-6 0-6 0,9 0-7 0,-3 0-4 16,1 1-9-16,-4 2-8 0,6 0-3 0,-3 1-5 15,0 0-4-15,-2 3-4 0,5-1 6 0,3 6-2 0,4-1 1 16,-4 5 6-16,1 0 2 0,5 2 0 0,1 0 0 0,-4 4 0 16,7 2-7-16,-3 0 0 0,2 2-3 0,-2 0-4 15,-10-1-4-15,13-2-3 0,-13 2 1 0,10 0 4 0,-4 0 7 16,-2 5 10-16,-1-2 1 0,4-3 1 0,-1 1-1 16,1-4 3-16,-7 2 2 0,6-6-1 0,-8 1-1 0,-4 0-9 15,6-4 0-15,-3-2-4 0,0 1 1 0,-3-5-4 16,7 1-7-16,-4-1-6 0,-6-5-7 0,6 3-4 0,-6-3-5 15,10-2-4-15,-10 3-1 0,6-4 1 0,-6 2-2 0,3 2-5 16,-3-5 1-16,9 0 0 0,-9 3-1 0,0-2-5 16,0-1 3-16,0 0-3 0,0 0-1 0,0 0 1 0,0-1-1 15,0 1-1-15,0 0-1 0,0 0 2 0,0 0-2 0,0 0-2 16,0 0-1-16,0-3-2 0,0 3-5 0,0 0-11 16,0 0-12-16,0 0-21 0,0 0-27 0,-9 0-30 0,9 0-33 15,0 0-37-15,0-5-41 0,9 2-45 0,-9-3-43 16,0 0-35-16,0-3-27 0,6 0-19 0,-6-3-19 0,7 3-22 15,-7-5-28-15,0 1-57 0,0 1-40 0,-7 1-1 0</inkml:trace>
  <inkml:trace contextRef="#ctx0" brushRef="#br0" timeOffset="698">2261 729 54 0,'0'-1'184'0,"0"-2"-1"0,0-2-2 0,0 3-10 15,0 2-13-15,0 0-14 0,0-1-12 0,0-2-10 0,0 0-10 16,0 0-6-16,0 3-6 0,0 0-4 0,0 0-9 16,0 0-3-16,-3 0-6 0,3 0-8 0,0 0-11 15,0 3-6-15,-6-3-8 0,6 3-8 0,0 1 3 0,-10 3 5 16,10 5 8-16,-6 2 10 0,6 2 13 0,-3 7 10 0,3 1 17 15,-6 5 11-15,0 4 3 0,-4 4 6 0,7 5 3 0,-3-1-3 16,-9 1-4-16,12-1-1 0,-10 8-6 0,1 1-6 16,-4 2 3-16,4-2-11 0,-1 0-8 0,1 2-6 15,-7-2 2-15,4 3-5 0,-1-6-8 0,-2 3-6 0,-4 2-1 16,3-2-4-16,-5 2-6 0,2-5-1 0,-3 0-3 0,7 0-5 16,2-2-1-16,-9-5-4 0,10 3-2 0,-4-3-4 0,-3-1 0 15,7-3-2-15,3-2-6 0,-10-3-3 0,6 0-2 16,7-3-4-16,-6-4-4 0,5-7-3 0,4 2-1 0,-6-1-3 15,5-5-1-15,1 1-1 0,-3-2-3 0,9-7 3 16,-6 4-2-16,6-5-4 0,-3 2-12 0,3 0-12 0,0-3-18 16,0 0-20-16,0-1-21 0,0-2-26 0,0 0-32 15,3-2-40-15,-3-4-39 0,6-2-38 0,-6-3-34 0,9 0-30 16,-9-6-25-16,6-2-26 0,-6-4-21 0,7 0-21 16,-7-4-46-16,3-2-45 0,-3-2-12 0</inkml:trace>
  <inkml:trace contextRef="#ctx0" brushRef="#br0" timeOffset="1508">1712 36 192 0,'0'-1'184'0,"-6"1"-24"0,6 0-24 15,0 0-22-15,-9 0-17 0,9 1-14 0,-3 2-12 0,3 2-9 16,-7 1-4-16,7 4-1 0,-6-1 1 0,6 2 1 15,-9 2 3-15,9 2 2 0,-6 0 3 0,3 4 1 0,-4-3-1 16,-2 4 1-16,3-3-2 0,3 4 3 0,-3 3 1 16,-4 1 1-16,4-6-1 0,-3 4-1 0,6 0 1 0,-4 1 0 15,1-5-4-15,-3 1-6 0,3-1-11 0,3-1-5 0,3-2-5 16,-7 1-7-16,7-3-11 0,-9-3-3 0,9 0-2 16,0 0-2-16,0-3 2 0,0-4-2 0,0 3-2 0,0-5 1 15,0 0 2-15,0 1-3 0,0 1-2 0,0-4-1 16,0 0-1-16,0 0 0 0,0-4 4 0,0 1 0 0,9 1 1 15,-2-5-1-15,-4 1 1 0,3-7-2 0,3 3 0 0,4-5-4 16,-1-2-5-16,4-3-2 0,-7 1-1 0,13-1-1 16,-13-3-1-16,13 0 0 0,-10 1-2 0,4 1 0 0,-1-4-1 15,7 3 0-15,-10-1 0 0,4 1 0 0,-1 0 1 16,-6 5-2-16,7-2 3 0,-7 1-2 0,7 1 3 0,-7 3 1 16,7 1 1-16,-1 2 1 0,-6-1 0 0,7 1 2 0,-7 0 0 15,-3 3 4-15,10-3-1 0,-13 2 2 0,12 5 3 16,-8 0-1-16,2-4 1 0,0 4 1 0,4 0 3 0,-10 1-1 15,6 1 0-15,-3 2 0 0,4 0-3 0,-4 2 1 16,-3 1-1-16,3 4 0 0,3 2 2 0,1-1 7 0,-4 6 4 16,9 4 4-16,-8 0 7 0,5 2 3 0,-6-1 4 0,3 1 4 15,1 3 4-15,2-1 0 0,-2 3 4 0,-1 0 3 16,0-2-1-16,4 0-3 0,-10 0-2 0,6-3-4 0,-3-3-7 16,0 1-8-16,-3-2-8 0,7 3-7 0,-4-7-3 15,0 4-3-15,-3-6-3 0,3-1-8 0,-6 0-21 0,10-3-21 16,-10 2-32-16,0-3-37 0,0 1-41 0,0-3-42 0,6 0-38 15,-6-2-34-15,3-1-32 0,-3 0-53 0,0 0-91 16,-3-4-63-16,3 1-20 0</inkml:trace>
  <inkml:trace contextRef="#ctx0" brushRef="#br0" timeOffset="2308">3123 1208 108 0,'0'0'276'15,"0"0"-47"-15,0 0-45 0,3-3-40 0,3 3-31 0,4-3-25 16,-4 3-19-16,-6 0-17 0,3 0-11 0,12 0-11 0,-8 0-8 16,2 0-6-16,6 0-6 0,4 0-3 0,-3 0-2 15,-1 3 1-15,1 0-3 0,-7 0 0 0,6-1 0 0,-8-2 0 16,5 0 0-16,-6 0 3 0,0 0 1 0,-6 0 2 16,3 0 3-16,-3 0 4 0,0 0 5 0,0 0 6 0,0 0 7 15,0 0 3-15,0 0 5 0,-3 0 1 0,3-2 2 0,-6 2-3 16,-9-3-3-16,12 0 0 0,-10 0-4 0,-2-1 0 15,5 4-2-15,-5 0 0 0,6-1 0 0,-7-3 1 16,4 4-2-16,-10 0-1 0,13 0-3 0,-7 0-2 0,7 0 1 16,3 0-3-16,-4 0-3 0,4 0 1 0,3 4 2 0,-3-3 0 15,6 3 0-15,-9-1 1 0,9 0-2 0,-7-3 2 0,7 0-2 16,0 0 0-16,0 0-1 0,0 0-1 0,0 0 3 16,0 0-2-16,0 0 1 0,0 0 2 0,7 0 1 15,-7 0 1-15,0 0 4 0,9 0 1 0,-9 0 1 0,6 0 1 16,-3-3 0-16,3 0-4 0,4-1-4 0,-1 3-3 0,6-3-6 15,-5 0-4-15,11 3-3 0,-5-2-3 0,3-2-3 16,-10 3-5-16,6 1-6 0,-5-2-9 0,5-1-11 0,-2 1-19 16,5-1-20-16,-9-1-19 0,16 3-20 0,-12 1-21 15,-1-2-22-15,0-2-20 0,-8 4-21 0,11-4-26 0,-9 3-44 16,4 1-85-16,-1-7-67 0,0 5-33 0</inkml:trace>
  <inkml:trace contextRef="#ctx0" brushRef="#br0" timeOffset="3850">2918 1314 5 0,'0'-2'245'0,"0"-4"-15"16,0 2-17-16,0 0-20 0,0 0-23 0,0-1-24 0,0-1-21 16,3 1-18-16,7 1-12 0,-4 1-9 0,3 2-7 0,-9-2-5 15,6-1-5-15,-6 4-6 0,0 0-9 0,7 0-9 16,-7 4-11-16,0-1-8 0,0 1-6 0,-7 2-3 0,7 3 3 16,-6 4 6-16,6-3 9 0,-9 4 13 0,3 2 10 15,-4 4 11-15,7 0 9 0,-9 2 7 0,3 2 0 0,-1-2-3 16,-5 4-3-16,6-4 1 0,-7 3 3 0,7 0 0 0,-7 2-3 15,1-2-3-15,5-2 0 0,-5-3 0 0,6-3-4 16,-7 5-7-16,7-7-13 0,3 1-9 0,-10-2-7 16,13-3-4-16,-3 0-7 0,-3-4-7 0,2 0-4 0,7-4-2 15,-3 5-3-15,3-7-2 0,-6 4-4 0,6-2-1 0,0 0-9 16,0-1-12-16,0-2-15 0,0 0-20 0,0 0-27 0,-6-2-29 16,6-1-37-16,0 0-40 0,0-6-34 0,0-2-26 15,-9-2-33-15,9-3-39 0,0 1-46 0,0-2-89 0,9 0-40 16,-3-5-10-16</inkml:trace>
  <inkml:trace contextRef="#ctx0" brushRef="#br0" timeOffset="4436">3077 868 144 0,'0'-2'222'0,"0"0"-23"0,0-1-25 0,0-1-23 0,0 1-21 16,0 2-20-16,0-2-15 0,0-1-6 0,0 1-10 16,0 2-3-16,0-4-4 0,0 5 1 0,0 0 0 0,0-3 0 15,0 3 1-15,0 0 0 0,0 0-1 0,0 0-3 0,-10 0 1 16,10 0-2-16,0 0 0 0,0 0-1 0,0 3 2 16,0-3 3-16,0 5 3 0,0-4 2 0,0 2 6 15,0 1 3-15,0 0 5 0,0 3 3 0,0 0 6 0,0 6 2 16,0-1 1-16,10 2-1 0,-10 3-3 0,9 5 4 0,-3 0 2 15,3 1-2-15,7 1-3 0,-7 2-6 0,13-2-3 16,-13 7-3-16,10-5-4 0,-4 4-8 0,7-4-7 0,-13 4-1 16,10-3-5-16,3-1-1 0,-13-1 0 0,13 1 3 15,-10-5-3-15,0 4-3 0,1-7-1 0,2 1-6 0,-2-2-2 16,-10-1-3-16,6-5-2 0,-3 0-3 0,0-2-1 0,-2-5-3 16,-4 4 0-16,9-3 1 0,-9-3-3 0,6 2-4 0,-6-1-1 15,0-2-4-15,0-1-2 0,0 0-2 0,0 0-3 16,0 0-1-16,0 0-1 0,0 0 0 0,0-1-3 15,0-2-1-15,0-1-1 0,0 2-2 0,6-1-7 0,-6-3-16 16,0 1-26-16,0-3-29 0,0-1-31 0,0 3-31 0,0-3-38 16,0 0-42-16,0 0-40 0,0 0-43 0,0-2-32 0,0-1-24 15,-6 1-20-15,6 3-19 0,0-3-19 0,6 3-25 16,-3-1-39-16,4 2-41 0,2-2-17 0,-9 3 9 16</inkml:trace>
  <inkml:trace contextRef="#ctx0" brushRef="#br0" timeOffset="5208">3771 603 174 0,'0'-2'278'0,"0"-4"-47"0,0 0-43 0,0 0-37 0,0 2-25 16,6 2-17-16,-6-3-14 0,0 2-10 0,0 3-9 15,0-1-7-15,0-3-10 0,0 4-4 0,0 0-8 16,0 0-5-16,0 0-2 0,0 0-5 0,0 0-4 0,0 4-3 15,0-3-1-15,0 2-3 0,0 2 1 0,0-1 2 0,-6 3 4 16,6-3 9-16,0 5 5 0,0 0 7 0,0 0 5 16,-9-3 6-16,9 2 3 0,-3-2 6 0,3 6 2 0,-7-2 2 15,7 4 4-15,-6 0 2 0,6 0 6 0,-9 0 4 16,3 2 2-16,-4 2-2 0,7-2-4 0,-3 1-5 0,0 0-5 16,-3 0-2-16,6 2-4 0,-4 1-2 0,1-1-2 0,-3 3 3 15,3 0 2-15,3 4 2 0,-4 0 0 0,-2 4-3 16,3 1-5-16,3-3-4 0,-13 7-6 0,7-3-2 15,-7 5-2-15,1 3-1 0,-1-1-1 0,1 0 0 0,-4 4 2 16,10 0 0-16,-16-3-1 0,3 5-3 0,-2-1 0 0,5 1-1 16,4-4-1-16,-1 2 0 0,-3 1 0 0,-2-2-3 0,5-3-2 15,-9-1-1-15,10 2-3 0,-4-4-6 0,-2 1-3 16,11-4-2-16,-8 0-1 0,2-1-4 0,-2-4 2 16,5 3-2-16,-2-4 0 0,12-3 0 0,-13 3 1 0,10-4-3 15,3-5-3-15,-3 1 0 0,-4-4-1 0,4 4 1 0,3-7-1 16,-3 1-1-16,-3-2-3 0,9 0 0 0,-7-5 1 0,7 3-2 15,0-1-3-15,0-6 0 0,0 1-1 0,0-3 0 16,0 2 2-16,0-2 0 0,0 0-1 0,0 0 0 16,0 0 0-16,0 0 1 0,0 0-2 0,0 0 1 0,0-2 1 15,0 2-1-15,0 0-1 0,0 0 2 0,0 0-1 0,0 0 0 16,0-3 0-16,0 3-1 0,0-2-2 0,0-2 0 0,0 4 7 16,0 0-5-16,0 0-6 0,0 0-1 0,0-4 2 15,0 4 0-15,0-1-1 0,0 1 0 0,0-3-7 0,0 3 0 16,0 0 7-16,0 0-2 0,0 0-4 0,0 0-3 15,0 0-4-15,0 0-5 0,0-7-8 0,0 6-5 0,0-6-10 16,0 2-13-16,0 3-5 0,0-5-10 0,7 3-9 0,-7-1-7 16,0-3-8-16,0 7-12 0,0-7-11 0,0 5-10 15,0-4-18-15,0 2-18 0,9-2-23 0,-9 4-26 0,0-6-24 16,0 0-22-16,6-1-16 0,-6 3-16 0,3-2-11 16,-3 0-14-16,-3 3-13 0,3-3-20 0,0-1-41 0,0-2-64 15,0 3-32-15</inkml:trace>
  <inkml:trace contextRef="#ctx0" brushRef="#br0" timeOffset="6119">22 787 101 0,'0'0'138'0,"-6"0"-9"16,6 0-9-16,-9 0-13 0,9 0-14 0,0 0-7 15,0 0-3-15,0 0-2 0,0 0 2 0,-3 0-2 0,3 0 1 16,-6 0 1-16,6 0 1 0,0 0-1 0,0 0-2 0,0 0 0 16,0 0 0-16,0 0-1 0,0 0 3 0,0 0 1 15,0 0 2-15,0 0 7 0,0 0 6 0,6 0 4 0,-3 0 5 16,6 0 3-16,-3 0 2 0,1 3 1 0,5-3 1 16,3 4-1-16,-5-2-1 0,5 0-1 0,10 1-5 0,0 1-2 15,-3-2-1-15,12 0-6 0,0 0-5 0,-3 1-2 16,0 3-11-16,9-3-8 0,-12 0-7 0,3 2-4 0,3-4-8 15,-3 1-3-15,-6 1-5 0,9-3-6 0,-9 0-2 0,-3 0-5 16,2 0-2-16,1 0-5 0,-6 0-3 0,-4 0-5 16,7 0 3-16,-3 0-7 0,-10 0-3 0,6 0-1 0,1-3-3 15,-10 3-1-15,-3 0-1 0,3 0 0 0,4 0-6 16,-10 0-4-16,6 0 3 0,-6 0-2 0,0 0-6 0,0 0-7 16,3 0-13-16,-3-2-17 0,6 2-22 0,-6-1-26 0,0 1-35 15,0 0-42-15,0 0-39 0,-6 0-40 0,6 0-33 0,-3 0-27 16,3 0-29-16,-6 0-24 0,6 0-38 0,-10-5-82 15,4 2-33-15,-3 0-2 0</inkml:trace>
  <inkml:trace contextRef="#ctx0" brushRef="#br0" timeOffset="6510">382 794 66 0,'-6'-7'451'0,"3"3"-76"0,3-4-79 15,0 6-74-15,3-1-52 0,3 0-34 0,3 0-20 16,-2 3-14-16,-1 0-12 0,6 3-8 0,-6 3-6 16,10 4-4-16,-7-3-4 0,7 4-3 0,-7 6-3 0,6 2 0 15,-5 5 4-15,-1-1 4 0,3 0 3 0,-8 5-1 0,-4 5-3 16,0 1-4-16,0 1 11 0,0-7-3 0,-4 12 2 15,-8-6 1-15,0 4-3 0,-1 2 1 0,-5-1-1 0,2-3 2 16,-2 0-12-16,-4 0-6 0,6 0-1 0,-2-6-1 16,-4 2 1-16,-3-5-4 0,7-4-1 0,-7 1-5 0,3 5 2 15,3-10 4-15,4 1-7 0,-4-1-10 0,-2-8-3 16,5 0-7-16,-2-2-1 0,8-3-3 0,-2 2-5 0,-1-3-2 16,1-4-5-16,3 2 0 0,6 2-6 0,-4-3-5 0,1-2-15 15,6 0-14-15,-9 0-20 0,9 0-29 0,-6 0-29 16,6-2-35-16,0-3-40 0,0 1-35 0,0-1-28 0,6-5-22 15,3 2-22-15,-3 1-16 0,4-7-22 0,5 3-33 0,-5 0-59 16,11-1-40-16,-2-1-19 0</inkml:trace>
  <inkml:trace contextRef="#ctx0" brushRef="#br0" timeOffset="7244">1247 531 63 0,'0'-2'185'0,"0"-3"-20"0,0 5-19 0,0 0-16 15,0 0-14-15,0 0-11 0,0-2-10 0,0-1-8 0,0 3-3 16,0 0-4-16,0 0 2 0,0 0 2 0,0 0 2 16,0 0 0-16,-6 0 2 0,6 0 1 0,-3 0-4 0,3 0 0 15,0 0-2-15,0 0-4 0,0 0-3 0,-6 3-3 16,6-1-6-16,-10 3-3 0,10-1 1 0,-6 3 7 0,-3 2 10 16,6 6 8-16,-4 2 10 0,1 5 12 0,-9 2 16 0,12 7 11 15,-13 5 17-15,7 3-6 0,-7 3-8 0,1 3-6 16,-1 3-6-16,-2 0-5 0,-4 4-12 0,3 0-6 15,4 0-16-15,-4 3-2 0,-2-4 0 0,5 4-3 0,-2 1-1 16,2-3-4-16,1 0-6 0,5 3-1 0,-5-3-4 0,5 8-4 16,-5-11-6-16,9 3-3 0,3-5-7 0,-4 1-7 0,-8-1-8 15,12-3-7-15,-3 0-8 0,6-2-1 0,-10 0-5 16,10-4-5-16,0-3-1 0,10-2-2 0,-10 0-2 0,6-2-9 16,-3-4-11-16,3 0-25 0,3-4-29 0,1 0-30 15,5-2-36-15,1-3-41 0,9-2-49 0,-1-3-50 0,7-1-48 16,0-3-37-16,-3-1-41 0,3-5-44 0,3-4-67 15,7 0-70-15,-7-4-38 0,6-2 6 0</inkml:trace>
  <inkml:trace contextRef="#ctx0" brushRef="#br0" timeOffset="8214">4397 184 380 0,'0'-9'419'16,"10"0"-73"-16,-10 1-68 0,6 1-52 0,-6-2-27 15,3 1-8-15,-3 4-3 0,0-3 0 0,0 5-7 0,6 0-9 16,-6-1-17-16,10 2-17 0,-10-5-20 0,6 5-21 0,-6 1-18 15,3 0-13-15,3 0-7 0,3 1-6 0,-2 5 0 16,-1-2 3-16,6 5 5 0,-6 2 5 0,4 1 4 0,5 3 5 16,4 3 9-16,-4 5 12 0,1 2 3 0,-1 8 2 15,-5-3 1-15,5 9-3 0,-9 0 6 0,4 0 0 0,-1 3-3 16,-3 6-5-16,-3 3-1 0,3 4 0 0,4-3-2 0,-10 5-2 16,0 1-8-16,0 4-7 0,0 3-3 0,-10 3-4 15,4 0-6-15,3 2-5 0,-3 2-6 0,-10 6-1 0,7-3-4 16,-6 4 4-16,-1 0-10 0,4-2-8 0,-10 2-5 15,3-2-10-15,-2-2-3 0,5 3-3 0,-9-9-4 0,7 2-7 16,-4-5 2-16,-3-6 1 0,7-1-1 0,-7-4 7 0,3-5-3 16,-3-4-1-16,0-5 0 0,1-2-1 0,-1-3-5 15,0-5-8-15,-6 0-17 0,6-7-22 0,-9-1-37 0,3-7-40 16,-9 1-47-16,12-8-55 0,-12-1-69 0,9 1-71 16,-10-4-63-16,13-1-61 0,-9-4-46 0,9 0-54 0,3-4-100 15,1 1-34-15,-4 1 25 0,9-1 58 0</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8:34.284"/>
    </inkml:context>
    <inkml:brush xml:id="br0">
      <inkml:brushProperty name="width" value="0.05" units="cm"/>
      <inkml:brushProperty name="height" value="0.05" units="cm"/>
      <inkml:brushProperty name="fitToCurve" value="1"/>
    </inkml:brush>
  </inkml:definitions>
  <inkml:trace contextRef="#ctx0" brushRef="#br0">7 14 152 0,'0'-7'282'0,"0"5"-52"0,-7 0-47 0,7-1-38 16,0 3-30-16,0 0-18 0,0 0-13 0,0 0-13 15,0 0-5-15,7 0-2 0,-7 3 0 0,9-1 0 16,-3 0 0-16,-3 5 4 0,3-5 4 0,10-1 6 0,-1 4 6 16,-5 0 7-16,5 1 7 0,-5 0 7 0,8-1 5 0,-2-4 1 15,-1 1 2-15,4 1-1 0,2-3 0 0,-2 0-8 16,6 0-10-16,-3 0-9 0,-4 0-6 0,-2 0-7 0,5 0-7 16,-2 0-5-16,3 0-9 0,-4 0 1 0,1 0-4 15,-4 0-2-15,1 5-7 0,-1-5-5 0,1 0-4 0,3 0-6 16,-4 0-4-16,-6 1-8 0,7 2-4 0,-10-3-4 0,3 0-1 15,1 2-2-15,-1-2-1 0,-3 0 0 0,10 5-1 16,-13-4 0-16,3-1-18 0,3 0-3 0,-3 0-13 0,-6 3-18 16,10-1-20-16,-10 3-26 0,0-5-25 0,0 2-25 15,6 0-10-15,-6 0-21 0,3 1-17 0,-3 0-14 0,0 3-15 16,0-3-22-16,0 5-34 0,0-1-62 0,-3-2-76 0,-3 2-38 16,-4-3-5-16</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8:34.754"/>
    </inkml:context>
    <inkml:brush xml:id="br0">
      <inkml:brushProperty name="width" value="0.05" units="cm"/>
      <inkml:brushProperty name="height" value="0.05" units="cm"/>
      <inkml:brushProperty name="fitToCurve" value="1"/>
    </inkml:brush>
  </inkml:definitions>
  <inkml:trace contextRef="#ctx0" brushRef="#br0">0 47 485 0,'7'-3'430'0,"8"0"-92"0,-6-3-91 16,10 2-67-16,6-2-44 0,12 3-30 0,-12 1-18 0,3 0-12 15,3-3-11-15,9 3-11 0,-6 1-12 0,3-6-11 0,-9 7-9 16,9 0-7-16,-9 0-5 0,-3 0-2 0,6 0-2 16,-6 0 0-16,6 0 0 0,-6 7-3 0,-7-7 1 15,-8 0-3-15,11 0 1 0,-11 0-1 0,-1 1 0 0,3-1-1 16,-9 0-1-16,-3 0-1 0,7 0-3 0,-7 0-5 0,0 2-8 15,0-2-10-15,0 0-10 0,0 0-11 0,0 0-14 0,0 0-14 16,-7 0-12-16,7 5-11 0,-3-3-14 0,3 0-12 16,0 1-19-16,0-3-24 0,0 0-40 0,0 0-72 0,0 0-75 15,0 0-35-15</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8:37.855"/>
    </inkml:context>
    <inkml:brush xml:id="br0">
      <inkml:brushProperty name="width" value="0.05" units="cm"/>
      <inkml:brushProperty name="height" value="0.05" units="cm"/>
      <inkml:brushProperty name="fitToCurve" value="1"/>
    </inkml:brush>
  </inkml:definitions>
  <inkml:trace contextRef="#ctx0" brushRef="#br0">201 42 84 0,'0'-1'187'0,"0"-3"-10"0,0 3-12 0,0-4-14 0,0 2-16 16,0 1-12-16,0 1-11 0,-9-5-9 0,9 5-10 0,-6-2-6 15,3 1-6-15,-3-2-4 0,6 1-3 0,0 1-1 16,0-2 3-16,0 1 2 0,0 3 3 0,0 0 4 0,0 0 2 15,0 0 5-15,0 0 0 0,0 0 4 0,0 0 6 0,0 3 4 16,0-3 4-16,0 0 3 0,0 4 1 0,0-4-3 16,0 0-4-16,0 2-7 0,-10 1-11 0,10 1-10 0,-6-4-13 15,6 2-12-15,-3 1-9 0,3 4-5 0,-6-4-2 16,-4 6 1-16,4 4-2 0,6-1 3 0,-3 4 2 0,3 6 5 16,0-3 1-16,-6 5-1 0,6 3 0 0,-9 1-2 15,9 4 0-15,-7-2-1 0,7 5 1 0,-3 0-7 0,3 4 0 16,-6-1 2-16,6 1 1 0,-6 1-1 0,6-1-1 15,-9 0-4-15,9-1-3 0,-10-2 2 0,10 1-2 0,-6-4-2 16,6 2-3-16,-3-3-1 0,-3-1 0 0,-3-2 1 0,2 1-1 16,7-3 1-16,-3-1 0 0,3-4-3 0,-6-3-3 0,6 2-1 15,-9-7-6-15,9-1-1 0,0 1-6 0,0-2 0 16,0 3-5-16,0-3 2 0,0-6-1 0,0 2 0 16,0 0 1-16,0-2-1 0,0 0 0 0,0-4 2 0,0 2-3 15,0 3-11-15,0-3-12 0,0-2-17 0,0-2-23 0,0 0-28 16,9 0-36-16,-9 0-39 0,0 0-44 0,6 0-37 0,-6 5-36 15,3-5-28-15,-3 0-20 0,7 0-18 0,2-5-16 16,0 3-33-16,7 0-65 0,-1-2-47 0,1-3-12 16</inkml:trace>
  <inkml:trace contextRef="#ctx0" brushRef="#br0" timeOffset="1200">806 463 414 0,'-9'-12'497'0,"9"-1"-98"0,-3 4-125 0,3 3-94 16,-7 2-60-16,7 1-38 0,-6 3-26 0,6 3-10 15,-9 1-7-15,9 8-3 0,-6 4-5 0,6-1-5 0,-3 5-1 16,-4 4 3-16,7-2 5 0,-9-1 2 0,9 7 3 0,-6-1 1 15,6 3 4-15,0 2 1 0,0-2-1 0,0 1-1 0,0-3-3 16,0 0-5-16,6 2-3 0,-6-5 0 0,9-1-4 16,-9 2-1-16,7-3 1 0,-7 0-2 0,3-4 0 15,3 3-1-15,3-10-1 0,-9 4-4 0,6 1-1 0,1-2-3 16,-4-1 0-16,6-1-2 0,-3-2 0 0,0 0 1 0,4-3 0 16,-1-4-2-16,0 3-2 0,7-3-1 0,-7-2 0 15,7 3-2-15,-1-5-1 0,1 0 0 0,-1-5-1 0,4 3 1 16,-4-2-2-16,4-5 1 0,-4-1 0 0,7-1-3 15,-13 0-2-15,10-2-8 0,-4-7-7 0,-5 3-6 0,5-3-5 16,-9 3-6-16,1-11-3 0,-4 3-3 0,-3 0 0 0,-3 0 4 16,-4-2 3-16,-8 1 5 0,9 2 4 0,-4 0 5 15,-5-2 3-15,6-2 2 0,-7 7 3 0,-2-2 2 16,2 4 2-16,7-1 3 0,-7 4 7 0,7-3 4 0,3 7 9 16,-10-1 8-16,13-1 6 0,-3 3 11 0,-3 5 9 0,9-3 5 15,-7 5 1-15,7 2 0 0,0-2-5 0,0 1-2 0,0 0-4 16,7 2-10-16,-7 1-5 0,9 0-5 0,-3-5-7 15,-3 3-7-15,13-1-2 0,-7 3-4 0,7-1-3 16,-1-3 0-16,16 4-3 0,-3 0-2 0,3 0 0 0,9 0 1 16,4-4-1-16,-4 4-5 0,0-2-5 0,10-1-5 0,-10 1-5 15,7-2-2-15,-4 1-2 0,-3 3 1 0,-9-2 2 16,0 0 1-16,4 0 7 0,-11-2 5 0,-5 1 6 0,-4 0 1 16,7 0 4-16,-12 3 6 0,-1-3 5 0,-3 3 6 15,3 0 2-15,-2 0 4 0,-4 0 1 0,-3 0 0 0,0 0-2 16,0 3-7-16,0-3-7 0,0 3-5 0,-3 0-3 0,3 0-2 15,-7 3 2-15,7-2 2 0,-9 5 5 0,9 4 2 16,-6-2 5-16,-3 2 1 0,2 0 0 0,4 4-1 0,-3-2 3 16,6 0 1-16,-9 3-10 0,9-1 3 0,-7 4 0 15,7-1 2-15,-3-2 1 0,3 2 3 0,-6 1-5 0,6-1-1 16,0-2 2-16,0 2 1 0,0 1-2 0,0 0-1 0,6-4-1 16,-6 2-4-16,3-3 0 0,-3 2 1 0,7-5 0 15,2 1-2-15,-3 0-2 0,-3-3 2 0,4 0-1 0,8 1 1 16,1-4 0-16,2 0 6 0,-9-2-2 0,13 0-2 15,3-1-1-15,0 0-2 0,0-3 0 0,9-2-2 0,-10 0 0 16,7-2-6-16,-6-5 2 0,9 3 2 0,-18-6 2 16,9 1 1-16,-4-2 0 0,4-3-5 0,-6-3-5 0,6-2-5 15,-4-3-9-15,-11-1-4 0,5-4-5 0,-6 1-6 0,1 2-4 16,-10 1-1-16,0 0 1 0,0 1 3 0,-10-1 2 0,1 3 2 16,3 4 3-16,-10 0 4 0,1 0 3 0,2 4 7 15,-2 0 0-15,-1 2 3 0,7 4 8 0,3-1 3 16,-3 2 1-16,2-2 2 0,4 5 2 0,3 1 1 0,0-2 8 15,0-2 6-15,0 4 1 0,3-4 0 0,-3 5 3 0,7-4 1 16,8-3-3-16,-12 1-2 0,13 4-3 0,-1-5-7 16,4 3-5-16,-4-2-2 0,7 0 0 0,-3 0-2 0,6 1-1 15,-10 0 1-15,16-1-1 0,-12 1-1 0,5 1-1 16,-8 1 1-16,9 1 0 0,-4 0 1 0,-2 0-1 0,0-2-2 16,2 1 2-16,-11 0 0 0,5 3-1 0,-6 0-3 0,7 0 4 15,-10 3-6-15,-3 0 0 0,3 1 2 0,4 2-2 16,-1 3 0-16,-3 0 1 0,-6 1 1 0,6 2-5 15,-6 3 3-15,4-5 2 0,-4 7 1 0,9 4 1 0,-9-4 2 0,6 9 1 16,-6-4 5-16,6-1 4 0,-6 2 2 0,3 3-1 16,-3-3 1-16,7-4 1 0,2 7 1 0,-3-3 0 0,3-5-1 15,1 3-1-15,-1-4 2 0,7-3 0 0,-7 0 3 16,6 0 1-16,1-3 3 0,-1-2 2 0,4-2 0 0,3 0 2 16,2-5-3-16,1-2 2 0,0 0-3 0,0-2-5 15,9-5-2-15,-3-3-5 0,9-1 0 0,-9-2-1 0,-3-5 1 16,3-4-1-16,3 0 3 0,-3-1 3 0,-6-6 3 15,0-3 6-15,0 1 7 0,-10 0 6 0,1-2 4 0,-7 0 2 16,0 1-2-16,-2 0-3 0,-7 5-4 0,-7-2-7 16,-8 3-7-16,2 2-5 0,-8 1-8 0,5 1-12 0,-9 0-11 0,1 5-13 15,-1 0-15-15,-9 3-24 0,3 2-28 0,-3 1-33 16,3 1-33-16,-4 7-29 0,4 0-26 0,-3 3-24 16,3 3-19-16,-9 0-16 0,6 4-17 0,9 0-25 0,0 2-52 15,1 1-81-15,-1 4-32 0,3-4 3 0</inkml:trace>
  <inkml:trace contextRef="#ctx0" brushRef="#br0" timeOffset="2430">6 1419 43 0,'0'0'182'0,"-9"0"-21"0,9 0-22 16,0 3-21-16,0 1-18 0,0-4-18 0,0 0-13 15,0 0-5-15,0 0-7 0,0 0-5 0,0 0 0 0,0 0-2 16,0 2-6-16,0 1 1 0,0-3-1 0,0 2-5 0,0-2 1 16,0 0 2-16,0 0-1 0,0 4 0 0,0-1 1 0,0-3 0 15,0 2 0-15,9-1 1 0,-9-1 0 0,0 3 0 16,6 2 3-16,-6-2 0 0,0-1 3 0,6 1 3 16,-6 0 3-16,4 0-1 0,11 0 0 0,-9-2 1 0,4 4-2 15,-1-3-3-15,0 0-4 0,16 1-5 0,-10 0-2 0,7 0-6 16,-3 0-3-16,6-1-3 0,-1 4-4 0,1-3-2 0,0 5-1 15,0-7-2-15,6 1-2 0,3 3-2 0,-3-3 2 16,3 0-2-16,-3 1 3 0,0-1 0 0,-3 2 0 16,3-1 1-16,0-3-2 0,-3 0 2 0,9 0-2 0,-9 0-2 15,-3 0-1-15,6 1-3 0,3 2-2 0,-3 0-2 0,-6 0-1 16,6-3-3-16,3 3 1 0,0-1-2 0,-3 1 0 16,0 2 0-16,-3-4 0 0,9 4-1 0,-9 2 0 0,3-5 1 15,3 1 0-15,-3 1 1 0,3 5-2 0,-9-5 0 16,6 3 0-16,-6-3 1 0,0 0 1 0,-1 0-1 0,1-3 0 15,0-1-1-15,0 0 1 0,6 4 1 0,-6-3 0 0,-1 2-2 16,1 2 0-16,-9-3 0 0,9-2 0 0,6 0 1 16,-7 0-1-16,1 1-1 0,-9-1 1 0,9 3 0 15,6 0 0-15,-7 1-1 0,1-2 0 0,3 0-1 0,-3 0 1 16,12 3 0-16,-12-5-1 0,3 1 1 0,0 2 2 0,0 3 0 16,6 1 2-16,-3-1 0 0,0-3 0 0,3-1-1 0,0 2 2 15,-3-2 0-15,0 0-2 0,-3 0 2 0,9 3 0 16,-12-3 2-16,3 1 4 0,0-1 2 0,0 2 3 0,3-1 3 15,-7-1 6-15,1-2 2 0,0 1 4 0,9 4 1 0,-9-5-1 16,6 3 0-16,-6-3-1 0,6 0-1 0,3 3-2 16,-3-3-1-16,3 0-3 0,0 0-1 0,6-3-1 15,-2 0-2-15,-4-2-1 0,9 5 0 0,-12 0-4 0,3-1-2 16,-3-1-3-16,10 2-2 0,-7 0-4 0,-3 0 1 0,0 0-3 16,3 0 0-16,-6 0-1 0,3 0 1 0,0 0 1 0,-7 0-1 15,7 0 3-15,-12 0 0 0,-3 0 1 0,2 0 3 16,-2 0 1-16,-7 0 3 0,6 0 3 0,-5 0 2 15,2 0 1-15,-9 0 2 0,-3 0-4 0,6-3 2 0,-6 3-3 16,10 0-1-16,-10 0 2 0,6 0-6 0,-6 0-7 0,3 0-14 16,-3 0-16-16,6 0-24 0,-6 0-25 0,0 0-27 15,0 0-34-15,0 0-27 0,0 0-26 0,0 0-20 0,0 0-16 16,0 0-19-16,0 0-22 0,0 0-41 0,-6-4-91 16,-3 2-44-16,-7 2-18 0</inkml:trace>
  <inkml:trace contextRef="#ctx0" brushRef="#br0" timeOffset="3234">837 2212 218 0,'0'-3'413'16,"0"2"-64"-16,-9-6-62 0,9 2-53 0,0-1-37 16,0-2-23-16,0 3-14 0,0-1-8 0,0 0-7 0,9-1-3 15,-9 2-4-15,6-4-8 0,-3 3-6 0,4-3-8 16,2 1-9-16,0 4-8 0,7-3-5 0,5 3-6 0,-11-3-4 15,5 2-4-15,-6-2-5 0,7 6-6 0,-7-1-4 16,10-3-7-16,-4 2-5 0,7 3-5 0,-3 0-12 0,-10 3-4 16,13 2-13-16,-13-3-5 0,6-1-6 0,-5 6-5 0,5-2-2 15,-5 2-2-15,-1-1-2 0,6 3-2 0,-15 4 4 16,7-3 0-16,-7 4 0 0,0 4 2 0,0 2 1 0,0-1-1 16,0 1 2-16,-7 3 1 0,-2-1-1 0,-6-1 1 15,5 2 3-15,-5 3 0 0,-1-2 1 0,-2 2 0 16,-4-2 2-16,-3 3 2 0,7-1 1 0,-7-2 1 0,0 2 0 15,0 2 2-15,0-4-1 0,1 0 1 0,-7 2 3 0,6-2 0 16,3-1 0-16,-3-1 1 0,0 2 1 0,1-7-1 0,-1-2 0 16,0 5 0-16,9-7 3 0,-2 1-1 0,-4-3-2 15,7 1 2-15,12-3-1 0,-13-2 3 0,10 1 1 0,3-2 3 16,3 0 0-16,-6-5 5 0,6 6 4 0,0-6 6 0,0-1 9 16,0 0 7-16,0 0 9 0,0 0 7 0,6 0 9 15,-6 0 7-15,3-1 7 0,3-6 2 0,3 6-2 0,1-2-4 16,11 0-7-16,4-3-8 0,-6 4-10 0,9-4-11 15,0 1-11-15,3 3-10 0,0-5-9 0,-7 2-7 0,4 2-3 16,-3-2-4-16,6 4-3 0,-6-1-3 0,0 1-2 0,-10-4-1 16,10 2-2-16,0 0 2 0,0 1-3 0,-10-3-1 15,4 4-1-15,-4-2 0 0,1 3-4 0,-1 0 3 0,-5 0 0 16,-1 0-3-16,6 0-3 0,-8 0-8 0,2 0-13 16,0 0-15-16,4 0-18 0,-10 0-26 0,6 0-29 0,3 0-34 15,-8 0-28-15,2-2-30 0,3-2-37 0,0 1-44 0,-2 1-40 16,8 0-33-16,1-4-27 0,-4 0-23 0,0-2-37 15,-2-4-50-15,5 1-75 0,-6 2-19 0,7-2 15 0</inkml:trace>
  <inkml:trace contextRef="#ctx0" brushRef="#br0" timeOffset="3735">2028 2196 122 0,'-7'-14'522'0,"4"8"-16"0,-3-4-105 0,0 2-107 16,-3 3-75-16,6-2-46 0,3 4-29 0,-7-2-24 0,7 2-15 16,0 2-14-16,-6 1-16 0,6 1-19 0,0 2-16 15,-9 3-14-15,9 3-8 0,-6-2-2 0,6 4 3 0,-3 5 6 16,3 0 3-16,-7 2 8 0,-2-3 10 0,3 1 7 0,-3 5 4 15,-1 0 1-15,4-6 2 0,-6 6-2 0,5 1 0 16,1 0-5-16,-3 3-5 0,3-4-6 0,3 0-5 16,3-1 0-16,-7-2-4 0,7 3-3 0,0-1 0 0,0-2-6 15,7 3-4-15,-7-6-1 0,3 3-3 0,-3-1-3 0,6 0-3 16,3-4-2-16,-3 1-3 0,1 1 2 0,-4-4 3 0,12 2-2 16,-5-7 2-16,5 5 2 0,1-5 3 0,2-1 2 15,-5 1 6-15,5-4 2 0,-2-2 1 0,8 0 2 16,1 0-1-16,0-2-1 0,0-4-2 0,0 1 0 0,0-6-4 15,-1 3-4-15,1-1 0 0,-3-2 0 0,3 0 1 0,-7-1 2 16,-2-6 0-16,5 0 1 0,-2-2 2 0,-3 2 7 16,-7-2-1-16,0-3 1 0,4 1-3 0,-10-3-2 0,-3 4-3 15,0-1-3-15,0-1-7 0,-3 0-7 0,-4 3 1 0,-8-1-5 16,6 0-9-16,-7 1-4 0,-3 3-6 0,-2 1-8 16,5-1-12-16,-2 0-12 0,-4 2-30 0,13 2-16 0,-10 2-15 15,4 0-27-15,-7 3-25 0,13 2-28 0,-7-2-19 16,7 6-20-16,-7 1-6 0,7 1-19 0,-7 0-16 0,13 0-16 15,-9-5-25-15,3 2-52 0,-1 1-78 0,1 2-28 16</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8:44.845"/>
    </inkml:context>
    <inkml:brush xml:id="br0">
      <inkml:brushProperty name="width" value="0.05" units="cm"/>
      <inkml:brushProperty name="height" value="0.05" units="cm"/>
      <inkml:brushProperty name="fitToCurve" value="1"/>
    </inkml:brush>
  </inkml:definitions>
  <inkml:trace contextRef="#ctx0" brushRef="#br0">21 264 22 0,'-6'0'135'0,"6"0"-10"0,0 0-10 16,0 0-13-16,0 0-10 0,0 0-13 0,0 0-12 15,0 0-7-15,0 0-9 0,0 0-4 0,0 0-5 0,0 0-2 16,0 0-2-16,0 0-1 0,0 0-2 0,0 0 5 16,0 0-5-16,0 5-2 0,0-5-2 0,0 2-1 0,0-1 1 15,0-1-2-15,0 0 2 0,0 0-6 0,0 0 7 0,0 0 3 16,0 0 4-16,0 0 5 0,0 0 2 0,0 0 4 15,0 3 5-15,0-3 4 0,0 0 1 0,0 0 6 0,0 0 2 16,0 0 3-16,-6 0 2 0,6 0 1 0,0 0 2 16,0 0 1-16,0 0-1 0,0 0-6 0,-9 0-1 0,9 0-5 15,0 0-2-15,0 0-5 0,0 0-6 0,0 0-2 0,0 0-2 16,0 0 2-16,0 0 3 0,0 0 2 0,0 0 6 16,0 0 7-16,0 4 10 0,0-4 8 0,9 2 8 15,-3 1 7-15,0-3 6 0,-2 2 7 0,17 3 1 0,-2-5 0 16,3 0-2-16,2 0 8 0,4 2-8 0,13 0-11 0,-10 0-8 15,9 3-9-15,3-3-8 0,-5 0-5 0,5 0-8 0,-3 4-16 16,1-6-3-16,2 8-1 0,-3-7-6 0,1 5-3 16,-1 1-7-16,-6-2-5 0,-3 1-5 0,-6-2-5 0,0 3-4 15,-1-4-3-15,-8 0 0 0,-1 0-3 0,4 2 1 0,-3-2-1 16,-1 0 0-16,-6-2-2 0,7 4 3 0,-1-3-2 16,-5 0-12-16,-1 3-13 0,-3-4-17 0,0 2-21 0,-3-3-25 15,-3 0-31-15,10 0-36 0,-10 0-43 0,0 0-38 16,0 3-34-16,0 0-29 0,0 0-23 0,-10-1-22 15,10 1-19-15,-3 2-31 0,-9-5-63 0,0 1-55 0,-1-1-21 16,-15 0 9-16</inkml:trace>
  <inkml:trace contextRef="#ctx0" brushRef="#br0" timeOffset="462">511 1248 495 0,'4'-2'540'0,"-4"-3"-97"0,9 1-108 0,-9 2-81 0,6-3-46 16,-6 1-29-16,6-1-17 0,-3-3-12 0,13 7-11 0,-7-1-11 16,13-4-16-16,-4 6-21 0,13 0-19 0,-6 0-15 15,9 0-11-15,4 0-3 0,-4 6-3 0,0-4 1 16,0-1 3-16,6 4 2 0,-9-2 2 0,3 0 2 0,-3-1 0 15,10 0-3-15,-7 0-1 0,0 3-3 0,-3-3-4 0,0 1-6 16,-6-2-3-16,-7-1-7 0,-2 0-4 0,5 0-3 16,-2 5-4-16,-10-5-2 0,7 0-2 0,-7 0 0 0,4 0-4 15,-1 0-1-15,-6 0-6 0,3-5-13 0,1 4-20 0,-4-2-30 16,0 1-36-16,-6-3-43 0,3 3-42 0,3-2-43 16,4-2-35-16,-4 0-33 0,-3-2-31 0,3 0-37 0,4-7-63 15,-4 2-72-15,-3-1-24 0,3-3 10 0</inkml:trace>
  <inkml:trace contextRef="#ctx0" brushRef="#br0" timeOffset="1474">3085 119 435 0,'0'-11'552'0,"-6"2"-78"0,6 3-107 16,-3-3-84-16,-4 1-49 0,-2-2-30 0,0 4-8 15,3-5-5-15,-10 3-8 0,13-1-13 0,-12 4-17 0,5-1-25 16,-5 2-26-16,-1-3-27 0,7 4-25 0,-7 2-19 0,7-3-14 16,-13 4-9-16,7 0-5 0,-4 0-2 0,1 4-1 15,-4 0 1-15,3 3-1 0,-2-3-1 0,5 2 1 16,-2-1 1-16,-4 2 0 0,-3-3-1 0,0 2 0 0,0 0 2 15,1 2 0-15,-1-5-1 0,6 4-1 0,-12 0 0 0,16-3 0 16,-10 1 0-16,6 2 3 0,-2-4-1 0,5 5-1 0,-9-7 1 16,10 4 3-16,-4-4-2 0,1 4 2 0,5-5 2 15,4 0 0-15,0 0 2 0,2 0 5 0,-2 0 2 16,9 0 4-16,-6 0 5 0,6 0 2 0,-3 0-1 0,3 2 1 16,0 0 1-16,0 0-1 0,3 3 3 0,-3-3-7 0,0-2-1 15,6 0 2-15,-6 0 0 0,0 0-3 0,9 0-3 16,-9 0-5-16,0 3-5 0,0-3 2 0,0 0-2 0,0 1-7 15,0 4-2-15,0 0 0 0,0 1-1 0,0 5 0 0,0-5 0 16,7 3 0-16,-7 1 9 0,0 4-3 0,0 0-1 0,3 4-2 16,-3-2 0-16,0 5-1 0,0-1 2 0,0-3-1 15,0 4-11-15,0 1 4 0,0 2 3 0,0 1 2 16,0-4 0-16,0 2 1 0,0 3 0 0,-3-3 2 0,3-1-1 16,-7 0-1-16,7 0 1 0,0 3 0 0,0-4 2 15,-9 1-1-15,9 0-3 0,0-7 2 0,-6 3 0 0,6-4-1 16,0-1 0-16,-3-1-1 0,3-1 1 0,0-2 1 0,0 1 1 15,0-2 1-15,0-6-1 0,0 3-2 0,0 2 1 16,0-6 2-16,0-1-3 0,0 0 3 0,0 0 0 0,0 0-1 16,0 0 1-16,0 0 2 0,0 0-1 0,3 0 0 15,-3 0 2-15,0 0 11 0,0 0-6 0,6 0-5 0,-6 0-1 0,9 0 0 16,-9-1 1-16,7-1 2 0,-4-3-2 0,3 3-13 16,-6-1 5-16,9 1 4 0,-3 2-2 0,1-4 2 15,5 1 1-15,0 2-6 0,1-4 1 0,2 3 1 0,1-1-3 16,6 3-1-16,-10 0 1 0,3 0 0 0,7 0-1 0,-3 0 2 15,-4 0-2-15,1 3 1 0,2-1 0 0,-2 3 2 0,-1-1-1 16,1 0 0-16,-7 3 0 0,7 1 0 0,-7 6 0 16,6-2 1-16,-5 2-1 0,5 3 1 0,-5 4 1 15,-1-3 0-15,-3 6 0 0,3-1 0 0,-9 5 1 0,7-1 3 16,-7 4 3-16,-7-5 7 0,7 4 7 0,-9 0 7 0,3 3 6 16,3-1 9-16,-13-5 3 0,1-4 5 0,5 8 9 0,-11-6 7 15,2-1 8-15,-6 2 9 0,10-3 9 0,-10-4 13 16,-9 3 10-16,3-7 10 0,0 3 5 0,-3-4-3 15,-6-2-1-15,5-4-9 0,-5 0-12 0,0-2-15 0,6-5-14 16,-7 6-17-16,7-7-15 0,-3 0-11 0,9-7-11 16,-3 6-8-16,0-2-3 0,6 0-6 0,10 0-1 0,-4-2-1 0,4-2-5 15,5 3-10-15,4-5-11 0,-3-1-21 0,3 1-29 16,6 3-36-16,6-6-43 0,3 2-43 0,-3-9-43 16,4 3-46-16,11-2-49 0,-2 3-44 0,-3-1-28 0,8-3-14 15,1 2-13-15,0 0-21 0,0 1-24 0,0-1-42 0,6 3-29 16,-7 0-6-16,1 3 19 0</inkml:trace>
  <inkml:trace contextRef="#ctx0" brushRef="#br0" timeOffset="2210">3997 584 323 0,'-7'-8'533'15,"7"-1"-66"-15,-6 0-91 0,6 0-77 0,-9 0-44 16,9 3-25-16,-6-2-16 0,6 3-13 0,-3 2-17 0,3 0-17 16,-7 0-23-16,7 3-29 0,-9 0-28 0,9 0-26 0,0 3-21 15,-6 0-19-15,6 4-10 0,-3-3-7 0,3 4 1 16,-6 4 2-16,6 1 3 0,-10 6 3 0,4-1 7 0,-3-1 6 15,6-1 4-15,-4 5 2 0,1-1 1 0,-3 1 0 16,3 1-5-16,3 2 2 0,-4-5-4 0,-2 2-1 0,3 1-2 16,6 6-2-16,-3-3-2 0,3 0 2 0,0 0 1 15,3 1-6-15,-3-1-2 0,6-4-2 0,3 5-3 0,-2-9-2 16,-4 2 0-16,3-2-7 0,3 1 1 0,-3-3 3 0,4 2 1 16,-1-5-2-16,7-2 3 0,-10-3 1 0,3 2 2 15,7 1-2-15,2-5 0 0,-2 1 0 0,5-3 1 0,7-3 3 16,-3-3-3-16,0-1-1 0,-3-3 1 0,12 3 1 0,0-4-1 15,-12-1-1-15,12-2-3 0,-3-2-3 0,9-1 1 16,-6-5 0-16,6 2-2 0,-6 0 2 0,4 0 1 0,-10-5 0 16,3 2-1-16,-7-2 1 0,1 0-2 0,6-1 1 15,-12 1 0-15,-4-2-1 0,4 1-1 0,3 0 1 0,-4 4-1 16,-5 2 3-16,-1-5-1 0,-6 7-1 0,4-6 0 16,-4 0 0-16,-6 3 0 0,0 0 0 0,0 3 3 0,-6-3-2 15,-4 1 2-15,1-1 0 0,-7 3 1 0,-5-2-3 0,2 2 1 16,-6 1-2-16,1-1-1 0,2 1 1 0,-12 0-2 15,9 3 1-15,-6 0-2 0,6-1 1 0,-9 3-2 0,9 2-1 16,0 0 2-16,1 3-4 0,-1-2 3 0,0 3-1 16,3 3-2-16,-3 0 3 0,7 0 0 0,-4 3-6 0,4-1-10 15,8 2-13-15,-2-1-20 0,-7-2-24 0,13 2-26 0,3 3-33 16,-3 3-31-16,-4 4-29 0,4-1-27 0,6 2-23 16,0 0-19-16,0 5-17 0,0-7-23 0,6 0-34 0,-6-2-64 15,10-1-54-15,-4 4-36 0,-3-2-4 0</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9:31.951"/>
    </inkml:context>
    <inkml:brush xml:id="br0">
      <inkml:brushProperty name="width" value="0.05" units="cm"/>
      <inkml:brushProperty name="height" value="0.05" units="cm"/>
      <inkml:brushProperty name="fitToCurve" value="1"/>
    </inkml:brush>
  </inkml:definitions>
  <inkml:trace contextRef="#ctx0" brushRef="#br0">180 278 29 0,'0'0'80'0,"-6"0"-3"0,6 0-3 16,0 0-3-16,0 0-4 0,0 0-5 0,0 0-4 0,0 0-7 15,0 0-4-15,0 0-4 0,0-3-3 0,0 3-4 0,0 0-1 16,0 0-3-16,0 0-1 0,0 0-1 0,0 0-4 0,0 0 1 16,0 0-4-16,0 0 1 0,0 0-2 0,0 0-2 15,0 0 1-15,0 0-1 0,0 0 1 0,0 0 1 0,0 0 2 16,0 0-1-16,0 0 2 0,0 0 0 0,0 0 0 15,0 0 1-15,0-3 0 0,0 0 0 0,0 3 1 0,0 0 1 16,0 0 1-16,0 0 2 0,0 0 1 0,0 0 3 16,0-3 1-16,0 3 2 0,0-1 0 0,0 1 2 0,0 0 2 15,0 0 1-15,0 0 0 0,0 0 1 0,0 0 2 0,0 0 2 16,-3 0 1-16,3 0 1 0,0 0 3 0,0 0 1 0,0 0 4 16,0-5 1-16,0 5 4 0,0 0 2 0,0 0 2 15,0 0-1-15,0 0 2 0,-7 0-3 0,7-2-4 16,0 2-2-16,-9 0-6 0,9 0-8 0,0 0-6 0,0 0-5 15,0 0-8-15,0 0-7 0,0 0-5 0,-6 0-2 0,6 2-5 16,0 3 0-16,0-4-2 0,-3 5 2 0,3 0 2 16,-6 4 10-16,6-1 7 0,-10 3 6 0,4 2 4 0,3 2 5 15,-3 3 7-15,-4 1 7 0,4-3 3 0,3 6-2 16,-3-1-2-16,-3 6-2 0,-7-6 3 0,10 6 1 0,3-3-4 16,-3 0-6-16,-4 0-6 0,4 2-4 0,3-2-1 0,3 0-3 15,-6 1-4-15,6 5-3 0,-9-9-1 0,9 4-2 16,-7-5 1-16,7 2 1 0,0 0-4 0,0-1-1 0,0-1-4 15,0-3-1-15,-3 4 0 0,3-3-5 0,0-4-3 16,0 2-1-16,0-3-2 0,0-4 0 0,-6 2-1 0,6-6 1 16,0 2 0-16,0-3 2 0,0 1 5 0,0-2 0 15,0 1 4-15,0-3 4 0,0 0 4 0,0 1 4 0,0-3 4 16,0 0 8-16,6 0 0 0,-6 0 6 0,3-3 1 16,-3 1-2-16,0-5-4 0,-3 3 0 0,3-7-7 0,0 1-8 15,0-1-5-15,0-3-8 0,0-1-4 0,0-6-2 0,0-1-4 16,3-3-1-16,-3-5-1 0,7-1-1 0,-7 0 0 15,9-8 2-15,-9 2-1 0,6 2 0 0,-6 0-1 0,3 1 0 16,3 0 1-16,4 3 0 0,-4 0-1 0,-3 3-2 16,3 0 2-16,3 0 1 0,-2 2 1 0,2 2-3 0,0-2-1 15,-3 4 0-15,10-2-1 0,-7 2 0 0,7 2-2 0,-7-3 0 16,10 1-2-16,-4 3-3 0,1-1-1 0,9-4 1 0,-16 5 0 16,13-2 0-16,-13 5-1 0,13 1 0 0,2-1 1 15,1 2 2-15,3 0 0 0,-6 3-2 0,-4 0 3 16,7 0 0-16,-3 2 6 0,-4 0 0 0,-2 4-1 0,-7-1 1 15,7 3 1-15,-7 1 0 0,-3 0-2 0,4 2-2 0,-4 0-7 16,-3 0 0-16,3 2 0 0,-6 0-2 0,9 5 1 0,-9-3 1 16,7 5 0-16,-7 3 1 0,3 2 2 0,-3 1 3 15,6 3 0-15,-6 0 2 0,9 0 1 0,-9 4 0 16,0-5 1-16,0 3 1 0,-9 3-1 0,9-2 1 0,-6 1 1 16,3-1-1-16,-4-2 0 0,-2-5 1 0,0 3-2 0,3-2 0 15,-4 2 0-15,4-5-3 0,3 0-2 0,-3-2-1 0,-10-1 0 16,13-1 1-16,-3 1-3 0,-10-1-1 0,7-5 1 15,3 4-1-15,3-4 2 0,-3-1 0 0,-4-1 0 16,4 5 3-16,3-5 0 0,-3 1 1 0,6 3 3 0,-9-2 1 16,9-2 0-16,-7-1 1 0,7 0 1 0,0 0-1 0,-3 0 1 15,3 0 2-15,0 0-1 0,0 0 2 0,3 0 1 0,-3 0 1 16,0 0-2-16,0 0 2 0,0 0-1 0,0-1-2 16,7-2 1-16,-7-2-2 0,9 3-4 0,-3-5 0 0,-3 4-6 15,3-4-6-15,10 2-4 0,-7-2-5 0,16 1 1 16,-16-2-3-16,13 3 4 0,-13-1 0 0,10 3 4 0,6 2 8 15,-4-1 1-15,4-3 4 0,0 3-1 0,0 2 3 16,6 0-2-16,-6 0-1 0,6 2 2 0,-7 3-3 0,1-2 2 16,0 5 0-16,-6-4 1 0,-4 1-3 0,10 3 0 0,-16-5-1 15,7 4-2-15,-7 2-3 0,-3 3 4 0,4-1-2 16,-4 0 0-16,-6 3 1 0,0 0 3 0,-6-2 1 0,6 7 4 16,-10-3-1-16,1 2-1 0,-7-2 2 0,7 4 2 15,-13 2 1-15,4-5 0 0,-7 2 0 0,0-2 1 0,0 2 0 16,-6-5 0-16,-3 4 1 0,3-3 1 0,0-4 0 0,-3 2 0 15,3 0 0-15,-3-2 3 0,9-3 3 0,-6 1 3 16,6-4 3-16,-9 1 2 0,10 0-1 0,8-1 1 0,-9-4 1 16,7-1-1-16,2 0-1 0,-6 0-4 0,13 0-3 15,0-1-2-15,0-4-1 0,2 2 0 0,1-2 0 0,6-2-7 16,-9 3-10-16,9-3-12 0,0 3-17 0,9-2-23 0,-9-1-30 16,6 0-34-16,1 1-40 0,-4 2-30 0,3-1-25 15,9-1-26-15,-5 2-11 0,14-3-11 0,-5 5-7 0,-3-3-13 16,8-4-23-16,1-1-52 0,0 2-43 0,12-1-21 15</inkml:trace>
  <inkml:trace contextRef="#ctx0" brushRef="#br0" timeOffset="1752">1860 393 233 0,'-6'-9'391'15,"-9"3"-78"-15,-4-6-80 0,10 2-64 0,-7 1-42 16,-5-1-22-16,11 3-14 0,-5 2-7 0,-4 3-5 0,10 2-7 16,-13 0-10-16,4 2-12 0,-4 7-8 0,-3-3-9 0,7 10-5 15,2-4-2-15,-3 1-1 0,-2 4 3 0,5 3 7 16,-9 2 7-16,16 2 1 0,-10 0 4 0,7 2-1 0,0 0 2 15,-1 0 0-15,-2-2-1 0,12 2-4 0,-4 1-2 0,-2-2-1 16,3-1-1-16,3 2-1 0,3-4-5 0,-6-1 0 16,6 3-3-16,-10-1-4 0,10 0-5 0,0-3-7 0,0-4-2 15,0 2-4-15,0-3 0 0,10-1-2 0,-10 0-1 16,6-2 0-16,-6-4 0 0,3 1 2 0,3 1-1 0,10-5 2 16,-7-1-2-16,6-2 1 0,4-2-1 0,3-2 1 15,3-2-2-15,6-1-2 0,-7-5-6 0,1-1-8 0,0-2-7 16,0-6-2-16,0 2-2 0,-7-5-3 0,4 2-1 15,-3-2 2-15,-10 0 3 0,6-1 7 0,-5 1 6 0,-10-2 3 16,6 7 0-16,-6-5 2 0,0 2 0 0,-6 0 2 0,6 3 1 16,-3 2 7-16,3 0 6 0,-7 1 8 0,7 2 8 15,-9 1 9-15,9 3 7 0,0 3 6 0,0 1 4 0,0-1-1 16,0 2-3-16,0 1-7 0,0 2-8 0,0 0-4 16,9 0-8-16,-9 0-4 0,7 2-6 0,-7 1-2 0,3 3 0 15,-3 2 4-15,6 2 5 0,-6 2 6 0,9 5 9 0,-3-5 3 16,4 2 7-16,-4 4 4 0,3-2 0 0,0 0-1 15,1 1-1-15,-10 2-5 0,6-5-8 0,3 3-5 0,-3 2-5 16,1-3-3-16,-7 1-2 0,3-2-4 0,6 0-2 16,-3 1-2-16,0-3-3 0,-2-2-2 0,2-1 0 0,3-1-2 15,-9-3 1-15,6 2-2 0,-6-5-1 0,3 0 3 0,4 1 1 16,2-4 3-16,6-4-1 0,-5-1 0 0,11-4-2 16,-2-1-1-16,-3-2 0 0,2-2 0 0,7-3-4 0,-3-2 1 15,2-6 2-15,-5-3-3 0,6-5 3 0,-3 4-3 16,2-5-4-16,-5-2-4 0,3-5 0 0,-4 2-2 0,-5-1-1 15,5 1-2-15,-8 3 1 0,5-3 1 0,-9 8 3 0,7-7 2 16,-7 10 1-16,3 0-1 0,-9-3 1 0,6 1 3 16,1 7-3-16,-7-2 1 0,3 3 1 0,-3 2 0 0,0 4 1 15,0 3 1-15,0 2-1 0,0 1-2 0,0 4 1 16,0 0-2-16,0 4-3 0,-3-2-1 0,3 4 0 0,-7 0 5 16,7 4-4-16,-6 1-1 0,-3 3 0 0,3-2 2 15,-4 7 1-15,7 1 4 0,-3 3 0 0,-9 1-2 0,11-1 6 16,-8 2 5-16,3 3 5 0,-1 0 10 0,4 4 6 0,-9-2-9 15,12 2 6-15,-4 2 4 0,-2 0 2 0,9 0 1 0,-6 0 0 16,6 2 0-16,0-3 0 0,0-3 12 0,0 1-7 16,0 3-1-16,0-3-3 0,6 0 0 0,-6 0-4 15,9-3-5-15,-2-1-5 0,-4-5-2 0,3 1 1 0,3-2 0 16,-3-4 4-16,1-2 2 0,5-1 2 0,-6-1 0 0,4 1 0 16,5-8 0-16,4 5-3 0,2-5-4 0,-2-5-2 15,3-1-5-15,-4 0-7 0,7-3-12 0,12-2-14 0,-9 4-13 16,3-12-14-16,3 2-18 0,7-1-17 0,-7-5-22 15,6-2-16-15,-3-5-10 0,4 6-6 0,-7-4-5 0,0 2-3 16,-3 2-1-16,3 4 6 0,-9 0 9 0,0 0 11 16,-1 1 12-16,-8 3 14 0,9 3 13 0,-16 1 18 0,6 2 12 15,-5-1 11-15,5 1 11 0,-2 1 8 0,-10 2 5 0,6 1 6 16,-3 0 3-16,0 0 2 0,-6 1 6 0,4-1 7 16,-4 6 7-16,6-3 8 0,-6 2 8 0,0-3 7 0,0 0 6 15,0 2 4-15,0 2-2 0,-6 0-3 0,6 0-5 0,-4 0-7 16,4 0-5-16,-6 2-2 0,0 6-1 0,-3-4 2 15,6 2 9-15,-10 2 7 0,-2 2 9 0,-4 2 12 16,10 0 6-16,-13 6 4 0,10-3 3 0,-10 2 1 0,13 0-13 16,-13 4 3-16,13 0 3 0,-7 3-5 0,7-2 0 0,-7 4 0 15,13-4 0-15,-12 3-8 0,9 0 8 0,-4 2-9 0,4-2-5 16,3-2-4-16,3-1-3 0,0 1-6 0,3-3-4 16,-3 0-3-16,6 2-2 0,4-3-2 0,-4-2-3 0,3 0-1 15,0-3 2-15,7-1 2 0,-7 1 2 0,13-2 6 16,3 1 1-16,0-7 2 0,-1 2-1 0,1-8-2 0,9 0-6 15,-3-5-4-15,0 0-5 0,3-3-6 0,-3-1-5 0,-3-3-1 16,13-4-5-16,-10-2-4 0,9 0-9 0,-6-7-13 16,0-6-12-16,6 3-11 0,-9-3-7 0,-6-8-8 15,6 3 0-15,-12-1 2 0,3 1 5 0,-4 0 8 0,-12 2 13 16,-3-1 10-16,4 4 7 0,2 3 4 0,-9 4 2 0,-9-3 2 16,9 4 2-16,-7 5 3 0,7 0 2 0,-3 3 6 0,3 0 7 15,-6 3 7-15,6 4 6 0,-6 1 4 0,6 3-1 16,0 1 0-16,0 3-3 0,0 0-4 0,0 6 0 0,0 2 5 15,-9 4 8-15,9 2 6 0,0 5 12 0,0 3 11 16,0 2 15-16,-3 2 9 0,3 0 2 0,-7 4-4 0,7-2-3 16,-6 5-3-16,6-2-5 0,-9-2-9 0,9 4-9 0,-6-2-7 15,3 1-6-15,-7-3-7 0,4 4-7 0,-3-5-6 16,3-2-6-16,2-1-5 0,-2 2-2 0,0 1-4 0,6-9 0 16,-9 1-3-16,9 0-1 0,-3-8-1 0,3 1-3 15,-7-2-4-15,7 3-5 0,0-6-6 0,0-4-3 0,0 3-2 16,0-5-1-16,0-2 0 0,0 0 2 0,7-2 0 0,-7-8 0 15,3 2 0-15,6-4 1 0,-3-2 0 0,4-1-1 16,-4-6-3-16,9 1-2 0,-2-4 3 0,2 3 6 0,-2-1 3 16,-1 0 2-16,0 3-1 0,-2-3 3 0,5 3 4 15,4-2 4-15,-10 2 4 0,13 2 4 0,-4 1 2 0,4-2 4 16,-3 4 7-16,-4 1 0 0,10-1 6 0,6 3 6 0,-6-1 3 16,-7 2 4-16,7 1 0 0,-9 0 1 0,5 4-2 15,-2 1 0-15,6 4-5 0,-3 0-7 0,-4 4-6 0,-2-3-6 16,-1 5-5-16,4 3-2 0,-10-1 0 0,13 4-2 15,-7-1-1-15,4 3-1 0,-10-1 1 0,13 8 0 0,-13-1 2 16,7-4-2-16,-7 1-1 0,6-2 2 0,1-2-3 0,-13 6 1 16,13 1 0-16,-10-4-1 0,3 1 1 0,0 5 0 15,1 0-1-15,-4-2 1 0,3 1 0 0,-3-3 1 0,1-1-4 16,-7 2-7-16,3-5-12 0,-3 0-21 0,9-2-25 0,-9 0-33 16,0-1-41-16,0 0-38 0,0-3-39 0,0-6-39 15,6-2-47-15,-6 0-51 0,0 0-46 0,-6-2-37 0,6-10-33 16,-9-4-48-16,6-4-88 0,-10 1-51 0,-2 4 0 15,-10-1 35-15</inkml:trace>
  <inkml:trace contextRef="#ctx0" brushRef="#br0" timeOffset="2512">2171 406 64 0,'0'1'86'0,"0"1"-5"15,0 5-5-15,0-5-5 0,0 1-5 0,0 1-6 0,0-1-3 16,0-1-5-16,0-1-3 0,0 5 0 0,0-5 2 0,0 1-1 16,0 3 0-16,-7-2-1 0,7-3-1 0,0 1 2 15,0 3-1-15,0-1 1 0,0-3-2 0,0 0 2 16,0 0-3-16,-9 0 0 0,9 0-1 0,0 0-1 0,0 0 0 15,0 0 3-15,0 3 2 0,0-3-2 0,-6 0 5 0,6 3 1 16,0-3 1-16,0 2 0 0,0 2 1 0,0-1-4 0,-3-3 0 16,3 0-2-16,0 0-1 0,0 0-3 0,0 2 0 15,0 0 2-15,0-2 1 0,-6 0 1 0,6 0 2 16,0 0 3-16,-10 2 5 0,10-2 5 0,0 0 3 0,0 0 10 16,0 0-1-16,0 0 1 0,0 0-1 0,0 0-2 0,0 0-2 15,0 0-6-15,0 4 0 0,0-4-8 0,10 0 0 16,-10 0 1-16,0 0 1 0,0 0 3 0,6 0 2 0,-6 3 6 15,3-3 4-15,3 3 5 0,10-2 7 0,-7 1 6 16,6 3 1-16,4-2 1 0,6-2 0 0,6 3 0 0,0 0-3 16,3-3-3-16,0 3-6 0,3-2-7 0,-3-2-6 0,7 0-6 15,-1-2-5-15,-6 2-10 0,6 0-8 0,-6-4-9 16,-9 4-9-16,0 0-5 0,-3 0-6 0,-7 0-6 0,4 0-2 16,-4 0-3-16,-8 0-5 0,5 0-10 0,-6 4-18 15,-6-2-23-15,6-2-29 0,-6 0-36 0,3 0-51 0,-3 0-58 16,0 0-63-16,0 0-54 0,0 0-50 0,7 0-54 0,-7 0-76 15,0 0-92-15,0 0-25 0,0 0 14 0</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9:36.299"/>
    </inkml:context>
    <inkml:brush xml:id="br0">
      <inkml:brushProperty name="width" value="0.05" units="cm"/>
      <inkml:brushProperty name="height" value="0.05" units="cm"/>
      <inkml:brushProperty name="fitToCurve" value="1"/>
    </inkml:brush>
  </inkml:definitions>
  <inkml:trace contextRef="#ctx0" brushRef="#br0">0 1029 118 0,'6'-2'487'0,"4"-1"-71"16,-4 1-95-16,3-4-88 0,1 5-62 0,-1-1-41 0,6 1-27 16,1-4-18-16,6 2-14 0,-4 0-9 0,1-3-11 0,2 1-10 15,4-1-8-15,-9 1-4 0,9-1-3 0,-7 1 2 16,4-6 0-16,-3 3 1 0,5 1-1 0,-2-1 4 0,-3-1 1 16,-4-2 2-16,4-4 0 0,2 2 0 0,-2-5 2 15,3 0 1-15,-13-3-1 0,10 0-2 0,-4-7-4 0,-2 6-4 16,-10-6-5-16,12 1-2 0,-9-3-6 0,-3 2-2 0,-3 4-3 15,10-3-3-15,-10 7-1 0,-10-2-4 0,10 0-1 16,-3 3 0-16,-3 1-2 0,-9 1 0 0,12 2 0 0,-10 0 1 16,-2-1-1-16,-4 4-1 0,10 0 1 0,-13 2 2 15,3-4-2-15,-2 3 0 0,11 3 4 0,-8-1 3 0,2 2 2 16,1 0 3-16,-1 4 1 0,-2-2 0 0,8 2 3 0,4 2 2 16,-3-3-3-16,3 2-1 0,6 2-4 0,-10 0-2 15,10 0-2-15,-6 2-7 0,6 2 1 0,0-3 1 16,0 7 2-16,0 1 1 0,6-1 4 0,4 8 6 0,-4 1 7 15,9 2 10-15,-5 4-2 0,8 2 5 0,7 5-2 0,-3-6 0 16,3 4-3-16,9 5-5 0,-9 1-7 0,6-1-5 16,-7 2-1-16,7-2-4 0,-3 2-3 0,-3-1 0 0,-9 1-2 15,8-2-1-15,-8 1-1 0,-7-3-1 0,7-3-4 16,-7 0-4-16,-3 0-4 0,-6-3-5 0,-6-2-1 0,-3-1-1 16,-7-1-4-16,-2-3 3 0,2 1 2 0,-9-4 0 0,7-2 4 15,-10 4 4-15,3-3 1 0,-9-1 4 0,9-2 2 16,0-2-1-16,0-1 0 0,1 1 3 0,2-3 1 0,13-2 0 15,-7 3 1-15,7-5 0 0,0 1 2 0,2 1 1 16,4-2-1-16,3-2 3 0,0 3 2 0,0-1 2 0,0-2 5 16,3 0 2-16,4 0 5 0,2 0 7 0,0 0 2 0,7 0-1 15,-7-2-1-15,13 2-2 0,2-3-3 0,1 6-2 16,0-3-8-16,9-3-7 0,-9 1 1 0,6-7-2 0,3 1 3 16,-3-1-3-16,0-4-1 0,3 2-2 0,-3-2 5 15,-3 0-3-15,3-4 0 0,3 1 1 0,-9 2-3 0,0-2 1 16,3-2 0-16,-3 3-1 0,-7-1 0 0,-2 2-7 15,-7-1 4-15,6-5 0 0,-5 8 5 0,-1-2-1 0,-3 1 0 16,0-2 1-16,-6 0 5 0,4 4 7 0,-4 0-1 0,0 4 7 16,0-5 3-16,0 4 12 0,0-2 10 0,-4 1 11 15,4 0 10-15,-6 5 9 0,6-3 7 0,-6 4 3 0,6 3-1 16,0-5-3-16,6 4-7 0,-6-4-8 0,6 5-10 16,-6 0-12-16,0 0-11 0,0 0-8 0,0 0-8 0,0 5-10 15,0-4-6-15,0 4-2 0,0-5 0 0,0 8-3 0,0-4 0 16,0 6-1-16,0-2 1 0,0 4 3 0,0 0 3 0,0 3 1 15,4-4-1-15,-4 4 7 0,6 5 1 0,3-1 1 16,-3 3 2-16,-3-5 0 0,4 3 2 0,2-4 3 16,0 2 5-16,-3-2 0 0,13-1 5 0,-13 1 3 0,3-2 8 15,-2 2 1-15,8-2 0 0,-6-1-1 0,7-1-1 0,-13-1-3 16,13-3-5-16,-7-4 1 0,6 4-7 0,1-2-1 0,-1-5-1 16,4-1-2-16,3 0-4 0,-4-1-3 0,7-2-1 15,-9-3-3-15,15 1-2 0,-7-3-4 0,-5 2-6 16,3-3-4-16,-4-3-6 0,4-1-8 0,-3-1-11 0,-4-2-11 15,1 1-8-15,-1-7-10 0,-6 5-11 0,7-8-8 0,-7 0-6 16,1 0 3-16,-4-2 4 0,-3 1 6 0,-3 2 7 16,0 7 9-16,0-5 11 0,-3 2 11 0,3 5 11 0,-6 1 5 15,6-2 7-15,-10 5 5 0,10 4 0 0,-6-1 5 16,6 0 1-16,0 5 8 0,0-5 10 0,0 5 6 0,6 3 2 16,10 0 0-16,-7 0 3 0,10 0-4 0,12-2 6 0,-6-2-6 15,-1 1-3-15,7 1-5 0,3 2 0 0,4-2 1 16,-10-1 4-16,12 0 5 0,0 0 3 0,-6 1-9 0,-3-1 5 15,10 2 14-15,-7-4 4 0,-10 2 4 0,1 1 3 16,-9-1 0-16,-1-1 1 0,-5 2 7 0,-1 2-6 0,-3 0-9 16,3 0-8-16,-9 0-7 0,0 2-8 0,0 2-6 0,0-1-7 15,0 2-2-15,0 1-3 0,0-1-3 0,0 4 2 16,-9 2 4-16,9 2 3 0,0-1 1 0,0 2 3 0,0 4 1 16,0-3 1-16,0 7 2 0,0-2-1 0,0 3 1 15,0-6-2-15,0 7 1 0,0-2 0 0,9 1-2 0,-9-1-2 16,7 0-2-16,-7 1 3 0,3-1-2 0,-3 3-2 0,0-4-2 15,6 1-1-15,-6 0 2 0,9-5-1 0,-9 2 0 16,6-4-4-16,1 3 2 0,-4-4 0 0,12 0 1 0,-9-1 1 16,4-1 1-16,8-4 0 0,4 1 1 0,-3-4 1 0,5 1-4 15,1-6 1-15,0 0 1 0,6-6 1 0,3 4-1 16,-3-2 0-16,3-6-3 0,3-2-2 0,-2-1 4 0,-1-6-3 16,-3 2-1-16,9-3-1 0,-6-3-1 0,0-1 0 15,-3-2-4-15,3-4 0 0,-3-1-2 0,3 3-1 0,-3-5 0 16,-6 2-3-16,0 1 1 0,0-2 0 0,-3 5 2 0,-10-3 3 15,0 6 1-15,-2-1-1 0,-1-2 1 0,-3 4 1 16,-3 4 1-16,4 2 1 0,-7 0-1 0,0 1 0 0,-7 4 2 16,7-2 2-16,-3 3 1 0,-3 1 2 0,-3 6-2 15,-1-1-1-15,4 1-1 0,-9 4 0 0,5 0 1 0,-5 4-1 16,-1 1 3-16,-8 3 2 0,8-1 7 0,-3 4 7 0,-2 4 5 16,2 2 4-16,4 1 5 0,-1-1 5 0,-2 1 1 0,2 2 1 15,10 3 2-15,-3-1 0 0,-1 1-2 0,10 0 1 16,0 0 4-16,10-3 1 0,-4 3 1 0,-3-1-1 15,3 0-4-15,10-1-2 0,-1-3-2 0,-6-1-5 0,7 0-12 16,-7 2-2-16,10-5-5 0,9 1-3 0,-10-1-3 0,7-4-3 16,0 4-5-16,0-2-11 0,-4-5-11 0,-2 0-23 0,-3-3-26 15,-1 0-36-15,1-2-37 0,-4 1-39 0,0-6-40 16,-2-3-44-16,5-1-51 0,-12-4-52 0,3-1-46 16,-6-2-34-16,0 1-35 0,-6-6-54 0,-12-1-98 0,2 0-22 15,-18 0 20-15</inkml:trace>
  <inkml:trace contextRef="#ctx0" brushRef="#br0" timeOffset="431">937 35 430 0,'0'-7'567'0,"0"3"-63"0,0-4-111 16,0 3-98-16,3-1-75 0,-3 3-51 0,6 2-38 15,3 1-33-15,-3 0-21 0,1 0-18 0,5 1-22 16,0 2-25-16,-2 3-26 0,5-1-26 0,-5 3-30 0,-1-4-27 15,0 3-35-15,-3-3-40 0,4-1-37 0,-10 1-44 0,0-4-63 16,0 0-116-16,0 0-54 0,0 0-14 0</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9:37.426"/>
    </inkml:context>
    <inkml:brush xml:id="br0">
      <inkml:brushProperty name="width" value="0.05" units="cm"/>
      <inkml:brushProperty name="height" value="0.05" units="cm"/>
      <inkml:brushProperty name="fitToCurve" value="1"/>
    </inkml:brush>
  </inkml:definitions>
  <inkml:trace contextRef="#ctx0" brushRef="#br0">46 108 95 0,'0'-2'502'0,"0"-1"-51"0,0 3-92 16,0 0-82-16,0 0-59 0,3 0-42 0,4 0-28 0,2 0-17 15,-3 0-14-15,3 0-8 0,10 0-4 0,-7 0-7 16,7 0-5-16,-10 0 2 0,13 0 4 0,3 3 6 0,0-1 5 16,-1-2 6-16,1 5 8 0,9-4 5 0,-9 2 5 0,6 1-4 15,3-1-3-15,-3-1-3 0,-6 0-5 0,6 3 0 16,-3-3-7-16,3 0-5 0,0-2-7 0,-3 0-2 15,-3 0-6-15,12 0-5 0,-12 0-5 0,0 0-11 0,-7 0-8 16,7 0-10-16,-3 0-8 0,-4 0-9 0,-2 0-8 0,6 0-10 16,-4 0-7-16,-9 0-4 0,7 0-8 0,-7 0-11 0,4 0-18 15,-13 2-20-15,3 3-27 0,-3-3-28 0,9-2-36 16,-3-2-54-16,-6-3-57 0,6 3-53 0,-6 2-49 0,-6 2-44 16,6 3-37-16,0-3-48 0,0-2-80 0,0 0-50 15,0 0-3-15,-15 2 27 0</inkml:trace>
  <inkml:trace contextRef="#ctx0" brushRef="#br0" timeOffset="351">15 583 325 0,'-6'3'545'0,"-3"-1"-63"0,9 1-107 16,0-3-92-16,0 0-60 0,9 0-42 0,-3 0-31 16,4 0-21-16,5 0-18 0,1 0-14 0,8 0-16 0,7 0-18 15,-6 0-17-15,3 0-15 0,3 0-11 0,9 0-5 16,1 0-7-16,-7 0-2 0,6-3-2 0,1 1-1 0,-7-1-1 15,-3 2 2-15,3-4-2 0,0 2-3 0,-3 1 3 0,-6-1 0 16,-10-1-2-16,4 2-8 0,2 2-11 0,-5 0-14 16,-13 0-17-16,3 0-22 0,-6 0-25 0,0 0-27 0,0 0-29 15,10 0-26-15,-10 0-28 0,0 0-27 0,6-3-37 16,-6 3-59-16,0 0-93 0,-6-2-38 0,-10-2-10 0</inkml:trace>
  <inkml:trace contextRef="#ctx0" brushRef="#br0" timeOffset="1092">1786 97 59 0,'9'-12'517'16,"7"3"-5"-16,2-2-112 0,7 1-112 0,-3-1-76 0,3 2-44 15,-1 1-30-15,10 3-20 0,-9-2-12 0,0 3-13 0,0 1-15 16,-3 0-13-16,9-2-13 0,-7 5-11 0,1 0-8 0,0 5-6 16,-6-2-6-16,-4 0-2 0,10-1-5 0,-16 5-3 15,7-3-4-15,-7 5-3 0,7-1-1 0,-10 6-2 16,-3-4 1-16,-3 3 5 0,0 0 1 0,0 4 5 0,-3 3 6 15,-3 4 6-15,-4-3 6 0,1 4 4 0,-7 3 2 0,1-1 5 16,-10 0 7-16,10 2 9 0,-4-3 0 0,-6-1 1 0,0 6 6 16,1-4 2-16,-7 3 3 0,9-2-2 0,-12 0-2 15,9 0-6-15,-6 0 4 0,6 0-5 0,-9 0-5 16,3-2-7-16,3-2-3 0,-3 2-1 0,6-3-3 0,1 0-1 16,8-5-3-16,-3-1-3 0,-2 5 0 0,2-3-4 0,-3 3 2 15,13-7-2-15,-6-2-2 0,11 1-4 0,-8-3-2 16,0 1-1-16,5-3-1 0,7-1 5 0,0-3 4 0,0 0 5 15,7-4 7-15,-7 1 13 0,3-2 13 0,6 0 20 16,-3 0 19-16,4 0 18 0,5 0 11 0,1 0 10 0,15-2 0 16,-3 1-8-16,3-4-11 0,3 2-17 0,-3 1-16 0,3-2-19 15,0-3-20-15,6 1-15 0,7 0-10 0,-13-5-6 16,12 2-6-16,-5 1-3 0,-4 1-6 0,-6-2 0 0,3-2-6 16,3 7 1-16,-12-7 0 0,3 2-2 0,-3 5 1 0,3-3-1 15,-1 3 0-15,-11 0-1 0,-1 2 3 0,4-1-3 16,-7-1-3-16,-8 2-3 0,11 2-5 0,-9 0-5 0,-3 0-9 15,-3 0-12-15,7 0-17 0,-7 0-24 0,0 2-19 16,0 2-20-16,0-1-23 0,0-1-23 0,0 2-20 0,0-4-24 16,9 0-27-16,-9 0-27 0,0 0-39 0,0 0-37 0,-9 0-36 15,9-4-39-15,0-1-51 0,-7-6-77 0,7 1-70 16,-3 1-17-16,3 3 25 0</inkml:trace>
  <inkml:trace contextRef="#ctx0" brushRef="#br0" timeOffset="1697">3361 170 128 0,'-6'-8'515'0,"6"2"-41"0,-10 2-93 0,10 0-98 0,-6 2-68 16,6 0-47-16,-3-3-35 0,3 5-27 0,0 0-21 16,0 0-18-16,0 5-18 0,0-3-14 0,-6 0-15 0,6 3-10 15,-6 3-2-15,6 1 2 0,-10-1 5 0,7 6 9 0,-3-2 8 16,0 4 8-16,-3-4 4 0,6 6 6 0,-4-1 7 16,1 1 5-16,-3-3 4 0,9 2-5 0,-9 1-1 0,2 1-1 15,4 3 1-15,3-5-4 0,-6 3-5 0,6-4-7 16,0 5-6-16,0-3-2 0,0-2-3 0,0 1-3 0,-6 0-2 15,6-1-3-15,0 0-1 0,0-3-1 0,6 1 3 0,-6 0 0 16,6-1-2-16,4 4 3 0,-1-6 0 0,6-1 0 16,-8 1-2-16,5-1 1 0,0-4-6 0,1 5-2 0,-1-8 0 15,7 4-4-15,-10-3-2 0,13 1-4 0,-4-2 2 16,4-3 1-16,3 0 0 0,-6 0 2 0,5-3-1 0,1-2 3 16,0 1-2-16,0-3 1 0,3-1 0 0,-4-1-3 0,1 1 1 15,3 1 4-15,-3-4 3 0,0 1 0 0,-4-4 2 16,4 2 2-16,-6-1-3 0,12-1 3 0,-16 0 0 0,1 1-6 15,2-3-1-15,-8 1-3 0,-4 3-1 0,9-2-1 16,-8 0 0-16,-4 0-3 0,-3-1-3 0,9 1-2 0,-9 1-3 16,0-1 1-16,0-2-2 0,-9 2-3 0,6 2-1 0,-4-5 3 15,1 3-1-15,-9-1 2 0,12 3 1 0,-13-2-2 16,7-1 1-16,-13 2 2 0,13-1 0 0,-10-3-1 0,4 2-2 16,-7 0 0-16,3 3-2 0,4 1 2 0,-4-1 0 15,-2 3-1-15,5 0-2 0,-9 2 0 0,10 0-4 0,-4 1-20 16,1-1-8-16,-4 2-16 0,6-2-15 0,-8 6-20 0,-1-4-21 15,0 5-28-15,10 0-23 0,-10 5-15 0,6-4-27 16,-3 6-21-16,4-2-22 0,-4 2-18 0,13-3-24 16,-1-2-27-16,4 3-51 0,6-5-81 0,0 0-40 0,0 4-9 15</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1:09.391"/>
    </inkml:context>
    <inkml:brush xml:id="br0">
      <inkml:brushProperty name="width" value="0.05" units="cm"/>
      <inkml:brushProperty name="height" value="0.05" units="cm"/>
      <inkml:brushProperty name="fitToCurve" value="1"/>
    </inkml:brush>
  </inkml:definitions>
  <inkml:trace contextRef="#ctx0" brushRef="#br0">186 234 10 0,'-6'0'62'15,"6"0"2"-15,0-3 0 0,-9 3-2 0,9-3-2 0,-7 0-4 16,7 0-7-16,0 3-8 0,0-5-7 0,0 2-4 15,0 0-5-15,0 0-3 0,0 1-3 0,0 1-1 0,-3-4-2 16,3 3 0-16,0-1 1 0,0 2-2 0,0-4 1 0,0 3 1 16,0-1 0-16,0-1-1 0,-6 4 1 0,6-2-3 15,0-1 0-15,0 0-2 0,0-2-1 0,0 4-3 0,0-1-1 16,0-5-1-16,-9 2-3 0,9 3-1 0,0-5-2 16,0 5 0-16,0-4-3 0,-6 1-3 0,6 0-2 0,0-3-3 15,-10 5 1-15,10-3-1 0,-6 0-2 0,6 0 1 0,-3 1 3 16,3-1 2-16,-6 1 3 0,6-1 0 0,-10 4 1 15,10-4-2-15,-6 5-2 0,3-3-5 0,-3-2-4 0,-3 3-7 16,2 1-5-16,4 0-4 0,-3 0-3 0,-3-2 0 16,3 1 0-16,6-1 1 0,-4 2 0 0,-2-3-1 0,-3 3-2 15,3 0-6-15,3-6-9 0,-4 3-14 0,-2-1-16 16,3 1-17-16</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4:43.688"/>
    </inkml:context>
    <inkml:brush xml:id="br0">
      <inkml:brushProperty name="width" value="0.05" units="cm"/>
      <inkml:brushProperty name="height" value="0.05" units="cm"/>
      <inkml:brushProperty name="fitToCurve" value="1"/>
    </inkml:brush>
  </inkml:definitions>
  <inkml:trace contextRef="#ctx0" brushRef="#br0">7867 196 304 0,'3'-2'331'0,"-3"-6"-63"0,0 7-55 0,0-3-43 16,0 3-31-16,0-2-15 0,0-2-8 0,0 3-5 16,0 0-4-16,0 2 0 0,0-5 0 0,0 5-2 0,0 0 1 15,0 0 0-15,0-2-1 0,0 2 0 0,0-2-1 16,0 0-2-16,0 2-5 0,0 0-6 0,0 0-5 0,0 0-5 15,-3 2-4-15,3-2-4 0,0 2 0 0,-6 0-7 16,6 3 2-16,-10-3-1 0,10 5 0 0,0-3-1 0,-6 6-2 16,6-1 0-16,0 7 1 0,0 3 12 0,0 5 7 0,0 3 8 15,0 5 5-15,-3-3 5 0,3 2 1 0,-6-3 0 0,6 8 2 16,-10-2-6-16,4 5-2 0,3-2-5 0,3 4-1 16,-6-2-3-16,6 5-2 0,-9-6-2 0,9 3-6 15,0-3-4-15,0 1-8 0,-7-2-5 0,7-4-4 0,-3 3-2 16,3-5 0-16,-6 0-3 0,6-3 0 0,-9-3 2 0,9-3-5 15,-6 0-6-15,6-2-5 0,-10-2-5 0,10-4-7 0,0-4-5 16,0 4-4-16,0-6-10 0,0-2 1 0,0 1-1 16,0-5 0-16,0 1 0 0,0-3 2 0,0 0 2 15,0 0-1-15,0 0 0 0,10 0-2 0,-10 0 0 0,6-3-4 16,-6 1-9-16,9 0-16 0,-9-3-28 0,6 3-40 0,-3-2-52 16,4-4-61-16,2 0-80 0,-3-4-93 0,-3 2-81 0,3 1-77 15,4-8-81-15,-4 1-117 0,-6-1-63 0,0 17 2 16,0-17 48-16</inkml:trace>
  <inkml:trace contextRef="#ctx0" brushRef="#br0" timeOffset="504">7150 1286 60 0,'0'8'283'0,"0"-3"-44"16,0-3-35-16,0 2-33 0,7-1-26 0,-7-2-16 16,3 2-9-16,3-1-9 0,-6 2-8 0,9-1-4 0,4-1-4 15,-10-1-2-15,18 2-3 0,-2 2-2 0,6 1 3 0,-3 0 0 16,2-4 5-16,1 4 3 0,3-3 3 0,9-1 5 16,-9 0 2-16,3 3 2 0,10-3 1 0,2-2-1 0,-3 2-1 15,1 1-3-15,8-3-2 0,-2 0-4 0,-4 0 1 16,13 0-3-16,-6 0-2 0,-1 0 0 0,-2 0-4 0,2 0-2 15,-5-3-4-15,2 1-7 0,-6 0-4 0,1-3-4 0,-7 3-3 16,-3 0-4-16,-3-1-4 0,0-3-5 0,-10 0-5 16,1 4-3-16,-4-1-7 0,-5 0-6 0,5-2-7 0,-9 5-6 15,1 0-7-15,-4 0-5 0,6 0-10 0,-3 0-15 16,-6 0-21-16,0 0-23 0,0-3-27 0,0 2-35 0,0-1-42 16,-6 2-46-16,6 0-43 0,-9 0-37 0,6-3-30 0,-4-1-30 15,-8-1-32-15,6-3-40 0,-7-3-74 0,1-2-53 16,-10 4-10-16,0 3 21 0</inkml:trace>
  <inkml:trace contextRef="#ctx0" brushRef="#br0" timeOffset="1020">7302 48 20 0,'-6'0'308'0,"0"0"-51"0,-3-2-44 0,9 2-40 16,-3 0-31-16,-4 0-19 0,7 0-15 0,-6 2-11 0,6-2-12 0,0 3-5 16,0-3-4-16,6 0-1 0,1 4 4 0,-4-2 6 15,12 1 8-15,-6 0 10 0,7 0 9 0,9-1 11 16,-10 1 9-16,19 0 7 0,-3 2 5 0,10-5 3 0,-7 0-1 15,15 0 0-15,1 1-2 0,0 1-2 0,2 4-1 0,1-6-3 16,12 0-2-16,0 0 1 0,0 0-2 0,-3 0-1 0,4-6-3 16,-8 4-6-16,1 1-5 0,-9-4-5 0,3 2-7 15,-10 0-9-15,-3 1-12 0,-5-1-8 0,-4 0-9 16,-7 0-11-16,1 1-10 0,-9-2-11 0,-1 1-11 0,-6 1-10 16,7 2-12-16,-13 0-22 0,3 2-32 0,-6 1-34 0,0 1-42 15,10-4-48-15,-10 2-55 0,0 1-61 0,0 3-57 0,-10 7-39 16,10-3-31-16,-6 1-35 0,3 2-50 0,-3 1-99 15,-4 0-20-15,1 2 15 0</inkml:trace>
  <inkml:trace contextRef="#ctx0" brushRef="#br0" timeOffset="-2468">276 220 66 0,'0'0'115'0,"0"0"-9"16,0 0-12-16,0 0-9 0,-6 0-7 0,6 0-10 0,0 0-6 15,0 0-5-15,0 0-3 0,0 0-1 0,0 0-2 16,0 0-1-16,-3 0 0 0,3 0-1 0,-6 0-1 0,6 0 6 15,-10 0-6-15,10 0-3 0,-6 0-1 0,6-2-3 0,-9 0 0 16,9-3 0-16,-6 3-2 0,3 0-6 0,-4-1 2 16,-2-1 5-16,3 0 0 0,3-1 4 0,-3-1 2 15,-4 1 4-15,10-3 2 0,-6 6-1 0,6 0 5 0,0-3 3 16,0 1 1-16,0-2 2 0,0 3-2 0,0-1-2 0,0-3 1 16,0 3 2-16,6-4-7 0,4 3-5 0,-4-1-6 0,-3 1-7 15,3-3-4-15,10-1-2 0,-7 3-10 0,6-3-6 16,1-2-3-16,3 3-5 0,-10-1-2 0,13 4-1 0,-4-2-1 15,-2 3-5-15,8-1 5 0,-8-1 1 0,6 0 3 16,-4 2 1-16,-2 2-2 0,2 0 3 0,4-1 0 0,3 1 0 16,-6 2 0-16,2 0 2 0,-2 0-1 0,-4 0-1 15,1 2 1-15,-7 1-3 0,7-1-1 0,-1 4-4 0,-6 0 1 16,1 2-3-16,-1-1 0 0,7 5-2 0,-7 3 1 16,6 1 2-16,-8 2 1 0,2 0 3 0,0 5 3 0,-3-1 4 15,1 1 1-15,-7 2 3 0,3 3 3 0,-3-1 4 0,0 1 7 16,0 0 4-16,-3 4 2 0,3-5-8 0,-7-2 2 15,-8 6 5-15,6 1 4 0,-13 0-1 0,3 1-4 0,4-2-1 16,-4 0-2-16,-3 3 10 0,4-4-5 0,-7 1-6 0,3-1-2 16,-2-4-4-16,-1 5 2 0,-9-4-2 0,9 0-3 15,3-3 0-15,-3 2 0 0,0-2 4 0,-2-1-2 0,-1-1 3 16,3 2 0-16,0-2 1 0,0 1 2 0,7 0-4 16,-7-6 1-16,3 2-2 0,13-4 2 0,-10 3-5 0,4-1-3 15,-1-3 3-15,1-1-2 0,-1 4 2 0,7-6-1 16,-7-1-1-16,7 1-5 0,0-1 0 0,3-2-2 0,3 0-5 15,-4 1-2-15,1-3 0 0,-3 3-1 0,6 1 0 16,-4-7 2-16,7 3-2 0,0-3 0 0,0 5 2 0,-6-7 0 16,6 3-2-16,0 0 2 0,0-2 3 0,0-2 0 0,0 0 4 15,0 0 2-15,0 0 4 0,0 3 4 0,0-3 6 0,6 2 4 16,-6 2 6-16,7-1 3 0,-4-2 5 0,6-1 3 16,-3 0 5-16,4 3 5 0,5-1 7 0,1 2 7 15,8-4 7-15,11 0 5 0,-4 0 1 0,12 0 1 0,3 0 1 16,-2 3-5-16,9-3-8 0,5 0-9 0,-8 0-8 0,6 2-5 15,-6-1-4-15,8 2 0 0,-8 2-6 0,0-5-2 0,5 0 2 16,-14 0-1-16,5 0 4 0,-2 0-1 0,2 0-1 16,-18 0-2-16,3-5 3 0,3 5 0 0,-9 0-2 15,-3 0-1-15,-4 0-6 0,-2 0-3 0,-7-3-5 0,4 3-3 16,-10 0-7-16,3-1-5 0,-6 1-3 0,9 0-3 0,-9 0-4 16,0 0-10-16,0 0-15 0,0 0-22 0,0 0-28 0,-9 0-28 15,9 1-39-15,0-1-38 0,0 0-39 0,0 0-40 16,0 0-41-16,9 0-44 0,-9 0-38 0,9-1-36 15,-2-4-39-15,-4-4-59 0,12-1-93 0,1-3-38 0,5 1 3 16,4 4 32-16</inkml:trace>
  <inkml:trace contextRef="#ctx0" brushRef="#br0" timeOffset="-850">1820 445 133 0,'0'-3'414'0,"-9"-2"-75"0,9 5-79 15,-6 0-70-15,6 0-49 0,-3 0-29 0,3 0-17 0,-6 0-15 16,6 5-10-16,0-2-10 0,-10 2-8 0,10 1-5 16,-6 0-2-16,3 6 0 0,-3-2 0 0,-4 7 2 0,4-1 8 15,3 4 6-15,-3-1 10 0,-3 3 6 0,2 6-8 16,7-4 2-16,-3 1 2 0,-3 4 2 0,6 0-3 0,-9 1-5 15,3 0-8-15,6-1-10 0,-3-2 1 0,3 0-8 0,0 1-3 16,0-1-7-16,0 3-3 0,0-2-3 0,0 0-3 16,0 0 0-16,0 0 1 0,3-2-2 0,-3-4-3 0,6 2-4 15,-6-6-2-15,9 1-1 0,-3 0-1 0,-3-4 0 16,4-2-1-16,2 4 0 0,0-8 0 0,7 2 4 0,-7-2 5 16,7 1 3-16,-1-2 2 0,16-7 4 0,-6 7 1 0,0-5 0 15,6-3 1-15,6 0-2 0,-6-3-3 0,9-5-4 16,-6 2-3-16,7 0-4 0,-1-5-3 0,-6-5-3 0,6-1 0 15,1 2 0-15,-10-3-2 0,0-2-6 0,-6-2 0 16,2 0 1-16,4-5 0 0,-15 3 2 0,3-3 0 0,2-4-2 16,-11 5-2-16,5-4-1 0,-6 3-7 0,-9-2-7 0,0 1-6 15,-9-1-12-15,3 7-11 0,-10-4-8 0,-2 2-4 16,2 0 0-16,-2 2-1 0,-4 4-2 0,-3-2 4 0,0 2 4 16,1 3 6-16,-1-5 4 0,0 7 6 0,0-1 2 15,-6 3 1-15,6-1 5 0,0 4 4 0,1 3 4 0,-1-1 3 16,9 1 4-16,-8-3 1 0,8 4 5 0,-3-1 1 0,4 3 2 15,6 1 0-15,-4-2 3 0,-2 3-2 0,5 0 1 16,-5 0 0-16,6 0 0 0,6 0 2 0,-4 0 0 16,1 0 0-16,-3 0 1 0,6 0-1 0,-3 0 0 0,6 0 0 0,0 0 1 15,0 0 0-15,0 0 0 0,0 0 1 0,0 0-1 16,0 0 1-16,6 0-1 0,-3-3 3 0,6 0-1 16,4 0-2-16,-1 1 1 0,13 2-2 0,3-2 1 0,0-3 1 15,12 3-1-15,6 0-1 0,-2-1 0 0,5-3 0 0,1 1 0 16,6-3 0-16,0 5 0 0,-1-4-2 0,-5 0 0 15,0 5 1-15,-1 0-1 0,7-1 2 0,-13-4 0 0,7 4-1 16,-3 0 1-16,-13-3 0 0,6 4 0 0,0-1 0 16,-9 0 0-16,-3-2-1 0,-3 2 0 0,0 2 2 0,-3-1-1 15,-4 2 2-15,4 0 1 0,-13-5 4 0,0 3 3 0,1 0 0 16,-4 2 4-16,3 0 2 0,-3 0 1 0,-6 0 0 16,0 0-3-16,0 0-3 0,0 0-3 0,0 0-2 0,0 0-6 15,-6 2-2-15,6 0-3 0,-9 3 1 0,9-2 0 16,-6 5-2-16,6 0 1 0,-3 3 2 0,-4 0 0 0,-2 1 3 15,3 5 2-15,-3-1 2 0,-1 1 2 0,4 0 4 16,3 3 2-16,-3-1 2 0,-3 1 5 0,2 2 1 0,-2 1 2 16,9-1 0-16,0 5 3 0,0-3 0 0,0 3 8 15,9-2-3-15,-2 0-2 0,2-1-2 0,0-1 0 0,-3 3-3 16,10-2 1-16,-7 3-2 0,7-5-7 0,2 2 1 0,-5-2 1 16,5-3-1-16,-2 1 0 0,2 0 2 0,-2-5-2 0,6 4-1 15,-4-6 2-15,-2 1 0 0,2-2-2 0,7-1 3 16,-3 0 2-16,-4-3-2 0,7 1 0 0,-3-4 1 15,3-2-9-15,0 2 3 0,9-5 3 0,-10-5-1 0,7 2-2 16,4-5-2-16,-4-1-1 0,-7 2-1 0,7-5 10 0,-6 0-9 16,3-7-3-16,-6 3-2 0,3-4 1 0,-1-1-2 15,-5 0 2-15,3-4-1 0,-7 1-5 0,-5-4-1 0,5-3-7 16,-12-1-5-16,-3 4-9 0,0-3-9 0,0 1-5 0,-3 0-8 16,-12 0-4-16,5 4-2 0,-5-3-1 0,-7 2 0 15,3 2 4-15,-5 0 2 0,-1 2 3 0,-6 4 6 0,6-3 5 16,-9 7 6-16,12 2 3 0,-12-1 6 0,9 3 4 15,0-3 3-15,1 7 2 0,-1 0 2 0,3 4 2 0,13-5 1 16,-7 5 1-16,1 0-2 0,6 0 1 0,-1-2 2 16,10 5-2-16,-6 0 1 0,6 0-1 0,-3 0-2 0,3 0 2 15,0 0-1-15,0 0 0 0,3 0-1 0,-3 0 3 0,6 0 0 16,-6 0 1-16,10 0 1 0,-4 0 0 0,-3 5 0 16,3-2 3-16,10 0 1 0,-1-3 2 0,-6 0-1 0,7 0-2 15,2 0 0-15,7 0 0 0,0 0 1 0,0-3-2 16,0 0 1-16,3-2-4 0,-1 2 0 0,5 2 1 0,2-1 0 15,-3-3-1-15,3 3 0 0,-3-4 0 0,-6 3-2 16,9 0 0-16,-10-3-1 0,1 4 2 0,0 0 1 0,0 0-1 16,-3-3 1-16,2 2-1 0,-8 2-6 0,9-3 3 0,-7 0 4 15,7 2-2-15,-9-1 1 0,5 1 2 0,-2 2-1 0,-10-4 5 16,13 4 8-16,-13 0-2 0,7 0 2 0,-1 0 0 16,-5 0 1-16,-1 0 0 0,0 0-1 0,-3 0-1 15,4-3-3-15,-10 3-2 0,6 0-4 0,-6 0-3 0,0 3-1 16,0 1-2-16,0 1 0 0,0 1 0 0,0-1 1 0,0 5 4 15,0-1 5-15,0 4 5 0,0 5 5 0,3-1 4 16,-3 0 6-16,6 8 4 0,-6-2 2 0,9-4-2 0,-2 5 0 16,-4 2 1-16,12 0-2 0,-9-2-3 0,4 2-5 15,5 1-2-15,4-2 5 0,-4 0 0 0,1 0-3 0,6-1 1 16,2 2 2-16,1-6 1 0,3 3 2 0,3-3 3 0,0-2-1 16,3 0 1-16,7 0 3 0,-1-5-1 0,-6 0-2 15,6 1 0-15,4-6-4 0,-7-4 1 0,6-4-2 0,-2 0-1 16,-1-2-4-16,-9-5 3 0,9 1 2 0,-12-8 1 15,3-2 0-15,3 0-2 0,-9-5 1 0,-3-1-2 0,3-3 0 16,-16 2-1-16,6-1-9 0,-5-2 4 0,-4 1 1 0,-6-3-2 16,0 0-4-16,0-2 0 0,-9 2-3 0,-4 0-4 15,1 0 6-15,-16 0-12 0,3 0-5 0,0-1-6 0,0 4-10 16,1 1-10-16,-1-2-11 0,0-1-15 0,-9 4-14 0,9 3-11 16,-6-1-19-16,6 4-16 0,-6 3-14 0,13 3-12 15,2 0-16-15,-2 0-19 0,5 8-17 0,4 0-16 0,0 3-10 16,2 0-9-16,-2 3-7 0,9 0-6 0,0 8-9 15,0-3-24-15,9 4-55 0,-9 1-62 0,7 6-37 0</inkml:trace>
  <inkml:trace contextRef="#ctx0" brushRef="#br0" timeOffset="3803">8530 1520 125 0,'16'-4'209'16,"-10"-3"-30"-16,3 3-23 0,1-4-20 0,-4 5-21 0,3-5-16 16,-3 3-12-16,-3 1-4 0,4 0-7 0,2 1-4 0,-9 1-3 15,6-5-4-15,-3 5-3 0,3-5-5 0,4 3-2 16,-10-3-1-16,6 4-3 0,-6-5-3 0,3 2-3 0,-3 0 0 16,6 2 0-16,-6-3 3 0,9 2 1 0,-9 1 0 15,0-3 0-15,7 4-2 0,-7-5-3 0,3 2-2 0,-3-2-3 16,0-1-6-16,0-2-2 0,0 3-1 0,0-3 1 0,0 2 2 15,0-1 2-15,6-4 2 0,-6-6 0 0,9 11 0 16,-2-10-2-16,-1 4-1 0,-3-1-1 0,6-5 0 0,-3 0 0 16,10 1-5-16,-13 2-1 0,12 0-1 0,-5 2-2 15,11-1 0-15,-2 0-4 0,-3-1-5 0,5 3-5 0,7-3 1 16,-3 3-1-16,-3 2-2 0,12 0-1 0,-9-1-2 16,6-2-1-16,-7 5-2 0,1-1 4 0,0 4-2 0,6 0-1 15,-6-1 1-15,0 5 1 0,-1-3 1 0,1 5-2 16,-9 0 2-16,15-2-5 0,-13 4 3 0,7 4 0 0,-9-2-1 15,8 2-3-15,-5 5 1 0,12 0 6 0,-15 4-4 0,2-1 2 16,4 2-4-16,-13 3 2 0,7 0 1 0,-7 1 3 16,6-3-1-16,1 4-5 0,-13-3 5 0,3 4-1 0,4-1 1 15,-10 1 1-15,0 3 1 0,0-1 0 0,0 0 1 16,0 1 2-16,-10 4-3 0,10-6 1 0,-6 1 1 0,6-2 0 16,-3 2-3-16,3-6 0 0,-9 6-2 0,2-4-3 0,1-2 0 15,-3-2 0-15,9-3-2 0,-6-2-2 0,6 0 2 16,-3-2 1-16,3 1 1 0,-7-5 2 0,7 2 5 0,-9-3 8 15,9-2 15-15,-6 0 16 0,6 0 14 0,0-2 12 16,0-3 11-16,0 2 7 0,0-8 1 0,0 0-5 0,6-3-14 16,3 0-15-16,-2-3-12 0,2-2-10 0,6-1-9 0,1 0-3 15,-7 2-4-15,10-2-4 0,-4 4 2 0,-5 0 2 16,5 0 4-16,-2-2 0 0,5 2-1 0,7-3 1 0,0 2-4 16,9 4 1-16,-12-1-2 0,12 0-2 0,-3 2-3 15,3 2-5-15,-9-2-1 0,6 1 3 0,-7 1 1 0,1 3-9 16,0 1 4-16,0 3 2 0,-3 2 2 0,-4-2-2 0,-2-1 1 15,8 4-3-15,-5 0-2 0,-3 0 8 0,-1 0-5 16,1 4-2-16,-1-1-7 0,-6-2 1 0,1 4-2 0,-1 2-1 16,3-1-1-16,-8 3-3 0,2 4 3 0,3 0-2 15,-3 2 3-15,-3 2 1 0,-3 0-1 0,7-1 1 0,-7 6-2 16,0-7 4-16,0 2-1 0,0-1 0 0,-7 3 2 0,7-4-1 16,-3 1-1-16,3 1 0 0,-6-2 1 0,-9-2 1 15,11 4-2-15,-8-6 0 0,9 0 0 0,-3 2 0 0,-4-4 2 16,4-3 0-16,3 0 1 0,-3-1-2 0,6-3 3 15,-9 2 2-15,9-1 2 0,-7-3 0 0,7-3-2 0,0-1 2 16,0-1 0-16,0-3-1 0,0 2 0 0,0-8-1 0,7-1-5 16,-7 2-1-16,9-6-2 0,0 1-3 0,-3-5-3 15,10 3-5-15,-1-4-4 0,4-3-1 0,-3-3-2 0,2 1 0 16,4 2 4-16,3-1 1 0,-7-2 3 0,7 6 5 0,-3-2 1 16,3 5 3-16,-7-1 1 0,7 0 0 0,-10 7 1 15,10 2 0-15,-9-4-1 0,5 6-5 0,-2-1 3 0,-3 6 3 16,2-1 0-16,-2 3-4 0,5 2 1 0,-11-3 0 15,8 5 0-15,-2 7 3 0,-1-3-2 0,4 3-3 0,-4-3 0 16,1 3-2-16,9-3 2 0,-16 5 2 0,13 4-1 16,-13-1 0-16,10 2 2 0,-4 3 1 0,-2 0 1 0,-1 4 6 15,0-1-3-15,7 0-2 0,-4-2-1 0,4 3 1 0,-7-3 1 16,-2 2-3-16,5 0 2 0,-12-1-3 0,13 1 0 16,-7 0 0-16,-3 0 0 0,10-4-3 0,-1 3-4 0,-5-5-8 15,5-5-6-15,-5-1-4 0,-1 0-1 0,0 1-5 16,7-3-9-16,-7-2-4 0,6-1-10 0,-5-1 3 0,11-2 1 15,-2-2-1-15,6-1-8 0,0-1-2 0,3-5-1 16,-1-2-1-16,4 0 14 0,0-1 2 0,-6-4 3 0,3 1 4 16,3-7 9-16,0 5 7 0,-6-2 12 0,0-3 5 0,0 5 4 15,-1-5 1-15,-5 3 4 0,3-3 3 0,-4 4 4 0,-2-1 6 16,-1 1 3-16,-5 2 3 0,5-3 7 0,1 2 6 16,-7 3 7-16,6-2 2 0,-8 4 2 0,-4 1 3 15,6 2 0-15,-3 0 2 0,-6 0 1 0,6 0-2 0,-6 5-1 16,4-3-3-16,-4 4-2 0,0 2-4 0,0 1-4 0,0 0-8 15,0 0-8-15,-4 0-6 0,4 1-6 0,0 2-5 16,-6 2-3-16,6-2-3 0,-6 3-1 0,6 2 1 0,-9 1 14 16,9-2-2-16,-3 2 0 0,3 0 3 0,0 2 0 0,0 1 6 15,-7 1 4-15,7 1 5 0,0 4-7 0,0-3 12 16,7 7 3-16,-7-3 0 0,3-1 2 0,-3 4-3 0,9-5 0 16,-3-1-3-16,0 2-1 0,-2-2-6 0,2-2 0 15,3 2 0-15,-3-3 0 0,-3 1 0 0,4-4-1 0,2 3-2 16,-3-2-4-16,-3-2 0 0,13-2-1 0,-7 0-2 0,3 1-1 15,-2-7-2-15,5 7 0 0,-6-4-1 0,7-4 1 16,-7-1-2-16,7-2-8 0,-7-5-9 0,7 7-7 0,-7-7-11 16,6-4-13-16,1-1-17 0,-13-9-12 0,3 3-12 15,4-4-5-15,-10 0-1 0,0 4 0 0,0-6 5 0,-10 2 11 16,1 4 13-16,3-1 8 0,-10 1 12 0,7-1 9 0,0 2 11 16,2 3 7-16,-8 1 14 0,12-2 4 0,-13 2 6 15,10 3 11-15,3 2 8 0,-3 0 11 0,-4 4 4 0,10 1 9 16,-6-3-3-16,6 5-1 0,0 0-1 0,0-2-7 15,0 4-8-15,0 0-8 0,0 0-10 0,0 0-8 0,6 0-4 16,-6 0-1-16,10 4-2 0,-1-2 2 0,-3 0 0 0,10 0 1 16,2 3 3-16,-2-1 0 0,9-1-2 0,0-1-3 15,-1 2-10-15,7-4-7 0,-6-4-7 0,9 2-3 0,-3-3-6 16,0-2-3-16,-3 3 0 0,9-5 1 0,-12 3 10 16,0-3 4-16,0-4 7 0,-7 4 3 0,4-1 10 0,-3-4 5 15,-10-1 14-15,7 4 8 0,-7 1 9 0,-3-2 12 0,3 1 9 16,-2-1 8-16,-1 4 5 0,-3-2 7 0,-3 6-2 15,9-3-3-15,-9 1-4 0,0 5-5 0,0-2-7 16,0-2-8-16,0 5-9 0,0 0-8 0,0 0-9 0,0 0-9 16,0 0-9-16,-9 5-4 0,9-1-3 0,-3 2-4 0,3 3 0 15,-6-2 1-15,6 6 0 0,-7-1 3 0,7 2 0 0,-9-1 0 16,9 0 1-16,0 2 2 0,0 3 2 0,0-5-1 16,0 6 3-16,0-4 4 0,9-2 0 0,-9 1-1 15,7 3 2-15,-1-5-4 0,6 0-2 0,-6-2-4 0,4-1-5 16,-1-1-4-16,6 0-2 0,-8-7 1 0,2 1-3 0,6-2 1 15,-5-2-3-15,5-2 1 0,-5-7 5 0,5 3-3 0,-6-3 5 16,7-3-1-16,-7 2 2 0,-3-7 0 0,13 3 7 16,-13-4 1-16,0-1-2 0,-3 6 1 0,4-7 3 15,-7 7 7-15,0-3 6 0,0 3 8 0,0 3 6 0,0-4 9 16,0 7 9-16,-7-4 8 0,7 4-3 0,0 1-3 0,-3 4-5 16,3 1-9-16,0-1-9 0,-6 1-8 0,6 3-9 0,-6 0-7 15,6 3-6-15,-9 1-4 0,9 1 0 0,-10 2 0 16,4 1 0-16,3 2 1 0,-3 4 1 0,-3 4 2 15,2 2 1-15,7 2 2 0,-3 0 0 0,3 4 1 0,0-1 1 16,0 7-1-16,-6 3 1 0,6-2-1 0,-9 3 1 0,9 1 3 16,0-1-4-16,0 0 1 0,9 4-4 0,-9-1 2 0,6 2-1 15,-3-1 1-15,4-1 0 0,2 0-2 0,-3-1 1 16,-3 3 1-16,3-3 1 0,4 1-2 0,-1 0 1 0,-9-6 0 16,6-2-1-16,-6-1 1 0,0 0 0 0,0-6-3 15,0 0-4-15,-6-2 2 0,-3-1 1 0,-7-1-4 0,13-2-3 16,-12-6-3-16,5 3 0 0,-11-3-1 0,-4-3 4 0,0-1-3 15,0-4-2-15,-6 4-1 0,-9-6 0 0,12 1 0 16,-12-3-5-16,9-3-2 0,-10-5-2 0,13 5-4 16,-9-5 0-16,12 5 3 0,1-4 0 0,8 2 5 0,4-4 6 0,-1 3 1 15,-2-3 1-15,15 1 2 0,0-3-7 0,6-3-10 16,9 2-10-16,4-7-9 0,12 3-11 0,0 3-8 0,12-6-7 16,7 3-4-16,0-1-3 0,12 0 3 0,-6 0 4 15,9 1 0-15,-13-4 3 0,13 3 4 0,1-2 5 0,-11-3 3 16,4 2 6-16,-3 3 8 0,-6-7 6 0,-4 2 8 0,-2-2 9 15,-4 2 7-15,-6-1 5 0,-3-7 12 0,0 2 10 16,-6 1 8-16,-7-1 7 0,-8 2 7 0,5-5 11 16,-2 6 10-16,-10-3 12 0,-3 6 6 0,0-3 4 0,0 2 0 15,0 4-1-15,0 1-3 0,-3 5-7 0,3 2-9 16,-7 2-21-16,7 4-5 0,-6-3-10 0,6 6-5 0,-9 1-7 16,3 1-6-16,3 0-3 0,-4 0-4 0,-2 1 7 0,0 6-5 15,3-3-2-15,-4 5-1 0,1 1 0 0,3 2 3 16,-10-2-1-16,7 4 2 0,3 0-1 0,3-1 1 0,-3 2 2 15,-4 1 0-15,10-1 5 0,-6 1 4 0,6 1 2 0,0 2 2 16,6-3 6-16,-6 2 0 0,10-2 2 0,-1 0 0 0,-3 0-1 16,10-4 1-16,2 3 0 0,-2-2 2 0,-1-3 1 15,10 4 5-15,0-6 1 0,0-2 9 0,9-1-2 16,-3-3-3-16,0 3-3 0,3-5-5 0,0-5-3 0,-3 1-4 16,3-2-7-16,-3-3-6 0,3-4-2 0,-3 4 0 0,3-4 0 15,-3-6 0-15,-6 6-2 0,9-7 0 0,-9-2 0 16,6-4-3-16,-6-3 0 0,9-1 0 0,-12-4-1 0,-4 1-3 15,7-2 2-15,-3 2 2 0,-13 0 0 0,7-4 1 16,-1 2 4-16,-12 1 7 0,3 3 8 0,4 4 5 0,-10-5 3 16,6 5 0-16,-6-3 9 0,0 4 9 0,0 0 6 0,-6 2 4 15,6 3 5-15,-10 0 5 0,10 4 8 0,0 1 9 0,-6 2 3 16,6 2 3-16,0 1-2 0,0 2-1 0,0 5-7 16,0-3-7-16,0 2-10 0,6 1-13 0,-6 2-12 15,10 2-11-15,-10 0-10 0,6 2-9 0,-3 5-5 0,3 2-4 16,3 1 0-16,1-1 2 0,5 8 0 0,1 1-3 15,5 6 3-15,7-2-1 0,-3 3 2 0,0 3 1 0,6 3 0 0,0 0-2 16,3 3 0-16,-3 3 8 0,-3-4-3 0,-3 8-1 16,6-3-4-16,-6 4-2 0,-1-3 1 0,7 2 3 15,-6-1 0-15,-6 1-10 0,3-7 3 0,-13 3 0 0,6-2 4 16,-5-1-2-16,-1-5-1 0,-9 0 0 0,0 0 1 0,0-2 1 16,0-4-3-16,-9-1 2 0,6 2 1 0,-4-4 3 0,-8-2 0 15,9 1 1-15,-4-4 0 0,1 1 4 0,-6-2 1 16,11-3-12-16,-8 0-16 0,0 0-24 0,-1-5-33 15,-2 3-39-15,5 2-43 0,-8-9-52 0,2 0-73 0,7-6-71 16,-6-7-67-16,-1 1-60 0,7-3-66 0,-7-3-105 0,10-4-65 16,-3 3-13-16,-7 4 37 0</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4:53.988"/>
    </inkml:context>
    <inkml:brush xml:id="br0">
      <inkml:brushProperty name="width" value="0.05" units="cm"/>
      <inkml:brushProperty name="height" value="0.05" units="cm"/>
      <inkml:brushProperty name="fitToCurve" value="1"/>
    </inkml:brush>
  </inkml:definitions>
  <inkml:trace contextRef="#ctx0" brushRef="#br0">441 234 150 0,'0'-3'254'0,"0"-4"-42"0,0 2-34 0,-10 3-30 16,10 2-25-16,-6 0-19 0,6 0-16 0,0 0-12 0,0-7-5 15,-3 3-5-15,-6-2-3 0,9-2-2 0,-7 6-3 0,7 1-2 16,0 1 2-16,0 0-1 0,0 0 2 0,0 0 0 16,0-5 7-16,0 5 2 0,0 0 6 0,0-1 4 0,0 1 6 15,0 0 6-15,0 0 6 0,0 0 2 0,-6 0 1 16,6 0 0-16,0 0 0 0,0 0-2 0,0 0-3 0,0 0-3 15,0 0-4-15,0 0-6 0,0 0-6 0,0 0-6 0,-9 0-7 16,9 1-5-16,0 4-8 0,0-4-6 0,0 1-3 16,-6 4-3-16,6-3 4 0,-3 4 1 0,-4 2 6 0,-2 2 2 15,3 3-1-15,3 0 7 0,-13 6 4 0,10 2 2 16,-3 1 0-16,-7 2-3 0,7 2-6 0,-7 5 0 0,1 2 4 16,6 2-5-16,-7 2-1 0,7 1-1 0,-10 0-4 0,4 4 1 15,5 1 2-15,-5-5 1 0,6 6 0 0,-4-1 1 16,-5-1-3-16,11-5-3 0,-2 2 3 0,0-5-2 0,0 4-1 15,2-5-3-15,-8-1 3 0,12-3 0 0,-10-4 0 16,4 5-2-16,3-5-3 0,3 0 2 0,-3-6-1 0,-4 0-2 16,4-1-6-16,6-4-4 0,-3 1-3 0,-6-2-2 0,9-3-2 15,-7-4 0-15,7 0 1 0,-6-4 4 0,6 3 5 16,0-4 11-16,0-2 6 0,0 0 7 0,0 0 9 0,0 0 0 16,0 0 2-16,0-2-4 0,0-4-6 0,0 4-8 15,0 1-5-15,0-2-5 0,6-4-9 0,-6-1-4 0,7 1-6 16,-7-4-3-16,9 0-3 0,-9-4-2 0,3-3-4 0,-3 1-5 15,6-2 1-15,4-4-2 0,-4-1 0 0,-3-8-1 16,12 5 0-16,-8-7-1 0,2-5-5 0,0-1-2 0,4-6-5 16,-4-1-3-16,6-2-1 0,-5-2-5 0,8 1-4 0,-5-2-1 15,-4 4-1-15,6 0 1 0,-5-2 3 0,5 3 0 16,-5 0 0-16,5 7 1 0,-6-4-3 0,7 5 2 0,2 2 3 16,-2 2-1-16,-1 7-2 0,1 2-4 0,-7-2 1 15,10 1 2-15,-4 2 2 0,1 3 1 0,6 2 0 0,-4 1 3 16,1 2 5-16,3 3 3 0,-4 2 2 0,-2 4 2 15,8-1 0-15,1 4 3 0,-3-2-2 0,3 6 1 0,-7-2-1 16,7 3 0-16,-3 0 2 0,-4 3-2 0,4-2-1 0,-3 6 0 16,-10 0 1-16,7 2-1 0,-7 1 2 0,6 5-1 15,-8 1 1-15,2-3-1 0,0 1 1 0,-3 2 1 0,4 1 0 16,-10 5-1-16,6-3 0 0,-6 1 1 0,0 1 1 16,0 2 0-16,0-2 1 0,-6 1-1 0,6 3 1 0,-10-2-1 15,4 2 0-15,-3-1 1 0,3 2 0 0,-4 1 0 0,-5-4 1 16,6 3 0-16,-7-4 0 0,7 2 1 0,-10-2 1 15,-3 1 0-15,4-1 1 0,-4 0-1 0,4-4-1 0,8 1 1 16,-11-2 1-16,11 0-1 0,-8-5 0 0,5 1-1 0,-5-2-2 16,8 1 1-16,-5-3 1 0,6 0 0 0,2 0-1 15,1-5 2-15,-3 3 1 0,6-4 3 0,3-2 1 0,-6 3 0 16,6-4-1-16,0 0 1 0,0 0 0 0,0 0 2 16,0-4 1-16,6 3-1 0,-6-7 0 0,3 4-1 0,6-4 0 15,-3-2-3-15,1-1-2 0,2-1-2 0,0 1-1 0,0-1-2 16,7 2 0-16,-1 4-2 0,-5-3 0 0,5-2 0 15,1 3-1-15,-1 1 2 0,4-2-2 0,-4 0 0 0,4 4 0 16,3-1 1-16,-4 3 2 0,4 2-1 0,-3 1 0 16,-4 1-1-16,10 2-1 0,0-3 0 0,-1 8 1 0,-8-1-1 15,6 7-2-15,-10-4 1 0,4 6-1 0,-1-4 0 0,-6 1 1 16,7 9 1-16,-7-2 1 0,4 2-1 0,-10 1 1 16,3 2 1-16,3-2 1 0,-9 4 0 0,0-2 1 0,0 2 0 15,-9-2 1-15,3 0 1 0,-4-1 2 0,-5 3 1 16,-1-4 8-16,-2-3 7 0,2 2 6 0,-2 2 8 0,-10-6 8 15,0-1 2-15,-9 5 4 0,9-4-1 0,-3-3-3 0,-10-3-5 16,-2-1-6-16,-3 0-7 0,5-2-5 0,-2-1-3 0,3 0-3 16,-7-1-1-16,7-5-1 0,6 1-2 0,-7 1 1 15,7-4-3-15,3 0-2 0,6 0-1 0,1-4 2 16,5 4-2-16,3 0 0 0,-8-3 1 0,14 1-2 0,-5-6 0 16,6 1 1-16,2-1-3 0,-8-1-5 0,12 1-5 0,-3 1-5 15,-1-3-7-15,-2 1-13 0,3 2-16 0,3-1-19 16,-3-1-24-16,-4 0-27 0,4 0-29 0,3 4-33 0,-6-4-33 15,9 1-33-15,0 0-39 0,9 3-45 0,-9-4-41 0,3 3-34 16,3-2-36-16,4 0-47 0,-1-4-74 0,13 3-54 16,-4 1-26-16,4-2 19 0</inkml:trace>
  <inkml:trace contextRef="#ctx0" brushRef="#br0" timeOffset="2109">1802 448 191 0,'0'-7'288'0,"0"3"-47"0,-6-3-44 16,2 3-42-16,-2-3-30 0,-3 2-18 0,3-2-11 16,-4 4-7-16,-5-2-6 0,-1 2-7 0,-2 3-3 15,8 0-5-15,-11 3-9 0,5 2-3 0,1-2-3 0,-4 6-1 16,10 3 4-16,-13 1 2 0,4 1 2 0,-4 4 1 0,3 2 9 16,-6 3 5-16,10-3 1 0,-4 8 0 0,-2-4-4 0,2 2 0 15,4-2-4-15,-1 2-6 0,1 0-6 0,5 1-6 16,1-1-7-16,0 2-4 0,2-2-5 0,1-2-6 0,6 4-2 15,-9-9-2-15,9 5-4 0,0-1-5 0,0-3 0 16,0 0-1-16,9-4-2 0,-9-2-1 0,6 2 0 0,-6-5-1 16,7 0 0-16,-4-2 0 0,3-1-1 0,3 1 1 15,1-6-1-15,5 4 2 0,-6-4-4 0,13-1 1 0,-3-2-1 16,2 0-2-16,4-2 1 0,0-5-2 0,3 1-2 16,-3-5-2-16,12-3 0 0,-12 2-4 0,6-6-6 0,-7 1-10 0,1-2-8 15,-6 1-4-15,6-4-3 0,-4 0-4 0,-2-1-2 16,-3 1 0-16,-1 0 4 0,-6-1 8 0,7 1 6 15,-7-2 4-15,-3 2 5 0,-6 1 6 0,0 1 0 0,0 4 3 16,0 4 2-16,0-7 1 0,-6 5 5 0,6 0 7 0,-9 3 5 16,9 0 3-16,-6 2 10 0,6 2 8 0,0 1 7 15,0 0 7-15,0 3 1 0,0 0-5 0,0 3-2 0,0 0-9 16,0 3-7-16,0 0-10 0,0 0-6 0,0 0-6 16,-10 3-2-16,10 1 3 0,-6 4 4 0,6 1 7 0,0 3 6 15,0 3 8-15,0-1 6 0,0 0 5 0,0 3 5 16,0 4 4-16,0-2 1 0,0 2-2 0,0 2-3 0,0-2-3 15,0 4 0-15,6-4-3 0,-6 2 0 0,10-2-7 16,-10-1-7-16,6-1-1 0,3 2-3 0,-3-4-3 0,-3-5-5 16,4 4-4-16,2-10-7 0,-3 4 2 0,-3-1 0 0,3-1-1 15,4-4 1-15,-1 2 0 0,-3-2 1 0,10-5 2 0,-7 0 3 16,10-2-1-16,2-2-2 0,-2 0 1 0,6-7 1 16,3-2-3-16,-4-3-2 0,1-4-1 0,3-3-8 15,-6 1-2-15,12-7-5 0,-9-5-9 0,0 1-8 0,-1-8-8 16,-2 0-10-16,-3-4-9 0,-10 3-5 0,7-5-1 0,-7 1 3 15,-3 6 4-15,-6-3 6 0,9 5 8 0,-9 2 9 0,0 4 9 16,-9 1 7-16,9 4 5 0,-6 0 2 0,6 1 1 16,-3 5 4-16,3 2 2 0,-6 3 3 0,6 2 3 15,-10 5 4-15,10-2 2 0,0 3 2 0,0 4 0 0,0 2-3 16,0 0-1-16,0 0-2 0,0 2-5 0,0 2-6 0,-6-2 1 16,6 3-3-16,-3 3 3 0,3 4 6 0,-6 5 4 15,6 2 9-15,-10 4 10 0,10 2 7 0,-6-1 3 0,6 0 8 16,-3 3 4-16,3 0 4 0,-6 1 0 0,6 3-2 15,-9 0-3-15,9 0-2 0,-7-3 2 0,7 3-3 0,0 0-3 0,0-3-3 16,0 0-1-16,0 2-5 0,0-6-4 0,7 2-2 16,-7-4-4-16,9 0 0 0,-9-1-4 0,6-3 3 15,-3 1-1-15,3-6 4 0,10 2 3 0,-13-3 1 0,13-1 0 16,-10-3-1-16,3 1 0 0,10-6-2 0,-4 0-1 0,7 1-5 16,3-8-4-16,-7 1-3 0,7 0-1 0,6-6-3 15,-6 1-3-15,6-3-6 0,3-1-8 0,-3-3-12 0,9 2-17 16,-12-6-14-16,3 3-14 0,3-3-10 0,-3-5-10 15,3 2-8-15,-9 0-9 0,6 0-7 0,-6 0-1 0,0-3-5 16,0 6-2-16,-1-1-8 0,-2 0-7 0,-13 5-6 16,7 0-5-16,-7 2-2 0,1 4 4 0,-4-1 0 0,3-3 4 0,-9 4 5 15,6 0 8-15,-6 0 11 0,3 5 12 0,-3-1 13 16,0-1 11-16,0 6 11 0,0-3 11 0,7 2 8 16,-7 1 11-16,0 0 9 0,9 0 8 0,-9 0 5 0,0 0 13 15,0 0 9-15,0 0 12 0,0 0 13 0,0 0 13 0,0 0 12 16,0 0 12-16,0-6 10 0,0 6 7 0,0-2 0 15,0 2-3-15,0 0-6 0,-9 0-11 0,2 0-8 0,4 2-7 16,-3 4-2-16,-3-2 0 0,3 4 2 0,-4-1 3 16,4 7 5-16,-3-4 10 0,-1 6 10 0,1-4 7 0,-6 4 4 15,5 4 0-15,4 3 0 0,-9-1-1 0,12 3 3 0,-4 5-1 16,1-3-2-16,-3 2-2 0,3 1 0 0,6 2 3 16,0-1 0-16,6-3 2 0,-6 1-4 0,9-1-3 15,-3 3-2-15,1-2 1 0,2-7 0 0,0 6-3 0,0-1 0 16,7-6-2-16,-7-3 1 0,7 1 0 0,-7-6-2 0,13 3-3 15,-4-2-9-15,4-3-9 0,3-5-6 0,0 4-8 0,6-4-6 16,3-3-9-16,-6-3-7 0,3-3-5 0,0-3-5 16,3 1-4-16,6-3-8 0,-9-6-9 0,3 2-15 0,7-9-17 15,-1-2-16-15,-6-1-21 0,6-4-16 0,-6-3-13 16,-3-3-9-16,0-2 2 0,-3-4 7 0,-3 1 9 0,-9-3 18 16,-1 6 15-16,-6-6 17 0,7 5 12 0,-10 1 12 0,-6 3 8 15,-6 1 5-15,6 1 6 0,-9 3 6 0,2 2 7 16,-2 2 10-16,0 1 11 0,3 3 11 0,3 4 10 15,-4 1 11-15,1 7 2 0,-3-1 1 0,9 2-5 0,-6 5-6 16,6 0-11-16,0 2-13 0,0 0-10 0,0 2-8 0,0 5-3 16,0 4 5-16,0 3 6 0,0-1 8 0,0 8 8 0,0-1 13 15,0-2 7-15,0 5 8 0,-3 0 10 0,3 5 1 16,0 3-1-16,0 1-6 0,0-1-4 0,0 3-8 16,0-1-8-16,0 2-9 0,0-1-11 0,0-3-8 0,0 5-7 0,0-4-5 15,3 1-4-15,-3 0-1 0,6-7 2 0,-6 5-1 16,9-3 0-16,-9-2-1 0,6 0 0 0,-6-4 1 0,7-2 0 15,-4-3-4-15,-3-4 0 0,6-3-1 0,-6 0-1 16,9-1-2-16,-9-6 3 0,0 2-2 0,6-2 1 16,-3-3 3-16,4-8-1 0,2 5-2 0,-3-9-3 0,3-3-2 15,7 0-3-15,-1-7-3 0,-5 0-1 0,8-1-1 0,-2-2 2 16,-1 2-1-16,4-4 2 0,3-2 4 0,2 4 2 0,-5-2 2 16,6-2-1-16,0 2 1 0,3 4 1 0,-4-1 2 15,4 2-1-15,-3 0 0 0,6 1 1 0,-6 5 0 16,6-1 1-16,-6 3-3 0,9 0 0 0,-9 3 3 0,6 0 3 0,-7 3 0 15,11 4 0-15,-11-3 1 0,1 5 3 0,-3 0 1 16,3 2 0-16,0 2-2 0,-1 0 0 0,-8 5-3 0,9 2-1 16,-7 2 0-16,4 1-2 0,-3 1 1 0,-4 4 1 15,1 0 0-15,-1-1 0 0,-6 5 1 0,1 1 3 0,-4 0 0 16,-3 4 0-16,3-2-1 0,3 1 0 0,1 3 1 16,-4-3-2-16,3-3 0 0,-3 6-1 0,4-2-1 0,-4 0-8 0,-3-2-9 15,3 1-21-15,4-2-30 0,-4 1-42 0,-3-5-47 16,-3-4-52-16,6 1-68 0,-6-4-73 0,9-7-81 15,-9-3-69-15,0-4-74 0,0-7-115 0,-15-5-55 0,6-4-17 16,-16 2 32-16</inkml:trace>
  <inkml:trace contextRef="#ctx0" brushRef="#br0" timeOffset="2906">2307 661 149 0,'0'0'265'0,"0"0"-29"0,0 0-27 16,0 0-31-16,-6 0-26 0,6 0-27 0,0 0-15 0,0 0-13 16,0 0-9-16,0 0-6 0,0 0-4 0,0 0-3 15,0-3 0-15,-9 3 3 0,9 0-4 0,0 0-3 0,0 0-2 16,0 0-5-16,0 0-3 0,0 0-2 0,0 0-1 0,0 0-2 16,0 0-1-16,0 0-1 0,0 0 1 0,0 0-1 15,0 0 1-15,0 0 1 0,0 0 2 0,0 0 5 16,0 0 0-16,0 0 4 0,0 3 2 0,0 0 4 0,0 2 0 15,0-5-1-15,0-5 0 0,0 5-6 0,0 0-1 0,0 0 1 16,0 0-3-16,0 0-5 0,0 0-3 0,9 0 0 16,-9 0-2-16,0 5 1 0,6-5 2 0,-6 1 1 0,3 1 3 15,-3 4 5-15,6-5 4 0,10 1 2 0,-7-2 5 0,7 3 9 16,2 1 6-16,7-2 7 0,0 1 10 0,0-3 3 0,3 1 6 16,-4-1 6-16,1 0 2 0,-6 0 1 0,6 0-6 15,-4 0-11-15,-2 0-6 0,-10 0-11 0,7 0-13 16,-7-1-13-16,7-2-14 0,-10 1-12 0,3-2-12 0,-3 4-7 15,-3-3-11-15,-3 3-3 0,7 0-3 0,-7 0-5 0,9 0-9 16,-9 0-13-16,0 0-22 0,0 0-28 0,-9 0-31 0,9 3-39 16,0-3-56-16,0 0-50 0,0-3-76 0,0 3-83 15,9-3-80-15,-3-6-93 0,-3-4-147 0,3 2-58 16,-6-5 0-16,0 7 24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4:55.549"/>
    </inkml:context>
    <inkml:brush xml:id="br0">
      <inkml:brushProperty name="width" value="0.05" units="cm"/>
      <inkml:brushProperty name="height" value="0.05" units="cm"/>
      <inkml:brushProperty name="fitToCurve" value="1"/>
    </inkml:brush>
  </inkml:definitions>
  <inkml:trace contextRef="#ctx0" brushRef="#br0">91 261 20 0,'0'-3'52'0,"0"-1"-1"0,0 2-1 0,0-1-4 15,0 1-3-15,0-1-5 0,0-2-4 0,0 4-4 0,0-2-3 16,0 2-4-16,0-5 0 0,0 4 0 0,0 0 0 0,0-1 2 15,0 1-1-15,0-4 0 0,0 1-1 0,0 1-1 16,0-1-3-16,0 3-2 0,0-4-1 0,0 5-1 0,-3-1-2 16,3-4 0-16,-6 4 0 0,6 1 1 0,0-2-2 15,-7-1-1-15,7 1 1 0,0 3-1 0,0-1-1 0,0 1 0 16,0 0-1-16,0 0-1 0,0-3-1 0,0-1-1 0,0 1-3 16,0 1 1-16,0 0-2 0,0 0 0 0,0-4-1 15,0 6 1-15,0 0-2 0,0 0 0 0,0 0 0 0,0 0 1 16,0-5-2-16,0 5 1 0,0 0 0 0,0 0-1 15,0 5 1-15,0-5 1 0,0 6 0 0,0-6-3 0,0-6 3 16,0 6 0-16,0-5 1 0,0 4 4 0,0-2 1 0,0 3 0 16,0-5 4-16,0 4 4 0,0-1 1 0,0-1 3 15,0 3 1-15,0-4 0 0,0 4 1 0,0-2 1 0,0 2 0 16,0 0 0-16,0 0 0 0,0 0 0 0,0 0 2 16,0 0 2-16,0-2 1 0,0-3 1 0,0 2 2 0,0 2 0 15,0-2 2-15,0-1 0 0,0 1-3 0,0 1-3 16,0 2-2-16,0 0-1 0,0 0-1 0,0 0-1 0,0-1-3 15,7-5-2-15,-7 4-1 0,0 1-2 0,0 1-2 0,0 0-3 16,0 0 0-16,0 0-4 0,0 0-2 0,0 0 1 16,0 1-2-16,0-1-1 0,0 0 0 0,0 0 0 0,0 0-1 15,0 0 1-15,0 0-1 0,6 0-2 0,-6 0 2 16,0 0 2-16,0 0 0 0,0 0 0 0,0 0 2 0,0 0-1 16,0 0 0-16,0 0 2 0,0 0 1 0,0 0-3 0,0 0 1 15,0 0 1-15,0 0-3 0,0 0 2 0,0 0-1 16,-6 0-2-16,6 0 0 0,0 0-1 0,6 0 0 0,-6 0-1 15,0 0 1-15,0 0 0 0,0 0 0 0,0 0 0 16,0 0-3-16,0 0 4 0,0 0 0 0,0 0 0 0,0 0 0 16,0 0 0-16,0 0 1 0,0 2 0 0,0-2 4 0,0 0-3 15,0 0-1-15,0 0 0 0,0 0 0 0,0 0 0 16,0 6 0-16,0-5 2 0,0-1-3 0,0 0 1 0,0 0 1 16,0 0-1-16,0 0-1 0,0 0 1 0,0 0 1 15,0 0-1-15,0 0 1 0,0 0 0 0,0 0 0 0,0 0 2 16,0 2 3-16,3-2 1 0,-3 0 1 0,0 0 2 0,0 0 1 15,0 0 2-15,0 0 0 0,0 0-1 0,0 0 2 16,0 0 0-16,0 0 0 0,0 0 2 0,0 0 1 0,0 0 0 16,0 0 4-16,0 0 1 0,0 0 1 0,0 0 2 15,0 0 2-15,0 0 3 0,0 0 3 0,0 0 3 0,0 0 3 16,-3 0 7-16,3 0 5 0,0 0 4 0,0 0 2 0,0 0 2 16,0 0 1-16,0 0 1 0,0 0 1 0,0 0 1 15,0-2 3-15,0 2 2 0,0 0 4 0,0 0 2 0,0 0-1 16,0 0 4-16,0 0 1 0,-6 0 0 0,6 0-2 15,0 0 0-15,0 0-2 0,0 0-1 0,6 0 4 0,-6 0-1 16,3 0 0-16,-3 0-1 0,0 0 0 0,0 0-1 16,0 0 0-16,0 0-1 0,-3 0-2 0,3-1-1 0,0-5 2 15,0 4 1-15,0 1-1 0,0 1-1 0,0 0 1 16,-6 0-3-16,6 0 0 0,0 0-5 0,0 0-7 0,0 1-5 0,0 1-7 16,0 4-5-16,0-5-5 0,0-1-5 0,0 0-4 15,0 0-1-15,-7 0-4 0,7 0-3 0,0 0 0 16,0 0-3-16,0 0-3 0,0 2 2 0,0 1-2 0,0 1 0 15,0-1 2-15,0-2 2 0,0 2 6 0,0 2 3 0,0-3 5 16,0 0 4-16,0 2 5 0,0-1 2 0,0 0 5 16,0 5 3-16,0-2 2 0,0 0 0 0,0-2 1 0,7 1-4 15,-7 3 4-15,0-1 0 0,6 5-1 0,-6-1-3 16,0 1-5-16,3 1-5 0,-3 1 0 0,0 0-3 0,0 3-12 16,0 3-3-16,0 3-2 0,0-2 0 0,0 7-1 0,0-5 8 15,0 5-7-15,0 1 0 0,0-1 4 0,0 3-3 0,-3 1-2 16,3 3 0-16,-6-4-4 0,6 5-7 0,-7-1 2 15,7 2 1-15,-9-1 4 0,0 1-1 0,3 0-2 16,2-2-1-16,-2 4 0 0,6-2 7 0,-9-2-4 0,9-1-3 16,-6-2-8-16,6-7 3 0,-3 5 0 0,3-6 1 0,-7 2 0 15,7-4-7-15,-6-2 1 0,6-2 5 0,0 0 1 0,-9-4 1 16,9-2-2-16,0-1 0 0,0-2 0 0,0-3 2 16,0 1 0-16,0-3 0 0,0 1 2 0,0-3-1 15,0 1 0-15,0-3 1 0,0 0-1 0,0 0-1 0,0 0 0 16,0 0-1-16,0 0-1 0,0 0 0 0,9 0-1 0,-9 0 1 15,0 0-1-15,6 0 0 0,-6-3 1 0,7 1-2 0,-7-3 0 16,0 4 0-16,0 1 0 0,0 0-5 0,0 0-6 16,0 0-7-16,0-3-8 0,3 0-10 0,-3-1-11 15,0 2-13-15,0 0-18 0,0-3-27 0,6-1-35 0,-6-5-40 16,9 5-47-16,-3-9-57 0,-2 0-73 0,11-3-68 0,1-1-56 16,2-1-41-16,-2-4-44 0,5 0-46 0,-2 0-69 0,6 0-15 15,0 4 34-15</inkml:trace>
  <inkml:trace contextRef="#ctx0" brushRef="#br0" timeOffset="1304">1601 20 54 0,'0'-3'246'0,"-6"1"-27"0,6 0-22 0,0-2-25 16,0 2-24-16,0-1-21 0,0-1-20 0,0 4-14 0,0 0-11 16,0 0-11-16,0 0-9 0,0 0-4 0,0 4-7 0,0-1-3 15,0-1-3-15,0 2 1 0,0 0 4 0,-3 5 12 16,3 4 13-16,-7 0 13 0,7 2 13 0,-9 6 6 0,9 1 8 15,-6 5 6-15,6 1 0 0,-3-2-2 0,3 9-8 16,-6 1-6-16,-4 4 0 0,4-3-1 0,3 0-9 0,-3 4-4 16,-4-5-5-16,4 0-5 0,-3-2-4 0,3-1-4 0,3 2-11 15,-4-3-4-15,7-4-4 0,-9 0-5 0,9 0-4 16,-6 0-7-16,3-7-1 0,-3 0-7 0,6-6-2 0,-10 0-6 16,4-1-2-16,3-4-2 0,3-3 0 0,-6 2-3 15,6-5 0-15,0 2 0 0,0-3 0 0,0 0 5 0,0-3 1 16,0 0 5-16,0 0 8 0,0 0 5 0,0-3 6 0,0 0 0 15,0-3 2-15,6-1-5 0,-6-4-1 0,3-1-9 16,-3-8-8-16,6 0-9 0,4-4-6 0,-4 2-3 0,-3-7-3 16,3-2-7-16,10 1-2 0,-13-6-1 0,3 4-3 0,9-6-8 15,-5 2-3-15,-4 2 1 0,-3-1-2 0,3 6 6 16,4-2-1-16,-4 1 3 0,-3 5 2 0,3 3 6 0,3-1 6 16,-2 3-2-16,-7 1 0 0,0-1 1 0,3 4 2 15,-3-3-2-15,0 8 0 0,6-2-2 0,-6 3 0 0,9-4 3 16,-9 8 1-16,6-2-2 0,-6-1 0 0,0 2-1 15,0 2 2-15,0-2 1 0,0 5-2 0,0 1-1 0,0 1-1 16,0 0-1-16,0 0-1 0,0 0 0 0,0 1-2 0,0 1-6 16,0 5 5-16,0 2-1 0,0 3 1 0,0 1 4 15,0 2 4-15,-6 0 4 0,6 4 5 0,-9 9 6 0,3-1-2 16,6 5-1-16,-3 3 9 0,-4-1 7 0,-2 4 3 16,3-1 2-16,3-3 3 0,-3 5 0 0,-4-3 6 0,4 3 7 15,3-3-5-15,-3-2-5 0,6 2 0 0,-10 3 6 0,10-3 0 16,-6 1 8-16,-3-4-1 0,3 1 2 0,3-3 0 15,-4-1-1-15,-2 1 0 0,9-5-7 0,-6-2-2 16,6-2-7-16,-3-2-5 0,-3-6-3 0,6 3-3 0,-10-6-2 16,10 2-5-16,-6-7-1 0,6 3-4 0,0 0-1 0,0-5-4 15,-3-1-1-15,3 1 0 0,0-4 0 0,0 0 1 0,0 0 1 16,3 0 1-16,-3 0-1 0,0 0 2 0,6-4 0 16,-6 1-1-16,10 1-1 0,-10 0-3 0,0-4-8 0,6 1-11 15,-6-4-22-15,0 0-25 0,0 1-34 0,0-3-38 0,0 0-35 16,3-1-43-16,3-3-44 0,10 2-45 0,-13 1-41 15,3 2-29-15,3-4-20 0,-3 4-22 0,10-2-38 0,-13 0-51 16,13-4-64-16,-10 7-23 0,-3-3 19 0</inkml:trace>
  <inkml:trace contextRef="#ctx0" brushRef="#br0" timeOffset="1952">1055 972 48 0,'-3'0'176'0,"-3"0"-17"0,6 5-19 16,-9-5-18-16,9 3-17 0,-7 0-18 0,7-3-14 15,-3 0-13-15,3 3-8 0,0 0-7 0,0 0-5 0,0-3-2 16,0 0-2-16,0 2-3 0,-6 0 0 0,6 1 0 0,0-3-2 15,0 0-1-15,0 0 1 0,0 0 2 0,0 0 0 16,0 4 2-16,0-2 3 0,0 1 6 0,6-1 4 0,-6-2 2 16,3 0 5-16,-3 0 1 0,7 0 5 0,-7 4 4 15,9-2 4-15,-9 1-1 0,6-1 5 0,-6-1 1 0,3 5 4 16,-3-4-2-16,6 4-1 0,4-3 0 0,-4 0 3 0,-3 3 2 16,12-1 1-16,-5 1 5 0,5-1 3 0,7 1 7 15,-3-1 9-15,5 3 7 0,1-4 4 0,6 1 0 0,9 1 0 16,-9-3-5-16,4-2-6 0,14 4-3 0,-15-5-9 15,13-5-18-15,-4 4-3 0,7-2-1 0,-4 1-3 0,4-5 0 16,-4 4-4-16,-2-5-1 0,2 5 0 0,-2 0 7 0,-4 1-6 16,0-2-3-16,1-1-3 0,-7-1-1 0,-3 2 2 15,-3 1-2-15,3-1 0 0,-6 2-2 0,-4-1-1 16,-2 0-3-16,-4-2-6 0,10 4-4 0,-16-1-6 0,7-4-6 16,-7 5-7-16,-3-1-5 0,4-1-8 0,-4 1-1 0,-3-2-4 15,3 4-5-15,-6 0-2 0,0 0-5 0,0 0-7 0,0 0-9 16,0 0-15-16,0 0-19 0,0 0-17 0,0 0-21 15,0 0-21-15,0 0-24 0,0 0-30 0,0 0-25 0,0 0-35 16,0 0-35-16,0 0-32 0,0 0-27 0,0-2-31 0,0-1-30 16,0 3-38-16,0-6-65 0,-6-1-44 0,6 7-12 15,0 0 14-15</inkml:trace>
  <inkml:trace contextRef="#ctx0" brushRef="#br0" timeOffset="2597">1331 140 146 0,'-9'-3'151'0,"9"3"-12"0,-6-5-15 15,6 5-15-15,-4 0-15 0,4-1-9 0,-6 1-9 16,6 0-6-16,0 0-4 0,-6-2-1 0,6 2-4 0,0 0-1 16,0 0 0-16,0 0-1 0,0 0 1 0,0 0-3 0,-9 0-1 15,9 0-1-15,0 0 0 0,0 0 0 0,0 0-2 16,0 0-3-16,0 0-3 0,9 0 3 0,-9 0-2 0,6 0 3 15,-6 0 2-15,6 0 6 0,-2 0 8 0,11 0 12 0,-6 0 12 16,7 0 8-16,-1 0 14 0,16 0 9 0,-6 0 10 16,3 0 6-16,12 2 3 0,1-2 1 0,-7 0-1 15,19 0-4-15,-1 0-7 0,-5-2-5 0,2-1-10 0,10-1-7 16,6 0-7-16,-9-4-10 0,9 7-5 0,0-2-8 0,-6-1-3 16,6 1-4-16,-9 1-3 0,0 1-2 0,-12-5-6 15,-4 4-2-15,0 1-6 0,-6-4-6 0,-3 2-6 0,-6 3-9 16,-9-1-4-16,2 1-6 0,-2-4-3 0,-1 2-7 15,-6-3-3-15,-2 5-3 0,-7 0-2 0,9 0-3 0,-9 0-6 16,0 0-12-16,0 0-16 0,0 0-24 0,0 0-24 0,0 0-30 16,0 0-43-16,-9 0-50 0,-1 0-56 0,-2 5-44 0,0-3-36 15,-4 2-32-15,1 0-37 0,5 2-43 0,-5 2-71 16,5-5-47-16,-2 4 3 0</inkml:trace>
  <inkml:trace contextRef="#ctx0" brushRef="#br0" timeOffset="4875">2320 969 58 0,'0'0'122'0,"-3"3"-10"15,3-3-12-15,-12 0-16 0,12 0-11 0,0 0-13 16,0 0-7-16,0 0-7 0,0 0-2 0,0 0-3 0,0 0-1 16,0 0 2-16,12 0-3 0,-12 5 0 0,3-2 2 0,-3 0-1 15,6-3 2-15,4 0 0 0,-4 0 2 0,-6 0-2 16,3 0 0-16,3 0 2 0,-6 0 0 0,10 0 1 16,-4 0-1-16,-3 0 4 0,3 0 2 0,10 0 3 0,-10 0 1 15,6-3 1-15,-6 0-1 0,4-2-2 0,-4 5-7 0,3-3-5 16,0 3-4-16,1-5-3 0,-4 5-2 0,3 0-3 0,-3-2-2 15,1 0-2-15,5-1 6 0,-6-1-2 0,4 1 2 16,5 2-3-16,-6-2 2 0,7-3 2 0,-7 2 3 0,7-2 2 16,-1 3 0-16,-6-2-1 0,7-3-1 0,-7-1 0 15,13 3-1-15,-13-5-3 0,7-2-3 0,2 1-4 0,-2-2-2 16,-7 0-1-16,7 0-3 0,-7-6 1 0,6 4-5 16,-5-4-5-16,5-3-1 0,-2 2 0 0,-1-3-5 0,-6 2 0 15,1-4-2-15,-4 2-3 0,3 0 1 0,3 0 1 0,0 1 1 16,-2 1 1-16,-7 2 3 0,0-1 2 0,0 6 2 15,0-3 0-15,0 3 0 0,0 2 0 0,0 2-1 0,0 0-3 16,0-2-1-16,0 2-2 0,0-2-1 0,0-3 0 16,0 2 0-16,-7 3-1 0,-2 2 1 0,9 2-1 0,-9 1-1 15,9 2 1-15,-6-3 1 0,6 3-1 0,0 0 0 16,0 0 0-16,0 2-1 0,0-1 1 0,0 3 0 0,-3 0 1 16,3 0-2-16,-7 0 1 0,7 0-1 0,0 0 0 0,0 0 0 15,0 0-2-15,0 0-1 0,0 0 0 0,0 3 4 16,0-1-2-16,-6 2 0 0,6 0 2 0,0-3 3 0,-9 2 2 15,9 4 0-15,-3-3 3 0,3 2 3 0,-6 1 10 0,6 5 10 16,-7 2 6-16,-2 1 3 0,3 3 6 0,3-3 5 16,-4 2 3-16,7 4 1 0,-9 0 2 0,3 2 0 15,3 3 1-15,-3-2 2 0,6 3-2 0,-10-2 1 0,10 2-2 16,0 1-1-16,0-3-4 0,0 0-2 0,0-2-4 0,0 2-4 16,0-6-4-16,0 1 2 0,0-1-2 0,10-2 2 0,-10 5-5 15,6-4-2-15,-6-2-4 0,3 1 0 0,3-3 1 16,3 2-2-16,-2-4-2 0,-4-5-4 0,3 2 0 15,10-1-2-15,-7-4-2 0,6 3-1 0,1-2-2 0,2-3-1 0,-8 3-4 16,5-2-1-16,-2-3-1 0,-1 0 2 0,4-3-2 16,-1 3-4-16,-6 0-4 0,7-5-12 0,-7 3-11 15,7 0-22-15,-1-1-26 0,-9-4-37 0,4 3-38 0,-1-2-40 16,-3 4-38-16,-3 0-29 0,-3-5-25 0,6 5-20 0,-6-3-21 16,0-3-24-16,0 8-47 0,0 0-76 0,0 0-25 15,0 0 2-15</inkml:trace>
  <inkml:trace contextRef="#ctx0" brushRef="#br0" timeOffset="5265">2537 695 174 0,'-6'-3'326'15,"-3"-1"-57"-15,9 2-55 0,0 2-45 0,0 0-35 16,0 0-27-16,9 0-17 0,-3-2-17 0,-3-3-10 0,13 3-10 15,-7 0-8-15,16 0-5 0,-10-2-3 0,7 4 1 0,3 0 2 16,0 0 3-16,9 0 1 0,-9 4-1 0,6-4-1 16,-6 0-3-16,6 2-4 0,-4-2-4 0,-2 2-6 0,0-2-5 15,-3 0-4-15,-4 0-5 0,4 2-4 0,-3-2-1 16,-4 5-2-16,-6-3-3 0,7 0-4 0,-7 2-4 0,7-1-12 16,-10-1-14-16,3 0-20 0,1-2-23 0,-4 5-29 0,-3-3-31 15,3-1-40-15,-6-1-61 0,0 0-97 0,25 8-73 16,-25-8-31-16</inkml:trace>
  <inkml:trace contextRef="#ctx0" brushRef="#br0" timeOffset="5460">3455 922 79 0,'-3'-12'467'0,"-3"1"-58"15,6 0-108-15,-10-2-108 0,4 1-78 0,6 0-48 0,-3 5-29 16,3 1-21-16,0 1-22 0,0 3-24 0,0 2-21 0,0 0-21 16,0 2-19-16,0 0-24 0,3 1-31 0,-3-3-38 15,0 0-53-15,16 6-64 0,-7-1-45 0</inkml:trace>
  <inkml:trace contextRef="#ctx0" brushRef="#br0" timeOffset="6324">4280 129 122 0,'0'-3'174'0,"0"-1"-17"0,0 2-22 0,0 0-16 15,0-3-21-15,0 2-17 0,0 2-12 0,0-2-9 0,0-1-3 16,0 4-3-16,0 0-4 0,0 0-1 0,0-3-2 0,0 3-1 16,0 0 0-16,0 0-3 0,0 0 0 0,0 0-2 15,0 0 1-15,0 0 0 0,0 0 0 0,0 0-2 0,0 0-2 16,0 0 0-16,0 0-2 0,0 0-3 0,0 0-2 16,0 0-2-16,0 0-1 0,0 0 2 0,0 3 3 0,0 1 0 15,6-1 3-15,-6-2 3 0,0 2 6 0,0 2 3 16,0-5 5-16,9 2 7 0,-9 0 4 0,0 2 8 0,7-1 7 15,2-3 5-15,-3 2 7 0,-3-1 10 0,3 4 5 0,10-2 6 16,-7-2 0-16,10 4 1 0,-4-5-1 0,1 6-2 0,15-6-5 16,-13 2-7-16,7-2-8 0,0 0-5 0,-3 0-2 15,2-2-5-15,7-4-1 0,-3 6 0 0,-3-5-2 16,0 4-3-16,0-2 2 0,6-2-1 0,-6 4-5 0,-10-1-3 16,4-1-5-16,2-1-7 0,-11 4-5 0,15-2-7 0,-16 2-10 15,-3-2-6-15,10-3-7 0,-13 2-5 0,3 3-6 16,-6 0-4-16,9 0-8 0,-9 0-9 0,6 0-14 0,-6 3-19 15,0 2-18-15,0-3-29 0,0 0-32 0,0-2-39 16,0 0-47-16,0 0-45 0,-6 0-39 0,6 4-31 0,-9-1-30 16,3-1-31-16,3 4-47 0,-4-2-91 0,-2 1-36 0,0 3 5 15</inkml:trace>
  <inkml:trace contextRef="#ctx0" brushRef="#br0" timeOffset="6925">4422 595 124 0,'13'-3'268'0,"9"2"-61"16,-4-4-51-16,-5 3-40 0,5 0-25 0,-2-1-16 16,2 1-13-16,-2-5-10 0,5 5-8 0,-11 1-8 0,8-2-10 15,4-2-5-15,-3 2-7 0,-4 1-4 0,4-1-3 0,3 0 0 16,2 0-1-16,-5 0-3 0,3 3 2 0,-4-3-4 16,-5 3 3-16,-1-3 0 0,4 1 1 0,-7 2 0 0,6 0 1 15,-8 0 2-15,-4 0 1 0,3-2 5 0,3 2 3 16,-9 0 1-16,0 0 4 0,0 0 4 0,0 0 3 0,6 0 2 15,-6 0 4-15,0-5 1 0,0 4 2 0,0 1-2 0,0 0 1 16,0 0-1-16,0 0-1 0,-6 0-2 0,6-3-2 16,-9 3-5-16,3 0-4 0,-4-3 0 0,-5 3-6 0,6 0-3 15,-16 0-1-15,9 0-2 0,-2 0-3 0,-7 0 1 16,3 0-2-16,-3 0 2 0,1 0 2 0,-1 0 0 0,0 3-1 16,6-3-1-16,-6 3 1 0,4-3-1 0,2 0 2 0,-3 1-3 15,13-1 2-15,-9 5 0 0,5-5 1 0,4 0 2 16,0 2 2-16,2-2 1 0,-2 2 1 0,9-2 1 0,-6 0-3 15,6 3 1-15,-3-3-1 0,3 0 0 0,0 0 0 16,0 0-4-16,0 0-1 0,0 0 0 0,0-3 3 0,0 3-3 16,0 0 3-16,0 0-3 0,3 0 2 0,3 3-1 0,3 0 4 15,-2 0 0-15,-4-3 1 0,12 0 3 0,-2 3-1 16,5 0 2-16,-9 0-4 0,13-3 0 0,-3 0-2 0,2 0-2 16,-2 0-2-16,-3 0-3 0,2 0-3 0,4 0-1 15,-3 0 2-15,-4 0-4 0,10 0-4 0,-10 0-7 0,4 0-13 16,-4 0-16-16,1 0-19 0,-1 0-22 0,4 0-30 15,-3-3-30-15,-1 0-36 0,1 0-46 0,-7-3-69 0,6 1-82 16,-5-2-56-16,5 3-23 0</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5:12.294"/>
    </inkml:context>
    <inkml:brush xml:id="br0">
      <inkml:brushProperty name="width" value="0.05" units="cm"/>
      <inkml:brushProperty name="height" value="0.05" units="cm"/>
      <inkml:brushProperty name="fitToCurve" value="1"/>
    </inkml:brush>
  </inkml:definitions>
  <inkml:trace contextRef="#ctx0" brushRef="#br0">997 109 231 0,'-6'0'250'0,"-3"0"-57"0,-7 0-47 16,1 0-35-16,6 0-23 0,-7-3-14 0,13 1-10 15,-12 2-8-15,8 0-7 0,-2 0-4 0,0 0-6 0,3 0-5 16,-4 0 0-16,4 0-5 0,-6 0 3 0,5 2 3 0,-8 1 4 16,6-2 5-16,-1 4 5 0,4-5 5 0,-9 3 5 15,5 5 4-15,-8-2 2 0,5 2 0 0,-5 0 3 16,2 1-4-16,7-1-1 0,-7 0-2 0,-5-5-1 0,11 6 1 0,-8-2 1 15,-7 5-1-15,0-1-2 0,-6 5 3 0,6-3-1 16,1 0 0-16,8 5 6 0,-9 1-8 0,0 0 0 0,-6 6 0 16,4-1 4-16,2 5 5 0,-6-1 5 0,6 3 2 15,-12 4-6-15,12 0 1 0,-3 0-2 0,3 2-3 0,-12-1-6 16,12 3-8-16,7 1-11 0,2-4-7 0,-3 2-3 16,-2-2 2-16,11 4-2 0,-5-2-3 0,-1-1 0 0,13 0-2 15,-3-2 0-15,6-1 3 0,0 1 0 0,0-2-1 16,6 2-1-16,4-3 2 0,5-2 2 0,1 1-1 0,8-4 2 15,1 2-2-15,0-2 1 0,3-4-3 0,9 4-1 0,-9-4-2 16,12-4-5-16,7-2-2 0,-4-1-2 0,4 0-3 16,9-1-3-16,-7-5-2 0,4-3 0 0,3-5 0 0,0 3-1 15,-7-5-1-15,1-5-1 0,-1 1 0 0,1-1-1 16,-10-4-1-16,1 0-6 0,-1-2-7 0,-9-3-7 0,-6-3-4 16,0 0-3-16,-7-5-9 0,-2-2-3 0,-7 3-5 0,-3-1-2 15,-6-2 0-15,0 1-3 0,-6 3-5 0,3 1-7 16,-13-1 3-16,-5-3 2 0,2 0 3 0,4 3 2 0,-10 3 5 15,6 3 10-15,-12-3 8 0,16 7 8 0,-10-2 7 16,6 3 5-16,4 3 4 0,5-2 3 0,-2 2 1 0,3-2 6 16,6 7 3-16,3-1 3 0,-7 2 3 0,7 0 2 0,0 0 4 15,0 0 1-15,7 0 0 0,-7 0-2 0,3 0 0 16,6-3-2-16,-3 3 0 0,10-4-2 0,2 4-5 0,4-3-1 16,3 1 1-16,9 1-1 0,-3-5-3 0,-3 5 2 15,3-6-3-15,9 3 3 0,-6-4 2 0,3 3 7 0,-9 3-1 16,10-5 10-16,-10 3 0 0,-4-2 4 0,7 0 6 0,0 0 5 15,-6 2 3-15,-6-3 0 0,6 3 6 0,-10-4-7 16,4 3 6-16,-4-1 0 0,7 2-2 0,-13 1-2 0,7-1-2 16,-7 2-7-16,0-1-5 0,4 3-6 0,-10 0-4 0,6 0-4 15,-3 0-4-15,0 0-3 0,-2 3-3 0,-4-1 0 16,0 5 0-16,6 1 4 0,-6-1 1 0,0 5 5 0,9 2 8 16,-9 3 8-16,6-3 12 0,-6 7 7 0,0 1 9 15,0 1 7-15,-6 2 4 0,6 0-2 0,-9 3-3 0,3-1-6 16,2 3-8-16,-2-2-6 0,0-4-8 0,6 6-8 0,-9-5-8 15,9 0-5-15,0 0-4 0,0-2-3 0,-3-1-2 16,3-1-2-16,0-1-3 0,0 0-1 0,0-4-1 0,0-2-12 16,3-1-10-16,-3-2-22 0,9 1-21 0,-9-4-23 15,6 0-28-15,-6-4-27 0,0-1-27 0,6-3-32 0,-2-3-42 16,2 1-46-16,12-5-47 0,7-1-42 0,-9-1-43 16,15-5-59-16,-6 0-99 0,9-2-61 0,-3-4-14 0,3 4 31 0</inkml:trace>
  <inkml:trace contextRef="#ctx0" brushRef="#br0" timeOffset="584">2997 583 497 0,'0'-13'675'0,"0"6"0"16,0 0-150-16,0 3-158 0,0 4-110 0,-6 0-79 15,3 0-50-15,-3 4-26 0,-10 8-12 0,-2 3-1 0,-4 4-2 16,-3 4-5-16,0 6-15 0,1 1-15 0,-7 3-12 0,-3 1-13 16,9 4-6-16,-6-3-8 0,6 4-7 0,6-7-15 15,-5 3-12-15,2-5-12 0,3-1-10 0,10-2-9 0,-13-2-9 16,13 0-10-16,0 0-11 0,-1-6 5 0,4-1 7 0,-3-5 9 16,3-2 7-16,-4-2 10 0,10-5 9 0,-6 0 14 0,6 0 21 15,0-4 18-15,0 0 12 0,0-4 13 0,0 0 11 16,0 0 8-16,6-2 14 0,-6-2 10 0,10 5 4 15,-10-3-1-15,0 0-2 0,6 2-1 0,-6 1-7 0,9-1-7 16,-9 2-12-16,6 2-15 0,-6 0-15 0,3 0-7 16,-3 0-10-16,7 2-9 0,-7 2-5 0,9 1-4 0,0-1 1 15,7 6-1-15,-7-2 2 0,13 1-1 0,-4 3 0 0,-2-1 2 16,15 0 3-16,-13 0 1 0,7 2 0 0,-9-7 0 16,9 3 1-16,-4 0 0 0,7-2 0 0,-3 1 2 0,-3-5 2 15,2 3 0-15,11-6-1 0,-11 0 0 0,7-6-3 16,3 3 2-16,-2-8-2 0,8 0 2 0,-12-2 4 0,12-4-3 15,-9-5-2-15,3-6-2 0,-3 2 1 0,3-9-1 0,-3 0-2 16,0-9-4-16,-6 0-9 0,0-6 0 0,-7-5-2 16,-8-2-1-16,5-2-1 0,-2 3-1 0,-13-2 0 0,0 4 1 15,0 4 3-15,-7-6 2 0,-8 6 3 0,6-5 0 16,-7 7 0-16,1-1 0 0,-10 7 1 0,6 1 2 0,-12 6-2 16,0 1 1-16,6 6 0 0,-2 3 0 0,-1 2 1 0,-6 5 2 15,9 6 0-15,-6 1-2 0,6 6 3 0,-9 4-4 16,9 2 0-16,-6 4 1 0,6 6 0 0,0-1-1 0,1 3 0 15,-1 6-7-15,6 1-12 0,-6 0-18 0,4-1-27 0,5 8-38 16,1 1-40-16,2-4-45 0,-2 3-46 0,9 0-38 16,6-3-48-16,6-1-64 0,3-5-109 0,-3 4-54 0,4-5-12 15,-1-1 15-15</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5:16.470"/>
    </inkml:context>
    <inkml:brush xml:id="br0">
      <inkml:brushProperty name="width" value="0.05" units="cm"/>
      <inkml:brushProperty name="height" value="0.05" units="cm"/>
      <inkml:brushProperty name="fitToCurve" value="1"/>
    </inkml:brush>
  </inkml:definitions>
  <inkml:trace contextRef="#ctx0" brushRef="#br0">0 478 199 0,'4'-2'172'0,"-4"2"-22"0,0 0-23 0,0 0-23 0,0-5-20 16,0 5-17-16,6 0-15 0,-6 0-13 0,0 0-10 0,0 0-5 16,0 0-6-16,0 0-2 0,0 0-1 0,0 0-1 15,0 0 0-15,0 0 1 0,0 0-1 0,0 0-1 0,0 0 0 16,0 0 0-16,0 0 0 0,0 0 2 0,0 0 3 16,0 0 3-16,0 0 2 0,0 0 4 0,0 0 1 0,0 0 6 15,0 0 2-15,0 0 3 0,0 0-2 0,0 0 0 0,0 0 3 16,0 0-3-16,9 0-2 0,-9 0-2 0,0 0-6 15,0 0-3-15,0 0-1 0,0 0-4 0,0 0-3 0,0 5-1 16,0-3 1-16,0 0 2 0,0 0 3 0,0-2 3 16,0 2 3-16,0-2 6 0,0 0 5 0,0 0 5 0,-9 0 4 15,9 5 4-15,0-4 1 0,0-1 3 0,9 5 1 0,-9-4 0 16,0-1 0-16,0 0-1 0,0 0 0 0,6 0-1 16,-6 3 0-16,3 2 6 0,-3-5 5 0,7 3 10 15,2 2 9-15,-3-3 7 0,-3 0 7 0,13 5 4 0,-7-3 2 16,13 3 3-16,-4-3-6 0,4 4-6 0,3-3-9 0,0 1-8 15,-1-3-11-15,-5 1-10 0,6 2-5 0,-4-1-11 0,-2 2-7 16,-3-3-5-16,-1 3-2 0,-6-3-9 0,7 0 1 16,-1 0 0-16,-8-2-4 0,5-2 0 0,-6 0 1 15,0 0 0-15,-6 0-1 0,3 0-8 0,-3 0 7 0,7 0-1 16,-7 0 2-16,0 0 1 0,0 0-1 0,0 0-2 0,0 0 0 16,0 0 7-16,0 0-6 0,0 0-7 0,9 0-3 0,-9 0-12 15,0 0-18-15,0 0-23 0,0 0-30 0,0 0-33 16,0 0-44-16,6 0-45 0,-6-2-48 0,3-2-37 0,3 0-33 15,4 3-34-15,-4-7-48 0,-3 4-92 0,13-3-50 16,5 3-8-16</inkml:trace>
  <inkml:trace contextRef="#ctx0" brushRef="#br0" timeOffset="2122">2329 217 90 0,'0'-2'178'0,"0"0"-26"0,0-1-20 0,0-1-20 15,0 1-16-15,0 2-15 0,0 1-12 0,0 0-10 16,0 0-8-16,0 0-5 0,0-2-1 0,0-3-1 0,0 5 3 15,-9 0 3-15,9-3 4 0,-6 2-1 0,6-1 3 0,-4-4 4 16,4 5 2-16,-6-3 4 0,0 0 0 0,-3 2 2 0,6-1 1 16,-4-3 4-16,7 3 1 0,-6 2 3 0,-3-2 2 15,9-1 2-15,-6 2 2 0,6-1 2 0,-3-3 1 16,3 1 3-16,0 1 2 0,0-4-1 0,0 6-2 0,0-3-2 16,0-2-5-16,3 1-4 0,-3-1-8 0,6-2-10 0,3-1-11 15,4 1-8-15,-10 3-8 0,12-3-8 0,-5 0-6 16,11 2-5-16,-2 1-4 0,3 1-1 0,2-3-1 0,-5 5-6 15,6-4-2-15,-10 5 0 0,16-1-2 0,-12-1 0 16,6 4 2-16,-10 0-1 0,10 0-2 0,-3 4 0 0,6-1 1 16,-13 0-1-16,4 5 1 0,2 1 0 0,-11-1 0 0,11 2-2 15,-11 2 3-15,8 0-1 0,-5 7 0 0,-1 2 6 16,-6-3 2-16,4 7 6 0,-1 5 5 0,-3 1 5 0,0-2 8 16,-3 3 7-16,-3 2 3 0,-3 0 1 0,3 2 2 15,-6 0 2-15,-9 4 6 0,5-5 4 0,-5 2-1 0,-1-3 3 16,-9 2 0-16,10 0 2 0,-19-2 3 0,3-1-1 0,3 2-3 15,-9 0-1-15,9-5 0 0,-3-1 0 0,0 4 0 16,-13-2-2-16,13-1-6 0,-3-2-4 0,0 3-2 16,-3-9-5-16,3 6-3 0,0-4-1 0,0 2-3 0,3-2-2 15,0 0-1-15,6-5 1 0,0 1-4 0,0-1-4 0,10 1-2 16,-4-3-4-16,-3 0-1 0,13-3-1 0,-6-1 0 0,5-1-1 16,4 2-1-16,-3-8 3 0,9 2 4 0,-3 0 1 15,3-4 3-15,0-2 7 0,0 3 9 0,0-2 10 0,3-3 14 16,12 5 14-16,-8 1 13 0,11-3 17 0,-2 0 14 0,8 4 1 15,1-2-2-15,16 2-6 0,-1-6-10 0,3 2-15 16,4 1-17-16,2-4-14 0,1 0-19 0,0 0-11 0,-4 0-5 16,7 0-7-16,-13 0-5 0,7 0-1 0,-4 0-2 15,-3 0-2-15,-9 0-1 0,0 0 1 0,-3 0-3 0,-12 0-1 16,6 0 0-16,-4-4 0 0,-9 4 0 0,-2 0-7 16,8-3-7-16,-12 3-11 0,3 0-16 0,4 0-23 0,-10 0-30 15,6 0-39-15,-6 0-39 0,3 3-38 0,-3-3-42 0,6 0-52 16,-6 0-53-16,10 0-44 0,5 0-39 0,-6-3-34 15,13-1-49-15,-3-5-89 0,-4 0-56 0,10 2 5 0,-3-1 34 16</inkml:trace>
  <inkml:trace contextRef="#ctx0" brushRef="#br0" timeOffset="3294">3833 777 383 0,'-3'-20'532'0,"-13"1"-49"0,7 3-123 0,-7 4-102 16,1-1-63-16,-1 4-32 0,1 5-20 0,6-3-8 15,-1 5-10-15,1 2-11 0,3 0-17 0,-10 2-19 0,7 5-22 16,-6 0-19-16,-1 4-9 0,7 7-8 0,-7 0 0 0,7 2-1 16,-7 3 1-16,13 4 1 0,-9 0 2 0,3 0 3 15,5 5 1-15,4 2 5 0,0 2-3 0,0-4 5 0,0 5 1 16,4-2 0-16,5 0-2 0,-3-1-2 0,0 0-4 15,-3-3-4-15,4-4-2 0,2 3-3 0,0-4-3 0,-3-3 0 16,10-1 1-16,-13 2-1 0,13-4 1 0,-1-5-2 0,1 2 0 16,-1-7 1-16,4 1 1 0,5-5 0 0,1 2-3 15,0-2 3-15,6-3 0 0,3-3-2 0,-3-3 2 0,-6-7-2 16,9 3-2-16,-9-1-2 0,-3-8 1 0,-4-2-5 16,7-4-1-16,0-3-1 0,-10-5-2 0,7 4-3 0,-13-7 1 15,1-1-2-15,-4-1-7 0,-3 4-5 0,-3-6-5 0,-3 4-4 16,-3 1-3-16,-4 0-1 0,1 4-5 0,-6 2 0 15,5-1 3-15,-12 4 2 0,4 1 1 0,-4 0 3 0,4 8 3 16,2-4 2-16,1 5 1 0,5 4 6 0,-5 1 3 16,5 1 2-16,4 3 2 0,-3-1 2 0,9 4 1 0,0-2-1 15,0-1 3-15,0 1-1 0,0 3-1 0,0 0 3 0,9 0 1 16,-3-2 0-16,1 0 1 0,5-3 0 0,0 3 1 16,13 1-2-16,0-2 1 0,15-5 0 0,-5 7-2 15,8-7 1-15,3 3-2 0,13-1 1 0,-9 2-1 0,6-1 1 16,0-2 0-16,-1 4-1 0,-5-5 0 0,0 2-1 0,-7 0 1 15,-3 1 1-15,-2-1 1 0,-11 2 4 0,4-3 4 16,-12 0 5-16,6 6 7 0,-13-2 5 0,7 0 3 0,-10 1 5 16,-3-4-2-16,10 6-1 0,-7 0-5 0,-3 0-3 15,-6 0-9-15,3 0-5 0,-3 0-6 0,0 0-6 0,0 6 1 16,7-1-7-16,-7-1 2 0,0 5-1 0,0 3 1 0,0-1 8 16,0 6 3-16,0-2 0 0,0 0 0 0,0 6 7 15,0 1 5-15,0 2 7 0,0-2 3 0,0 1-2 0,0 0 2 16,0-1 4-16,0 0 2 0,0 3-3 0,0 3-4 15,0-10-5-15,0 5-4 0,0-1-4 0,0-1-1 0,0 4-5 16,9-6-1-16,-9 1-2 0,6-3 2 0,-6-1 0 0,3 1 0 16,3-3-2-16,10 0 2 0,-7-3 0 0,7 0 1 15,2 1-1-15,-2-3-1 0,9 0 1 0,0-5 0 0,6-2 0 16,0 1-1-16,3-3-1 0,0-3 1 0,0-1-2 16,3-5 0-16,3-2 2 0,-12-1-3 0,3 1 2 0,3 0-5 15,-3-5-2-15,-6-4-6 0,-6-5-5 0,2-6-9 0,-2 6-6 16,-6-1-4-16,-10 2-4 0,6-4-3 0,-9 6 1 15,-9-4-2-15,6 2 1 0,-4 1 4 0,-8 0-1 0,-1 4 0 16,1 0 1-16,-4 1 2 0,-6 2 3 0,4-3 5 16,2 7 4-16,4 0 3 0,-4 2 5 0,3-1 4 0,7 6 2 15,-6-1 5-15,8 1 0 0,4 1 2 0,-3 1 4 16,0 2 3-16,6-2 4 0,0 1 2 0,0-2 3 0,0 1 0 16,0 1 1-16,6 1 1 0,-6 1-3 0,6 0-2 0,-3-6-6 15,13 4-1-15,-7 1-1 0,7-7-2 0,-7 3-2 0,13-1-1 16,3 1-1-16,-1-2-1 0,1 3-2 0,0-2 3 15,9 0-3-15,-3-2 1 0,3 5 3 0,-3-4 0 16,-6 3-1-16,6-1 2 0,-3 1 1 0,-6 1-2 0,2 1 2 16,1 0-2-16,-6 2-1 0,3 0 3 0,-7 0-3 0,-6 0 0 15,7 0 1-15,-13 0 0 0,3 0-3 0,3 2 1 16,-2 0-2-16,-7 1-2 0,3 3 3 0,-3 1 0 0,6 3-1 16,-6 4 2-16,9 1 5 0,-9 0 4 0,0 6 6 15,0-3 2-15,0 5 5 0,0 4 0 0,0-3 3 0,6 4 1 16,-6 2-1-16,7-3-2 0,-7-4-2 0,3-1-2 0,6 0-2 15,-3 1-2-15,0-3-1 0,7 4-7 0,-7-2 2 16,10-2-1-16,-7-1 0 0,0-2 2 0,7-2 3 0,5 0-1 16,-2 1 1-16,6-6 6 0,9-2 0 0,-3-2 0 15,0-3-3-15,3-3-1 0,6-3-4 0,1-3 1 0,2-2-1 16,-3-2-2-16,1-6 0 0,-1 0-1 0,-9-4 3 0,3-2 5 16,-3-4 4-16,-6 2 4 0,-6-4 1 0,-10 8 2 15,6-7 0-15,-8 2 1 0,-7 0-5 0,0-3-1 0,-7 1-6 16,-2 1-5-16,-6 0-5 0,-4-1-10 0,-6-1-9 0,-6 4-13 15,-9 1-16-15,-1 1-20 0,1 2-17 0,-9 3-21 16,8-1-23-16,-2 5-23 0,-4-1-26 0,4 3-26 0,3 2-24 16,9 0-19-16,-3 5-16 0,3 4-14 0,15-3-14 15,-3 3-22-15,4 0-39 0,9 0-92 0,6 0-46 16,0 0-7-16</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5:21.592"/>
    </inkml:context>
    <inkml:brush xml:id="br0">
      <inkml:brushProperty name="width" value="0.05" units="cm"/>
      <inkml:brushProperty name="height" value="0.05" units="cm"/>
      <inkml:brushProperty name="fitToCurve" value="1"/>
    </inkml:brush>
  </inkml:definitions>
  <inkml:trace contextRef="#ctx0" brushRef="#br0">146 616 55 0,'-6'-5'120'15,"6"2"-8"-15,-6 2-7 0,6-3-9 0,-9 0-9 16,5 2-8-16,-2-1-7 0,0 1-6 0,6-2-3 0,-9 1-1 16,9 2-2-16,-3-2 0 0,3 3 2 0,-13-4 1 0,13 4 2 15,0 0 0-15,0 0 1 0,0-2-3 0,-3 2-1 0,3-3 0 16,-6 1-3-16,6 2 0 0,-6-4-1 0,6 1-4 16,-10 1-2-16,7 2 2 0,3 0-3 0,-6 0 1 15,6 0 1-15,-6 0-1 0,-3-3 3 0,5 2 2 0,-2 1 2 16,6 0-1-16,-6 0 3 0,6 0 2 0,-9 0 2 0,9 0 3 15,0 1 1-15,0-1 4 0,0 0 6 0,0 3 6 16,0-3 2-16,0 0 0 0,-3 0 2 0,3 0 0 0,-7 2 1 16,7 1-4-16,0-3-7 0,0 4-2 0,0-4-3 0,0 2-3 15,0 1-4-15,7-1-1 0,-7 2-2 0,3-8 2 16,6 2 2-16,-3 2-1 0,0 0 1 0,-2 0 1 0,11 2 3 16,4 2 3-16,-4-1 4 0,16 1 7 0,0 2 4 15,3-1 3-15,16 4 3 0,-10 1 3 0,10-1 3 0,9-1-1 16,6-3-1-16,-9 4-5 0,9-5-3 0,0 1-1 0,-6 3 0 15,-3-4-5-15,6 3-7 0,-10-3-6 0,10 3-3 16,-12-1-7-16,-7-3-9 0,4-1-9 0,-4-1-5 0,-12 5-8 16,3-6-5-16,-3 2-6 0,-6-2-6 0,-6 0-3 15,-7 0-2-15,1 0-3 0,-1 0-3 0,4 1-1 0,-13-1-5 16,-3 0 1-16,9 3 0 0,-9-3-1 0,0 0-4 16,0 0-7-16,0 0-8 0,0 0-18 0,0 0-19 0,0 0-32 0,0 0-36 15,0 0-44-15,0 0-43 0,0 0-51 0,0 0-59 16,0 5-54-16,0-2-42 0,0-1-32 0,0 4-24 15,0 0-31-15,0-6-59 0,0 0-51 0,0 0-8 0,0 0 31 16</inkml:trace>
  <inkml:trace contextRef="#ctx0" brushRef="#br0" timeOffset="594">1005 812 281 0,'0'-5'258'0,"9"-2"-58"0,-9 1-48 0,10-1-37 16,-10 1-22-16,0 1-9 0,6-3-7 0,-6 4-4 0,0-2-3 15,0 1-1-15,0 1-2 0,0 2-3 0,0-1-2 16,0 1-3-16,0 2-2 0,0 0-2 0,0 0-2 0,0 0-5 16,0 0-4-16,0 0-2 0,0 0-5 0,0 0-3 0,0 2-2 15,0-2-4-15,0 3-2 0,0-3 0 0,0 0 1 16,0 2 1-16,-6 2 1 0,6-1 4 0,0-1 3 15,-10 4 4-15,10-2 4 0,-9 4 2 0,9-3-1 0,-6 1 2 16,6 1 2-16,0 2 2 0,0 0 1 0,0 5 8 0,0 2 5 16,0 4 8-16,6 0 4 0,-6 3 8 0,0 1 2 0,0 2 4 15,0 4 2-15,0-1-6 0,0 3-3 0,0-1-1 16,0 3 2-16,0 0-7 0,-6 0-3 0,6 3-2 16,-3-3 0-16,-3-6-2 0,-4 9-3 0,4-7-6 0,3 1-5 15,-13 2-3-15,7-5 3 0,-3 2-4 0,-1-6-2 0,-8 2 2 16,2-2 3-16,-3 0 6 0,7-2 5 0,-10 1 8 0,0-3 2 15,0-4 7-15,-2 2 0 0,-4-5 1 0,0-4-3 16,-4 2-8-16,4-6-8 0,-3-3-10 0,3 2-11 16,3-4-10-16,-9 0-9 0,9-4-7 0,3 2-6 0,1-1 0 0,-4 1-4 15,9-2-6-15,1 0-10 0,5 1-16 0,-2-6-24 16,5 3-29-16,1-3-33 0,3 1-41 0,3-6-47 0,3 4-52 16,0 1-55-16,0-2-48 0,9-1-41 0,7 1-34 15,2-1-47-15,7 2-74 0,6-3-53 0,3 2-23 16,3 2 17-16</inkml:trace>
  <inkml:trace contextRef="#ctx0" brushRef="#br0" timeOffset="1206">1935 618 256 0,'-6'-7'368'0,"-3"3"-61"16,6-4-59-16,-4 1-49 0,7-1-34 0,-6-1-21 0,-3 0-12 15,3 4-7-15,6 1-4 0,0-4-3 0,0 6-2 16,0-1-2-16,0 0-2 0,0 3-5 0,-3 0-4 0,3 0-9 15,-7 0-9-15,7 0-12 0,0 3-13 0,-9 0-13 0,9-1-12 16,-6 6-10-16,6-2-1 0,-3 6 11 0,-13 1 6 16,10 7 12-16,-3 3 12 0,-7 2 10 0,1 7 14 15,6 5 19-15,-10 2 11 0,3 4 2 0,1-1 3 0,-4 5 2 16,-2 5 3-16,5 1 2 0,-9 1-10 0,10-2-11 0,-4 7-13 16,1-8-11-16,5 4-6 0,4 1-5 0,0 0-6 0,2-1-4 15,-2 4 0-15,9 0 4 0,-6-4 5 0,6 4 5 16,0-7-1-16,6 2-2 0,-6-2 0 0,9 0-2 15,1-5 0-15,-4 2-7 0,9-6-9 0,-5-3-12 0,5-1-7 16,-5-11-7-16,5 4-6 0,-6-1-6 0,7-7-4 0,6-6-3 16,-10 0-2-16,3-4-1 0,1-1-2 0,-1 1-1 0,1-3-12 15,-7 1-20-15,7-4-28 0,-7-1-42 0,10-3-51 16,-7-4-59-16,7-1-75 0,-4-7-83 0,4 2-74 0,2-3-68 16,-2-1-62-16,6-6-90 0,-3 1-59 0,2-3-19 15,-14 3 28-15</inkml:trace>
  <inkml:trace contextRef="#ctx0" brushRef="#br0" timeOffset="2978">2190 1080 35 0,'0'0'238'0,"0"0"-21"0,6 0-21 0,-6 0-25 16,3 7-24-16,9-6-21 0,-9 2-16 0,7 0-12 0,-4-1-10 16,3 2-9-16,-3-2-5 0,4 3-5 0,-1 1-5 15,-3 1-2-15,10 0-2 0,-13 2-3 0,12 2 1 0,-2 1 7 16,-1 1 7-16,4 1 5 0,-1 2 11 0,1-1 5 16,2 4 6-16,-2-5 0 0,5 1 0 0,-2 3-6 0,-10-1-7 15,7 0-8-15,-1-1-6 0,-5 2 1 0,5-2 6 0,-6 4 6 16,7 2 4-16,-7-6-2 0,-3 6 2 0,4-2 1 15,-1-5-3-15,-3 4-8 0,4-3-14 0,-4-1-14 16,-3 1-4-16,9-4-4 0,-9 3-2 0,13-6-6 0,-10 0-4 16,-3-3-3-16,3 5-2 0,-6-5-5 0,10-1-7 0,-4-3-1 15,-6 2-4-15,3-1 3 0,-3-1-2 0,6-2-1 0,-6 0-3 16,9 0-8-16,1-2-13 0,11-1-24 0,-11-3-28 16,15-3-44-16,-16 1-44 0,6-3-48 0,-5 2-45 15,5 0-36-15,-2-1-27 0,-1-3-29 0,0-2-39 0,1-1-56 16,-1 3-58-16,-9 3-21 0,4 1 5 0</inkml:trace>
  <inkml:trace contextRef="#ctx0" brushRef="#br0" timeOffset="3570">3030 943 288 0,'0'0'244'0,"-6"0"-43"0,6 0-37 0,-10 0-27 15,10 0-24-15,-3 0-17 0,3 5-11 0,-6-3-6 16,6 0-6-16,-9 5-2 0,3-2-4 0,-4 4 1 0,4 0 3 15,3 5 3-15,-3 1 0 0,-10 6 2 0,13 4 8 16,-3 5 6-16,0-2 4 0,-4 4 3 0,7 1 0 0,-9 6 2 16,3 2 0-16,-1 5-3 0,4-1 2 0,-12 4 2 15,8-2 4-15,-2 4 3 0,-1 2 2 0,1 0 3 0,-7 5 0 16,4-8-5-16,-1 4-8 0,-2-6-12 0,-4 2-4 16,3 5-9-16,-2-10-8 0,-4 1-8 0,6 0-7 0,4-3 8 15,-4-5-9-15,-2 2-5 0,5-1-6 0,-3-3-4 0,4-3-6 16,-1 0-4-16,1-5-5 0,3 0-14 0,-1-2 2 15,-5-2-1-15,8-1-1 0,4-3-3 0,-9-4 0 0,11 3 0 16,-2-6 0-16,0-1 2 0,-3-2 0 0,9 0-1 16,-3-3-6-16,3 0-12 0,0-3-14 0,0-2-20 0,3 3-26 0,-3-5-26 15,9 0-31-15,-9 0-36 0,6 0-41 0,-6-5-40 16,0 3-37-16,6-2-35 0,7-5-43 0,-1-6-64 16,-2 0-86-16,8-5-48 0,-5-2-10 0</inkml:trace>
  <inkml:trace contextRef="#ctx0" brushRef="#br0" timeOffset="3908">3631 1786 433 0,'3'0'433'0,"-3"0"-107"16,10 4-97-16,-10-1-67 0,0 3-46 0,0 0-29 0,-10 8-4 16,7 0 3-16,-3 5 5 0,0 2 7 0,6 5 0 0,-9 3-1 15,6-2 1-15,-4 3 6 0,1 2-6 0,-3-5-2 16,0 5-5-16,2-5-5 0,-8-3-5 0,12 6-7 0,-13-5-8 16,1 0-12-16,12 0-7 0,-10-2-9 0,-2-1-7 15,12 0-9-15,-13-3-5 0,10-4-3 0,-3 4-3 0,-1-6 0 16,1 1-4-16,3-2 0 0,-10-1-3 0,13-2-9 15,-3 0-12-15,-3-2-19 0,3 2-25 0,-4-3-27 0,4-1-29 16,3 3-29-16,-3-6-29 0,6-2-25 0,-10-2-27 0,10-6-30 16,0-3-39-16,10-5-68 0,-4-2-57 0,3-3-38 15,1 4-12-15</inkml:trace>
  <inkml:trace contextRef="#ctx0" brushRef="#br0" timeOffset="4335">4270 1033 24 0,'0'-4'472'0,"0"-3"-63"0,9 3-82 0,-2 0-76 0,-7 1-61 16,3 1-40-16,-3 0-27 0,0 2-21 0,0 0-15 16,0 2-14-16,6 0-9 0,-6 5-6 0,9-1 0 15,-3 7 3-15,4 0 7 0,5 0 8 0,1 1 9 0,2 3 9 16,-2 0 9-16,6 2 4 0,-4 1-2 0,1 0-8 0,9-1 1 15,-10 1-2-15,1-2-2 0,-4-1-3 0,7-2-10 16,-3 0-9-16,-4-2-9 0,4 3-2 0,-7-4-16 0,-3-1-10 16,7-4-13-16,-13 2-6 0,3-6-5 0,4 5-5 15,-4-2-4-15,-3 0-11 0,3-2-20 0,-6 3-32 0,9-2-31 16,-9 1-40-16,7-4-36 0,-7 1-36 0,0 0-35 0,0 2-30 16,0-2-20-16,0 3-20 0,0-6-31 0,0 0-72 15,0 0-50-15,0 0-39 0</inkml:trace>
  <inkml:trace contextRef="#ctx0" brushRef="#br0" timeOffset="4682">4974 929 378 0,'0'-9'499'0,"0"-2"-99"15,0 7-109-15,0 2-82 0,-3-1-55 0,3 3-34 0,-6 0-21 16,-4 3-13-16,4-1-8 0,3 2-5 0,-3 8-4 16,6 4 0-16,-6 2 5 0,-4 9 8 0,7 0 9 15,-3 5 7-15,-9 1 11 0,11 4 4 0,-8 6 6 0,0-3-2 16,-1 7-7-16,-2-2-4 0,2 2-4 0,-8 4-5 0,5-1-8 16,-2 3-7-16,-4-3-9 0,3-3-7 0,1 1-1 0,-4 4-10 15,-3-4-6-15,0 0-7 0,0-1-7 0,-6-2-4 16,7 2-6-16,-7-8-5 0,6 1-8 0,6-3-2 15,1-4-3-15,5 0-3 0,-12-8 1 0,16-1-4 0,-6 3-7 16,5-8-11-16,4-1-18 0,-3-5-23 0,3 0-30 0,6-4-34 16,0-3-36-16,0 1-32 0,0-1-26 0,0-3-22 0,6-1-23 15,3-4-20-15,-3-5-17 0,4-5-29 0,5-5-50 16,-6-2-86-16,7-4-42 0,-1 1-13 0</inkml:trace>
  <inkml:trace contextRef="#ctx0" brushRef="#br0" timeOffset="5532">4521 158 19 0,'3'-7'261'0,"7"4"-34"0,-10-2-28 0,6 1-28 0,-6-1-21 16,0 3-21-16,0 1-14 0,0-5-10 0,0 5-8 16,0-1-8-16,0-1-8 0,0-1-6 0,0 4-8 0,0 0-4 15,0 4-6-15,0-1-7 0,0-3-9 0,0 2-5 0,-6-1-6 16,6 5-4-16,-10-3 0 0,7 2-1 0,-3 4 7 15,0 3 15-15,-7 1 10 0,7 4 8 0,-9 1 8 16,5-1 5-16,-5 3 2 0,-1-1 1 0,7 1-9 0,-9 3-12 16,5 0-9-16,-2 1-2 0,-4-5-5 0,10 0-2 0,-7 1-2 15,1 0-2-15,5 0 1 0,-5-2 3 0,6 3-3 0,-7-1-6 16,7-2-2-16,3 0-2 0,-10-2-3 0,13 2-2 16,-6-5-4-16,-4 1-4 0,4-2-1 0,3-1-1 0,-4 0-2 15,1-2-3-15,3-2-2 0,3 2 0 0,-3 1 0 16,6-6 0-16,-10 3-3 0,10-5-1 0,0 2 2 0,0-1 0 15,0-1-1-15,0-2 1 0,10 0 1 0,-10 0 1 16,6-2 1-16,-3-1-1 0,3-3 0 0,3-4 1 0,7 2-1 16,-7-4-1-16,7-2-3 0,-1 1-2 0,4-2-4 0,3-7-5 15,-4 0-5-15,7-3-5 0,-3-3-6 0,3 0-2 16,-7 0-5-16,-2-1-2 0,5 5 2 0,-2-2 3 0,3 6 2 16,-10-4 6-16,4 5 4 0,-1 2 5 0,-9-3 4 15,7 7 2-15,-7-1 1 0,3 2 2 0,-3-1 0 16,10 4 1-16,-13 0 0 0,12 1 1 0,-5 3-2 0,-4-1 2 0,0 1 0 15,-3 4-2-15,-3 1-1 0,6 0 0 0,-6 1-1 16,10 4 0-16,-10 1 0 0,6 1 3 0,-3 3 0 0,3 4 5 16,4 5 7-16,-4-6 8 0,-3 5 4 0,12-2 5 15,-8 5 9-15,2-2 5 0,0 0 5 0,4-1-4 0,-4 4 1 16,-6-3-2-16,3 1-1 0,4-1-1 0,-4 3-7 16,-3-5-5-16,3 2-3 0,3-3 1 0,-2 2-4 0,2-2-2 15,0 2-6-15,-3-2 0 0,4 3-3 0,-1-4-1 16,3-2-2-16,1 1 0 0,2 3-2 0,-2-4-6 0,-1-2-9 15,0-1-16-15,1 1-20 0,-1-3-26 0,-9-2-32 0,13-5-38 16,-10 1-40-16,-3-2-37 0,3 0-38 0,4-2-31 0,-4-2-37 16,-6 4-64-16,0 0-85 0,0 0-45 0,0 0-8 15</inkml:trace>
  <inkml:trace contextRef="#ctx0" brushRef="#br0" timeOffset="6384">5365 89 240 0,'6'-5'271'0,"-6"-1"-41"0,0 0-42 0,0 1-37 16,3-2-27-16,-3 3-23 0,12 0-15 0,-12-3-11 15,3 3-5-15,-3-4-4 0,10 5 0 0,-10-5 0 0,0 5-1 16,0 1-3-16,0 0 1 0,0-3-1 0,6 3-1 16,-6 0-1-16,0 2 0 0,0-4 1 0,0 4 0 0,0 0 1 15,0-2-1-15,0 2-1 0,0 0 0 0,0 0-5 0,0 0-2 16,0 0-4-16,0 0-2 0,0 0-3 0,0 0 0 15,0 0-1-15,0 0 0 0,0 0 0 0,0 0-1 0,0 0-3 16,6 0-1-16,-6 2-4 0,3 2-1 0,-3-2-1 16,6 0 2-16,-6 3 2 0,10-3 2 0,-4 0 5 0,-3 4 3 15,3 0 5-15,4 2 4 0,-4-5 3 0,3 7-3 0,0-4 1 16,1 5 1-16,-4 4-1 0,9 0 1 0,1 1 1 16,2 3-2-16,-8 3-2 0,12 0 4 0,-4 4 1 15,-5-2 0-15,5 5-1 0,-9 1-2 0,7 2-1 0,-7 3-2 16,4-1 5-16,-10 5-2 0,6 6-1 0,-9 2-3 0,6 4 4 15,-6 4 1-15,-6-3 1 0,-3 6 1 0,6 1-4 0,-4 4 0 16,1 1-2-16,-9 4 3 0,-4 0-3 0,4 2-4 16,-1 0-3-16,-2-2-6 0,-7 2 0 0,3 4-4 0,-3-5-1 15,0-1-6-15,1-4-3 0,-11 1-4 0,14-8 0 16,-13-3-2-16,9 5-3 0,-6-7-6 0,6 0-2 0,-9-7-1 16,3-4-1-16,6-6 7 0,0 1-3 0,1-7-4 0,-4-2-6 15,6 3-13-15,13-6-26 0,-13 0-32 0,13-2-32 16,-7-7-47-16,13-1-51 0,-13-3-54 0,10-2-56 15,3 1-49-15,3-7-36 0,-6 2-41 0,6-5-66 0,0 0-114 16,6-7-47-16,-6-1 5 0,3 3 34 0</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5:40.668"/>
    </inkml:context>
    <inkml:brush xml:id="br0">
      <inkml:brushProperty name="width" value="0.05" units="cm"/>
      <inkml:brushProperty name="height" value="0.05" units="cm"/>
      <inkml:brushProperty name="fitToCurve" value="1"/>
    </inkml:brush>
  </inkml:definitions>
  <inkml:trace contextRef="#ctx0" brushRef="#br0">514 1097 238 0,'0'-3'303'0,"0"-2"-61"0,-6-1-59 15,6 1-50-15,0-2-28 0,0 5-19 0,0 0-12 16,0-3-6-16,0 4-2 0,0-2-1 0,0 0 0 0,0 0-2 16,0 3-3-16,0 0-2 0,0 0 1 0,0 0 0 15,-9 0 2-15,9 0 2 0,0-3 4 0,-6 3 6 0,6 0 5 16,0 0 4-16,0 0 2 0,0 0 2 0,-10 0 4 0,10 0 1 16,-6 0 2-16,6 0 1 0,0 0 2 0,0 0 1 15,0 0 1-15,0 3 1 0,-3 0-2 0,3 0-2 0,-6 0-4 16,6-2-6-16,-9 6-2 0,2-2-2 0,4 4 2 15,-3 2 6-15,-3 3 4 0,3 4 4 0,-4 3 4 0,-5 6 9 16,-1 1 11-16,-2 4 7 0,-7 7 4 0,9 2-3 0,-5 3 1 16,2-1 3-16,4 4-1 0,-4 0-7 0,-3 3-10 15,4 2-9-15,-4-2-10 0,3 2-9 0,10-2-11 0,-13 2-12 16,13-2-8-16,-10-5-8 0,4 3-9 0,-1-5-9 16,7 1-8-16,-6-5-5 0,8-2-4 0,-2-4-3 0,0-1-3 15,3-5-1-15,3-4 1 0,-4-4 0 0,1-2 1 0,6-1 0 16,-9-5-1-16,9-6 2 0,-3 1 3 0,3-3 2 15,0-2 2-15,0-1 4 0,0-4 0 0,0-4-2 0,3-4 0 16,6-6-2-16,-3-5-3 0,1-3-3 0,-4-7-5 16,3-3-7-16,9-2-6 0,-5-7-5 0,5-5-2 0,-6 0-1 15,16 1-3-15,-15-4-1 0,11 8 1 0,-11-3 3 0,8 2 3 16,-2 1 4-16,-7 5 0 0,6-1-2 0,-5 2 1 16,5 3-1-16,1 3 0 0,-7-1 1 0,7 2 3 0,-7 7-1 15,-3-2 1-15,10-1 0 0,-7 4 3 0,6-2 2 0,-5 4 2 16,-4 2-3-16,3-1 1 0,-3 6 1 0,4 1 2 15,-7 0 5-15,3 3-1 0,-6 0 0 0,9 0 3 0,-2 5 0 16,-7 1 0-16,6 2 2 0,-6 0 0 0,3 3-2 16,-3 0 0-16,9 3-1 0,-3 3-2 0,1-1 2 0,2 4 1 15,6 2 2-15,-5 5 1 0,8-1 1 0,-2 2 1 0,5 4 0 16,-2-1 1-16,-3 0-1 0,2-2 1 0,4 3-1 16,-13-1 1-16,10-1-1 0,-4 0-1 0,7 2 0 0,-13 0 0 15,7-8-3-15,-7 3-3 0,7-1-1 0,-7-1-1 16,0 0-1-16,4-3 2 0,-10 0 2 0,12-2-3 0,-9 1 1 15,7-3 1-15,-7-1-1 0,3-2-2 0,-3 3 1 0,1-5-3 16,-4 1-6-16,12-3-2 0,-8 0-3 0,-4 0-6 16,3 0-7-16,-6 0-7 0,0-3-12 0,0 1-18 0,0-2-31 15,9 1-41-15,-9-1-49 0,6-5-54 0,-3-2-69 16,4-3-76-16,2-4-65 0,-3 2-49 0,-3-3-32 0,13 2-29 16,-1-3-37-16,1-3-61 0,2 2-3 0,4 2 34 0</inkml:trace>
  <inkml:trace contextRef="#ctx0" brushRef="#br0" timeOffset="644">1479 570 160 0,'0'-15'476'0,"0"4"-60"0,0 2-79 0,0-2-74 0,-6 3-45 15,6 2-23-15,-10 4-10 0,10-1-6 0,-6 0-11 0,6 3-15 16,0 0-22-16,-3 3-25 0,-3 8-20 0,-4-3-14 0,1 10-9 16,-13-1-4-16,4 9 4 0,-4 3 8 0,-3 5 7 15,-3 7 10-15,-3 1 6 0,0 1-5 0,7 3-5 0,-1-1-5 16,0 5-7-16,0-4-5 0,0 1-5 0,4 3-4 16,-4-3-9-16,6 1-2 0,-6 1-1 0,4-1-3 0,2 0-4 15,4-4-5-15,-4-2-2 0,-3-3-4 0,4-3-2 0,2-3-4 16,1 0-5-16,-1-7-5 0,7 0-2 0,-7-4-2 15,7 0-1-15,0-8 0 0,3 0-2 0,3-3-1 16,-4 0 1-16,1-7 2 0,6 0 3 0,0-2 1 0,0-2 3 16,0 0 2-16,0-2 2 0,6-6-4 0,1-6 1 0,-4 0-5 15,12-8-8-15,-6-5-12 0,13-2-14 0,-3-4-16 0,6-7-11 16,-1-4-10-16,1-3-10 0,0-3-4 0,0-8 1 16,6 6 6-16,-6-3 5 0,-1 8 13 0,-8 5 10 15,9 3 13-15,-1 2 8 0,-8 4 8 0,6 3 4 0,-4 1 1 16,-8-1 5-16,11 5 0 0,-11 3 0 0,5-1-1 0,-6 3 1 15,7 0 1-15,-7 4 4 0,1 2 4 0,-4 3 4 16,9 0 4-16,-12-1 5 0,4 3 3 0,2 0 1 0,-3 4 2 16,-6 3-2-16,3-3-4 0,-3 5-6 0,6 0-3 0,-6 5-4 15,0-3-2-15,0 7 1 0,0 3 5 0,10 4 10 0,-10 6 13 16,6 2 12-16,-6 6 12 0,0 5 19 0,0 4 17 16,-6 4 11-16,6 4 5 0,-10-2 4 0,10 5 6 15,-6 2 2-15,6 2 1 0,-3-1-6 0,-3-2-12 0,-3 1-1 16,2-2-5-16,4 0-10 0,-3-2-14 0,6 0-11 15,-9-3-12-15,9-1-10 0,-6-1-7 0,6-4-9 0,0-2-8 16,0-5-6-16,0 4-3 0,-4-5-1 0,4-9-2 0,-6 4-1 16,6-4-4-16,0-2 0 0,0-4-5 0,6-4-6 15,-6-1-9-15,0-1-17 0,4-5-18 0,-4-1-24 0,0 3-24 16,6 0-30-16,-6-6-30 0,0 1-31 0,0-2-38 0,0-2-47 16,9-5-57-16,-9-1-48 0,6 0-43 0,-6-3-42 15,0 11-54-15,3-16-80 0,-3 0-56 0,7-2-2 0,2 2 38 16</inkml:trace>
  <inkml:trace contextRef="#ctx0" brushRef="#br0" timeOffset="1434">2034 1223 272 0,'0'-2'330'0,"0"0"-47"15,0 0-47-15,0 2-41 0,0 0-33 0,0 0-23 16,0 2-16-16,0 0-15 0,0 0-9 0,0 5-2 0,0 2 0 16,0 2 2-16,0 3 0 0,-6 2 1 0,6 4-1 15,0 3 3-15,-4 2 2 0,4 4-2 0,-6 0-8 0,6-6-6 16,-9 8-1-16,9 1 1 0,-6 3 0 0,3-5-4 0,-4 7-7 16,1-7-4-16,-3 2-2 0,3-5-6 0,3 3-8 15,-4-3-9-15,-2 1-8 0,0-7-8 0,3 0-6 16,3-1-5-16,3 1-5 0,-7-8-3 0,7 1-2 0,-6 2-7 15,6-8 3-15,-9 1-2 0,9 0 2 0,0-4-2 0,0-1 2 16,0 0 0-16,0-4 1 0,0-4 0 0,0-1-8 0,0-5-7 16,9-2-10-16,-3-3-6 0,1-6-9 0,-4 3-8 15,3-10-11-15,3 2-6 0,7 0 1 0,-13-6 3 16,12-1 5-16,-9 1 6 0,1 5 6 0,-4-1 7 0,3 2 8 16,3 1 8-16,-3 0 4 0,-6 3 3 0,4 2 5 0,-4-1 2 15,6 4 1-15,-6 2 7 0,0-1 3 0,0 3 8 16,0 3 4-16,0 2 9 0,0 1 4 0,0 0 2 0,0 5 4 15,0-1-2-15,0 1 1 0,0-2-5 0,0 1-4 16,9 3-6-16,-9 0-5 0,0 0 9 0,0 0-7 0,0 0-6 16,0 3-4-16,0 3-1 0,-9 1 6 0,9 5 9 0,0 4 7 15,0-5-1-15,0 5 6 0,0 2 5 0,-6-2 2 16,6 1-2-16,-4 1-5 0,4 4-6 0,-6-3-6 16,6 1-7-16,-9 3-4 0,9-1-2 0,-6 0-2 0,6-3-2 15,-3 3 1-15,3-2-5 0,-7-3-9 0,7 3-18 0,-6-5-27 16,6 2-39-16,-9-7-46 0,9 1-49 0,-6 1-54 0,6-3-51 15,-3 0-43-15,-4 0-36 0,-2-6-35 0,0 3-47 16,3-6-85-16,3 0-23 0,-10 0 10 0</inkml:trace>
  <inkml:trace contextRef="#ctx0" brushRef="#br0" timeOffset="1833">1482 2034 46 0,'0'3'378'0,"6"-3"-59"16,3 6-68-16,-2-1-60 0,2-5-38 0,6-3-24 0,-5-5-14 15,14-3-2-15,1 8-3 0,-9-4-7 0,9 5-4 0,6-5-6 16,3 4-2-16,-3 1 2 0,9 1-1 0,-6-5 2 16,0 5 0-16,7-1 5 0,-10-3 3 0,0 5 4 0,3-4-3 15,-3 0-4-15,-3 4-6 0,3 0-4 0,3 0-10 16,-10 0-7-16,1 0-9 0,0 0-8 0,0-1-4 0,6-2-8 16,-16-2-7-16,4 5-8 0,-3 0-7 0,-7 0-2 0,6 0-7 15,-8 0-5-15,2 0-4 0,0 0-1 0,-3 0-3 16,1 0-1-16,-7 5-6 0,3-2-10 0,-3-2-15 15,6-1-18-15,-6 0-26 0,0 0-26 0,0 0-25 0,0 0-25 16,0 0-21-16,0 0-18 0,0 0-16 0,0 0-10 0,0-1-14 16,0-7-20-16,0 2-35 0,0-3-54 0,0-2-80 0,-6 0-35 15</inkml:trace>
  <inkml:trace contextRef="#ctx0" brushRef="#br0" timeOffset="2244">1882 1412 228 0,'0'0'409'0,"-3"0"-68"0,3-6-75 0,0 6-59 16,0 0-38-16,0 0-24 0,0 0-11 0,0 0-3 0,0 0-5 15,0 0-4-15,0 0-5 0,3 0-6 0,-3 0-6 0,6 0-5 16,-6 0-3-16,9 0-5 0,-2 0 7 0,2 0 4 16,0 0 2-16,4-5 2 0,-10 2 2 0,12 0-4 0,1 0-3 15,-7 2-1-15,13-4-11 0,-4 3-8 0,7 0-5 16,0 2-8-16,6-3-6 0,3 1-7 0,-3-5-7 0,3 4-4 15,0-5-9-15,7 3-7 0,-4-1-8 0,-3 0-5 0,9 0-6 16,-6 2-3-16,-2-5-4 0,5 3-5 0,0 1 1 16,-12-3-2-16,3 4-4 0,0-3-10 0,-3 3-21 0,-3-1-30 15,-3-2-37-15,2 3-44 0,-14 2-48 0,5-2-48 16,1 1-44-16,-7 1-40 0,0-6-40 0,-3 4-51 0,1-2-90 16,-4 3-44-16,-3 3-6 0</inkml:trace>
  <inkml:trace contextRef="#ctx0" brushRef="#br0" timeOffset="2747">3082 1258 486 0,'-3'-8'568'0,"3"-1"-65"0,-7 2-108 0,7 6-99 15,-9-2-66-15,9 3-47 0,-6 0-29 0,6 0-21 16,-3 3-16-16,3 3-16 0,-6 0-14 0,-4 11-8 0,4 1-6 15,3 6-3-15,-12 8 0 0,-1 5 7 0,7 4 5 0,-7-4 5 16,7 10 3-16,-13-3-1 0,13 4-6 0,-7 0-5 16,7 4-3-16,-9-4-11 0,2 0-6 0,-6-3-6 0,13-1-11 15,-6-1-9-15,5 0-10 0,-5-3-5 0,5-4-7 0,-5-3-1 16,9-1-3-16,-4-5-2 0,1-2 0 0,3-3 0 16,-3-4 3-16,9-3 0 0,-3-4 0 0,3-2 0 0,-7-7-4 15,7-2 5-15,0-2-1 0,7-5-7 0,-4 1-11 16,6-11-12-16,-3-3-14 0,10-5-15 0,-7-5-9 0,6-9-18 15,10-1-11-15,-9-4-6 0,9-5-1 0,9-2 0 16,-10 1 4-16,7 2 9 0,-6-4 11 0,9 4 12 0,-9 2 11 16,0 5 11-16,0 2 10 0,-3 2 12 0,-4 3 13 0,-2 5 10 15,-1 3 8-15,1 4 7 0,-7 7 5 0,6 2 3 16,-5 3 3-16,-4-2 0 0,9 3 0 0,-11 6-4 0,11 0 1 16,-6 3-2-16,13 3 5 0,-6 0 1 0,2 9 5 15,-9-2 0-15,13 4 3 0,-13-2 5 0,10-1 5 0,-3 5 3 16,-1-1 0-16,10 2 3 0,-10 4-1 0,1-1-2 0,2 0 0 15,-8-2-8-15,5 3-8 0,-2-1-8 0,-1-1-7 16,0 0-7-16,1 2-4 0,2-2 0 0,-5 3-5 0,-4-6-5 16,9 0-5-16,-8 1-15 0,-4-3-19 0,3-2-27 0,3-4-33 15,-3 1-37-15,-6-4-43 0,4 4-44 0,-4-4-41 16,0 1-31-16,0-1-25 0,0-4-23 0,0-1-38 0,-4-4-61 16,-2-2-75-16,-3-1-24 0,0-2 9 0</inkml:trace>
  <inkml:trace contextRef="#ctx0" brushRef="#br0" timeOffset="3004">3748 1253 86 0,'0'-23'546'16,"-6"1"17"-16,6 0-86 0,-3 7-105 0,3 2-64 0,0-4-37 16,-6 6-22-16,6 5-13 0,0-1-12 0,0 2-20 0,0 1-27 15,0 1-33-15,0 3-39 0,0 3-36 0,0 1-29 16,0 3-19-16,-9 4-12 0,9 3-3 0,-7 6 2 15,7 2 1-15,-3 4-3 0,3 6 8 0,-6 1 5 0,-3 2 1 16,3 1 0-16,3 0-3 0,-4-2-3 0,1 7-2 0,-3-5 5 16,9 1-5-16,-9-1-6 0,2-3-5 0,7-1-8 0,-3-5-18 15,3 1-21-15,-6-6-27 0,6-3-33 0,-9-2-41 16,9-1-42-16,0 0-42 0,0-5-35 0,0-4-21 16,0 0-21-16,0-5-24 0,0-2-49 0,0-9-75 0,0-1-49 15,0-4-11-15</inkml:trace>
  <inkml:trace contextRef="#ctx0" brushRef="#br0" timeOffset="3456">4378 1112 24 0,'9'-8'512'0,"-9"1"-11"0,0 4-104 15,0 2-114-15,0 1-86 0,0 0-53 0,0 1-30 0,0 9-13 16,0 1-3-16,0 2 2 0,0 6 3 0,0 5 2 0,0 0-1 15,-9 4-6-15,9 3-11 0,-6 4-11 0,6-1-11 16,-3 1-9-16,3-2-9 0,-7-1-8 0,7 1-7 0,-9-1-6 16,9 5-4-16,-6-11-4 0,6 2-6 0,0-1-5 0,0-4 0 15,0-3-1-15,0 2-1 0,0-5-4 0,0-4 0 16,0-1-1-16,0-3 2 0,0-4 0 0,0-5-5 16,0-3-6-16,0-7-5 0,0-1-5 0,6-2-4 0,-6-6-7 15,9-5-8-15,-9-2-4 0,7-1-2 0,-7-4 0 0,3-5 0 16,3-5 3-16,3 3 5 0,-3 2 6 0,1-6 5 0,-4 6 4 15,3 0 8-15,3 2 11 0,-3 3 12 0,-6 6 12 16,3 1 11-16,-3 4 12 0,7 3 12 0,-7 6 13 16,9 1 7-16,-9 1-1 0,0 4-6 0,0 1-9 0,0 1-11 15,0 3-13-15,0 3-10 0,0 1-11 0,0 1-4 0,0 4 2 16,-9 4 11-16,9 6 14 0,-7-3 15 0,7 1 11 16,-3 3 13-16,3 2 8 0,-6 3 5 0,6 3 0 0,-9 0-5 15,3 0-10-15,3 0-11 0,-4 0-9 0,1-1-10 16,-3-3-10-16,3 2-7 0,6-2-7 0,0 4-5 0,0-6-8 15,0 0-14-15,0-3-22 0,0 3-31 0,0-5-42 0,0-3-47 16,-3-1-55-16,3 2-57 0,-7-5-54 0,7 1-48 16,0-2-52-16,0-5-68 0,-9 4-92 0,0-5-38 0,-7 5 12 15</inkml:trace>
  <inkml:trace contextRef="#ctx0" brushRef="#br0" timeOffset="3794">3854 1936 273 0,'3'-3'510'0,"-3"-1"-68"0,6 0-100 0,-6 3-87 0,9-3-61 16,-2 2-40-16,2 2-24 0,6-4-15 0,4 4-15 15,6 0-11-15,6-3-9 0,0 3-12 0,3 0-12 16,0 0-8-16,3 0-8 0,7 3-2 0,-10 1 2 0,12-2 3 15,-2-2 6-15,12 0 5 0,-16 0 9 0,6 0 5 0,-2 0 5 16,2 0 0-16,-12 0 3 0,7 0 0 0,-7 0-3 16,-3 0-3-16,-3 0-6 0,0-2-5 0,-10 2-2 0,7 0-7 15,-6-4-8-15,-4 1-7 0,-2 3-7 0,-4 0-3 16,6-2-5-16,-12 2-6 0,4-1-5 0,2 1-2 0,-9 0-5 16,6-6-11-16,-6 6-11 0,0 0-21 0,0 0-25 0,0 0-30 15,0 0-32-15,0 0-34 0,0 0-32 0,0 0-24 16,0 6-26-16,-6-5-13 0,6-1-14 0,-9-1-20 0,9 1-31 15,-7-7-55-15,4 2-72 0,-12-2-34 0</inkml:trace>
  <inkml:trace contextRef="#ctx0" brushRef="#br0" timeOffset="4196">4263 1158 475 0,'-6'-5'447'0,"3"4"-71"0,3-4-71 0,0 2-60 15,0 3-39-15,0 0-26 0,3 0-22 0,-3 0-9 16,6 0-11-16,3 0-7 0,-2 3-5 0,-4 2-5 16,12-4 0-16,-2-1 2 0,5 5 6 0,-2-2 3 0,2-2 6 15,-2-1 1-15,6 0-3 0,-4 0-6 0,-2 2-12 0,2-2-10 16,7 5-14-16,-3-3-10 0,3 1-11 0,-1-3-11 0,1 2-9 16,6 2-10-16,-3-4-5 0,3 0-7 0,3-4-4 15,-3 2-7-15,10-3-6 0,-7-2-5 0,6-2-6 16,-6 0-13-16,3 4-19 0,-9-1-23 0,3-1-28 0,3-2-34 15,-9 0-41-15,0-2-48 0,0 3-50 0,-4-1-43 0,-2 3-36 16,3 1-37-16,-13-3-52 0,10-1-80 0,-19 9-74 0,0 0-28 16,0 0 15-16</inkml:trace>
  <inkml:trace contextRef="#ctx0" brushRef="#br0" timeOffset="5138">6198 954 231 0,'-16'-7'532'0,"7"6"-33"0,0 1-137 0,3 0-123 16,-10 1-79-16,13 8-41 0,-12 3-21 0,8 0-3 15,-2 12 5-15,0 2 7 0,3 5 8 0,2 2 1 0,-2 3-7 16,0 5-10-16,6-1-12 0,-9-1-12 0,9 2-10 0,-3 2-8 16,3-4 3-16,-7 2-5 0,7 1-5 0,-9-3-4 15,9 1-3-15,0-4-6 0,0-1-5 0,0-3-7 0,0 1-13 16,0-5-4-16,0 0 3 0,0-4-1 0,0-3 1 15,0 1-2-15,0-6 0 0,0-4 2 0,0 5-1 0,0-5 3 16,0-8 0-16,0 2 1 0,0-1 3 0,0-1 7 16,0-2 6-16,-6 1 10 0,6 0 8 0,0-3 11 0,-9 0 11 15,9-3 2-15,-7-6 1 0,7-2-6 0,7 0-2 0,-7-5-13 16,9-7-11-16,-9-2-15 0,6-6-11 0,-6-4-6 0,9 0-6 16,-2-9-2-16,-4-3-8 0,6-3 0 0,-3-6-5 15,4-8-4-15,-4 4-6 0,9-9-3 0,-5-1-2 16,8-2-2-16,-2 3 1 0,-1 2 1 0,10 8 4 0,-10-3 3 15,10 9 7-15,-6 0 1 0,3 6 3 0,-4 1 4 0,-2 3 1 16,9 6 3-16,-10 4 0 0,7 3 1 0,-4 6-2 0,-2 2 1 16,9 3 1-16,-1 0-2 0,1 6-1 0,-9 2-2 15,9 1 1-15,-7 7 0 0,7-2 1 0,6 1-1 0,-6 4-2 16,0 4-3-16,-10 1 0 0,10 4 0 0,-3-3-1 16,-4 10 0-16,1 0-3 0,3 4 0 0,-4 2 2 0,-5 1 7 15,-4-1 0-15,6 6-2 0,-5 3 1 0,-1 1-1 16,0-1 3-16,-3 2 0 0,-6 1 1 0,0 0-7 0,-6-1 2 15,6 2 0-15,-9 2 1 0,0-4-2 0,-1 1-3 16,4-2-4-16,-9-1-4 0,5-1-3 0,-5-1-5 0,6-3-4 16,-7-4-3-16,10-1-3 0,-3 1 11 0,-1-7-5 0,1 0-1 15,0-3 1-15,-4-4 2 0,4-4 2 0,0 3-7 16,2-4 6-16,-8-3-5 0,12-3 8 0,-13 0 5 16,10-3 2-16,-3-3-1 0,-7-1 3 0,13-1 6 0,-12-4-2 15,8 1-1-15,7-4 0 0,-9 4 4 0,9 1 1 0,0 0 1 16,0 2 3-16,0-2 2 0,9 2 4 0,-2 0 1 0,2 2 1 15,-3-1-1-15,-3 6 1 0,13 3 1 0,-10-3-1 16,3 0 0-16,7 2-4 0,-7 2-3 0,7 0 0 16,-7 2 0-16,13 6-1 0,-4-3 1 0,1 5 0 0,3 2-1 15,-13-2 0-15,6 7 3 0,1-3-1 0,-1 1-1 0,-5 4 2 16,8 6 1-16,-12-2 4 0,4 5 5 0,-1 4 5 16,-3 1 6-16,0 2 8 0,-2-2 10 0,-4 4 10 0,-4-3 8 15,-2 1 7-15,-9 2 9 0,5 2 6 0,-14-3 4 0,8-2 2 16,-9 0 2-16,1-1 1 0,-7 2-2 0,3-5 2 15,-3 1-2-15,6-2-4 0,-6-2 0 0,-3-1-3 0,3-7-4 16,-3 6-7-16,3-9-4 0,3 6-8 0,-3-4-8 16,0-5-5-16,6-2-8 0,0-2-7 0,0-5-7 0,0 4-3 15,4-8-10-15,-4 0-16 0,6 0-25 0,-6 0-30 16,10 0-31-16,-10-8-37 0,10-3-47 0,-1 0-52 0,7-1-49 16,-7 0-38-16,13-3-27 0,-3-1-28 0,6 1-35 0,6-6-43 15,-3 6-72-15,13-6-39 0,-7 5 2 0</inkml:trace>
  <inkml:trace contextRef="#ctx0" brushRef="#br0" timeOffset="5740">7482 1015 448 0,'-3'-4'552'0,"3"-3"-74"0,-7 5-126 0,7 2-111 15,0 2-77-15,0 2-47 0,0 3-27 0,0 4-12 0,0 9 1 16,0 1 2-16,0 5 1 0,0 5 4 0,0 3-1 16,-9 2 1-16,9 3 0 0,-6 4-1 0,3-2-5 0,3 6-1 15,-6-5-4-15,-4-3-1 0,4 2-6 0,-3 2-8 0,-1-4-11 16,4 0-8-16,3-2-7 0,-3-2-7 0,-3-4-7 15,2-3-7-15,-2-4-3 0,3 0-3 0,3-5-2 0,-3-4-1 16,-4 4 1-16,10-7-2 0,-6-2 1 0,6-1 2 0,-3-7 4 16,3 1 2-16,-6-3 1 0,6-3 0 0,-9 1 1 15,2-7 1-15,4-1-1 0,-3-2-3 0,-3-7-3 0,9 2-3 16,-6-8-10-16,6-4-8 0,0-4-12 0,6-2-14 16,3-3-12-16,-3-8-15 0,4-6-13 0,8-1-6 0,4-3 2 15,-4 2 6-15,4-2 8 0,-3 3 11 0,6 1 13 0,-10 5 11 16,4 1 13-16,2 7 7 0,-2 2 4 0,3 4 4 15,-4 4 5-15,-5 7 3 0,5 0 6 0,-8-2 7 16,11 8 5-16,-11 0 3 0,8 4 5 0,-5 1 3 0,-1 5 1 16,0-1 1-16,-2 5-7 0,5 2-4 0,-12 7-1 0,13-1-1 15,-10 7 3-15,3 5 0 0,1 4 7 0,-1 1 7 0,3 5 3 16,-2 2 7-16,-1 5 4 0,-3-2 6 0,-3 4 0 16,3 0 2-16,4 2-4 0,-4-2 1 0,-3-1 5 15,-3 0 2-15,6 1-4 0,-6-4-3 0,0 0-1 0,0 0 1 16,0-2 0-16,0-1-5 0,0-1-4 0,0-2-5 0,0 2-5 15,0-3-4-15,10-2-4 0,-10-1-8 0,6-1-3 16,-6 0-5-16,0-7-6 0,3-2-3 0,-3 1-4 0,6-2-13 16,-6-3-17-16,9 0-17 0,-9-1-25 0,7-7-28 0,-7 2-30 15,3-3-39-15,-3 0-46 0,6-3-41 0,-6-4-40 16,9-2-39-16,-9-2-44 0,6-2-58 0,-6-3-102 0,-6-5-47 16,-3 0-1-16</inkml:trace>
  <inkml:trace contextRef="#ctx0" brushRef="#br0" timeOffset="5952">7209 1395 441 0,'0'-4'504'0,"9"-3"-109"16,0 2-122-16,7-1-95 0,-1 1-70 0,4 1-43 0,-3-2-27 15,8 2-16-15,7 1-12 0,3 0-11 0,-3 3-16 0,10 0-20 16,-7 0-21-16,6 0-25 0,0-3-33 0,-9 0-41 16,-3-3-65-16,10-3-93 0,-10 2-74 0,-4 1-36 15</inkml:trace>
  <inkml:trace contextRef="#ctx0" brushRef="#br0" timeOffset="6528">8598 784 411 0,'0'-3'548'16,"-9"-4"-72"-16,9 6-123 0,-7 1-105 0,7 1-76 0,0 6-47 15,-3-4-26-15,3 9-7 0,-6 1 2 0,6 7 7 16,-9 3 5-16,3 4-1 0,6 4-4 0,-10 5-6 0,4-3-8 15,6 0-9-15,-3 4-9 0,3 2-14 0,-6-3-9 0,6 1-6 16,-10-3-5-16,10 1-5 0,0-1-4 0,0-5-6 0,-6 4-3 16,6-5-1-16,0-5-4 0,0-5 1 0,-3 1-3 15,3-8-2-15,0 0-1 0,0 1 0 0,-6-4 0 16,6 0-1-16,0-2-1 0,0-1 0 0,0-3 5 0,0-2 2 16,0-2 0-16,0-3 0 0,-9-1-2 0,9-2 0 0,0-3 1 15,0-5-4-15,0 1-3 0,0-8-2 0,0-1-2 16,0-7-2-16,0-1-5 0,0 1-4 0,0-3-4 0,9-3 1 15,-9-1-1-15,6 4-1 0,-6 1-1 0,0 3 2 0,0 1 5 16,0 3 3-16,3 4 4 0,-3 1 3 0,0 6 4 16,0-2 5-16,0 2 4 0,0 3 8 0,0 4 5 0,0 2 7 15,0-1 2-15,0 5 3 0,0-3-3 0,0 2-3 16,0 3-2-16,0 0-8 0,0 0-6 0,0 3-6 0,0 4-2 16,0 1-4-16,-3 4 5 0,3 1 5 0,0 5 6 0,0 3 13 15,0-2 2-15,0 9 9 0,0-2 9 0,0 7 6 16,0 2 2-16,0-4-1 0,0 7-1 0,0-7-8 0,-6 1 3 15,6 5-6-15,-9-5-5 0,9 1-2 0,0-1-8 16,0-2-4-16,0-1-6 0,0 0-3 0,0-1-6 0,0-5-3 16,0 5-1-16,0-6-3 0,0 5-2 0,0-10-2 0,0 3 2 15,0-3 0-15,0 1-2 0,0-3-12 0,0-3-17 16,0 2-21-16,0-8-20 0,0 1-26 0,0-4-31 0,0-2-34 16,0 1-31-16,0 4-26 0,0-6-23 0,-7 0-28 15,7-6-23-15,-3 3-21 0,-3-7-21 0,0-1-28 0,-3-2-48 16,6-2-89-16,-10-2-36 0,-2 1 7 0</inkml:trace>
  <inkml:trace contextRef="#ctx0" brushRef="#br0" timeOffset="6851">8133 979 91 0,'-9'0'510'0,"2"-3"-40"0,7 1-84 0,-3-3-78 16,3 4-56-16,0 1-32 0,0 0-21 0,0 0-17 15,3 0-13-15,4 0-11 0,2 0-16 0,6 0-17 0,4 0-13 16,3 0-11-16,2 0-5 0,11 0 0 0,-4 0 2 0,3 0 4 16,0 0 7-16,12-3-2 0,-12 3-5 0,7 0-7 15,-1 0-9-15,-6 0-9 0,6-4-10 0,1 1-10 0,-7 1-10 16,6-2-14-16,-9-2-3 0,3 1-8 0,-3 4-2 15,-6-2-8-15,0-2-4 0,-3 5-1 0,-4-3-4 0,-2 0 4 16,-1 3-16-16,-12 0-18 0,3 0-26 0,4 0-35 0,-4 0-46 16,-6 0-54-16,3 0-55 0,-3 3-55 0,6-3-43 15,-6 3-36-15,10-3-35 0,-10 0-44 0,0 0-73 0,0 0-39 16,0 0 5-16</inkml:trace>
  <inkml:trace contextRef="#ctx0" brushRef="#br0" timeOffset="7245">9575 596 427 0,'-22'-7'509'0,"13"3"-94"15,-7 2-109-15,7-3-85 0,-7 5-52 0,-2 5-31 16,5-1-18-16,-5 5-7 0,2-3-1 0,1 6 0 0,-1 7 6 16,-2-4 2-16,2 4 5 0,1 5 4 0,-4 1 0 0,3 4 2 15,1 0-3-15,-1 4 5 0,7 0-4 0,-6 1-10 16,12 2-10-16,-4 1-5 0,1 1 1 0,-3 1 1 0,9-1-1 16,-6 4-6-16,6-5-3 0,0 5-1 0,0-4-1 15,0-1-4-15,6-4-9 0,-6 2-7 0,9-3-10 0,-3-6-7 16,1 2-9-16,-4-11-7 0,6 5-6 0,-3 0-7 0,3-3-5 15,-2-4-4-15,8 3-1 0,-6-5-3 0,10-2-1 16,3-3-2-16,-4 3-3 0,4-2-3 0,3-2-7 0,-7-6-11 16,7 2-17-16,-9-3-24 0,15 0-31 0,-13-3-35 0,7-3-35 15,-9-2-50-15,9-6-54 0,-4 6-50 0,-2-6-42 16,3-3-34-16,-4-3-27 0,-9-3-32 0,7-3-56 0,-7 2-84 16,7 0-19-16,-7 0 20 0</inkml:trace>
  <inkml:trace contextRef="#ctx0" brushRef="#br0" timeOffset="7918">10009 502 485 0,'0'-1'624'0,"0"-4"-6"0,0 5-133 0,0 5-126 16,0-1-87-16,0 7-56 0,0 3-35 0,0 0-14 0,0 8 1 15,9 1 4-15,-9 5 4 0,9 7-7 0,-9 2-14 0,0 0-22 16,0 7-19-16,0-1-19 0,0-2-16 0,-9 2-15 16,0-3-13-16,3-1-11 0,2-3-8 0,4 1-6 15,-6-3-6-15,0 0-2 0,-3-4-6 0,6-1-2 0,-4 0-12 16,-8-7-14-16,9-4-16 0,-4 1-20 0,1-6-19 0,0-1-25 16,3-3-30-16,-4-4-36 0,4-4-26 0,3 4-25 0,-6-5-24 15,2-5-16-15,7 1-12 0,-6-7-4 0,6-2 4 16,0-5 14-16,6-1 20 0,1-3 26 0,2-1 28 15,0-2 31-15,10 0 28 0,-4 5 29 0,1-2 24 0,6 0 24 16,2 0 21-16,-5-1 19 0,6 3 16 0,-3 2 17 0,2 0 15 16,-5 7 12-16,-4-3 9 0,4 0 9 0,3 3 5 15,-4 0 2-15,4 2 1 0,-3-1-1 0,-10 1-2 0,13 6-2 16,-13-5-2-16,13 3-5 0,-4-2-5 0,1 3-5 0,3 0-5 16,-4-3-6-16,7 5-5 0,-9 0-2 0,8-3-4 15,-8 2 0-15,6 2-1 0,-4-1-5 0,-9-3-1 0,13-1-5 16,-3 0-5-16,-10 1-2 0,7-1-3 0,-1 1-6 15,-6-3-1-15,7-3-4 0,-7 7-2 0,-3-7 0 0,10 0-1 16,-13 0-2-16,12 0-2 0,-8-1 2 0,-4-6 1 16,3 5 3-16,-6 0 7 0,9-2 4 0,-9 1 4 0,6-1 4 15,-6 2 4-15,0-2 3 0,0 2 2 0,0 2 4 0,0-4 0 16,0 4 2-16,-6 0 3 0,6 2 4 0,0 0 4 16,0 1 8-16,0 2 6 0,-9-5 2 0,9 2 9 0,0 2 9 15,0-2 5-15,0 3 4 0,0 1 5 0,0-3 4 16,0 7 1-16,0-1 2 0,0-4-1 0,0 6-3 0,0 0-4 15,0 0-6-15,0 6-8 0,0-4-10 0,0-1-8 16,0 7-8-16,0-3-6 0,0 4-4 0,0 2 2 0,0 5 6 16,9 4 9-16,-9 1 9 0,6 6 12 0,-6 4 8 0,0 4 2 15,0-1 2-15,10 2-6 0,-10 4-8 0,0 2-13 0,0 1-12 16,-10 0-15-16,10 4-11 0,-6-2-9 0,6-4-10 16,-9 5-3-16,9-2-9 0,-6-2-12 0,6 2-18 15,-3-2-29-15,3 1-42 0,-7-5-47 0,-2-1-55 0,9-2-74 16,-6-3-87-16,6-1-88 0,-3 2-86 0,3-8-104 0,0 3-98 15,3-6-50-15,-3 5-5 0,0-5 43 0</inkml:trace>
  <inkml:trace contextRef="#ctx0" brushRef="#br0" timeOffset="9452">12033 177 242 0,'-6'-12'508'0,"-3"4"-68"0,3-1-93 0,-4 1-88 0,1 4-60 16,3 2-39-16,-6-3-31 0,5 5-24 0,-8 0-17 15,6 5-16-15,-7-1-12 0,1 7-6 0,-4 4-5 0,-3 2-5 16,4 1 2-16,-4 10 5 0,3-1 8 0,4 5 10 15,-4 0 5-15,-2-1 2 0,2 7 2 0,-3-1 3 0,13-1-3 16,-7 5-2-16,13-3-6 0,-12-2-3 0,9 6-4 0,2 2-4 16,4-3-5-16,-6 2-8 0,6-3-2 0,0 4 1 15,0-1-3-15,0 0-5 0,0-2-4 0,0-4-2 0,0 4-4 16,0-4-3-16,0 4-1 0,0-6-2 0,0 2-5 16,6-2-2-16,-6-4-2 0,4-1-1 0,-4-1-2 0,6-4 3 15,3 0-4-15,0-2-1 0,-2-4-3 0,8-4 1 0,-6 3 1 16,16-4-1-16,-9-2 0 0,2 3 0 0,7-4-1 15,6-2-2-15,3-5-2 0,-3 1-5 0,10-5-3 0,-7-5-5 16,6 1-7-16,0-3-6 0,-6-4-7 0,-3-1-7 16,3-2-7-16,-3-1-6 0,4-3-9 0,-11 1-8 0,1-2-8 15,0-5-8-15,-3-2-4 0,-13-3-6 0,7-1-2 0,-7-2 3 16,0 2 2-16,-3-1 4 0,1-2 3 0,-7 3 6 16,-7 2 4-16,1 1 4 0,-3 3 6 0,0 1 2 15,2 5 4-15,-8 0 8 0,6 4 9 0,-1 1 7 0,1 1 7 16,-7 4 11-16,10-2 10 0,-3 6 14 0,9-4 13 0,-6 4 15 15,6-3 14-15,0 5 16 0,0-5 11 0,0 4 5 0,6-5 2 16,9 3-5-16,-5-4-5 0,-1 3-10 0,13-3-8 16,-13-1-10-16,13 2-7 0,-4 2-3 0,1 0-2 15,6 1-1-15,-4-1-2 0,-2 1 0 0,-3 3 1 0,-1-2-2 16,1 2-2-16,-1-1-3 0,4-1-2 0,-4 4-4 0,1 0-1 16,-1 0-7-16,4 0-2 0,-4 4-3 0,4-1-4 15,3-1 0-15,-4 2 0 0,7-2 1 0,-3 1-2 0,3 3 2 16,-7-4-2-16,-2 3 1 0,5 1 0 0,-2-3 1 15,3 0 3-15,-10 4 6 0,0-6 7 0,-2 7 4 0,-1-4 4 16,-3 3 4-16,-3-1 4 0,4 3 5 0,-7 4 3 0,9-1 0 16,-9 4-1-16,0 1 5 0,-9-2-1 0,9 6 2 15,-7-4 2-15,7 6 0 0,-3-1-1 0,-3 0 0 0,-3 4-5 16,3 1-4-16,2 1-3 0,-2 1-4 0,0 0-7 0,6-1-4 16,-9-3-6-16,6 2-1 0,3-5-3 0,-7 5-4 15,7-5 1-15,-6 3-1 0,6-8-1 0,0 0 1 0,0-2-2 16,0-2-1-16,0-1-3 0,0-2-9 0,6-1-14 15,-6-4-19-15,7 0-21 0,-7-2-24 0,0-3-35 0,3 0-48 16,-3-3-56-16,9-3-51 0,-3-7-51 0,0 0-65 0,4-7-93 16,5 0-88-16,-5-1-43 0,5-2 6 0</inkml:trace>
  <inkml:trace contextRef="#ctx0" brushRef="#br0" timeOffset="10024">13578 609 121 0,'0'-1'623'0,"0"-5"20"0,-3 6-65 0,3 0-143 15,0 6-119-15,0-3-81 0,-7 6-60 0,7 4-42 0,-6-2-25 16,6 2-15-16,-9 5-7 0,9 1-11 0,-3 1-12 0,-4 3-16 16,1 1-18-16,-3 0-10 0,0 4-10 0,-7-2-2 15,7 0 0-15,-7 5-1 0,-5-5-2 0,11-1-7 0,-5 2-4 16,6-8-3-16,-7 3-5 0,7-2-4 0,-1-3-6 15,1 0 1-15,3-3 0 0,-3-3 7 0,2-1 3 0,4-6 3 16,3 3 7-16,-6-5 4 0,6 0 3 0,0 3 1 0,0-3 3 16,0 0-1-16,0 0 2 0,0-2 1 0,0 0 3 15,0 0 0-15,6 0 1 0,-6 0 0 0,3 0-5 16,4 0 0-16,2 3-2 0,-3 0-2 0,-3 0-2 0,13 2-2 16,-10 4-1-16,3 0-1 0,7 0 0 0,2 3 1 0,-8-1 1 15,5 0 0-15,1 3-1 0,-7 0 0 0,6-3-3 0,-5-1 3 16,5 3 2-16,-2-3-2 0,-1 2 1 0,1-1 0 15,-1 1 4-15,3-4 1 0,1-1 0 0,6 0 2 16,-4 0 2-16,-2-6 2 0,9-1-2 0,6-1 1 0,-4-6-3 16,-2 0 0-16,6 0 2 0,3-4-4 0,-3-5 2 0,10-1-5 15,-10-6 1-15,6-3-1 0,3-2 1 0,1-7 1 16,-1-1-2-16,0-3 1 0,-6-3-3 0,-3-6 2 0,10 1-1 16,-7-9 0-16,-10-3-1 0,1-4-2 0,0 3 1 15,-9 1-2-15,-1 0 1 0,1 2 0 0,-13 1-1 0,-3 2 0 16,-3 2-2-16,-13 4 3 0,1-2-1 0,-1 9-1 0,-9 1 2 15,0 4-1-15,1 2 1 0,-10 7 2 0,3 4 0 16,-4 1 1-16,4 2 1 0,-9 7-1 0,6 2 0 0,-6 2-2 16,-1 6 1-16,-8 3 0 0,8 3-2 0,1 3 0 15,-3 1-1-15,2 5 3 0,7 7-2 0,-6 0 2 0,9-1-1 16,0 4-3-16,-3 1-8 0,9 5-15 0,0-1-22 0,0 1-28 16,4 0-35-16,11-3-35 0,-5 3-36 0,6 1-36 15,-1-5-33-15,10 7-33 0,10-7-43 0,-1-1-71 0,6-1-62 16,-5 1-44-16,11-3-14 0</inkml:trace>
  <inkml:trace contextRef="#ctx0" brushRef="#br0" timeOffset="10285">14964 240 140 0,'-7'-11'799'0,"7"0"31"0,0 0 24 0,0 2-129 15,7 4-160-15,-7-2-132 0,9 2-105 0,-9 1-78 16,6 2-57-16,-6-1-38 0,3 3-29 0,-3 0-23 0,6 0-32 16,-6 0-36-16,0 0-50 0,0 3-54 0,0-1-56 0,-6 2-63 15,6-1-74-15,0 1-78 0,-3 6-63 0,3-1-60 16,-6 6-61-16,6 1-83 0,0 0-86 0,-9 4-16 15,-1 2 31-15</inkml:trace>
  <inkml:trace contextRef="#ctx0" brushRef="#br0" timeOffset="10500">14712 1115 360 0,'-9'4'548'0,"9"3"-53"0,9-3-114 15,-9 2-88-15,7-1-55 0,-4 1-33 0,3 0-18 0,3 2-14 16,-3-5-22-16,1 4-10 0,-4-2-16 0,-3 2-26 16,9-4-20-16,-3 5-22 0,0-3-18 0,-2 1-13 15,5 0-10-15,-3 0-26 0,3-4-36 0,-9 0-33 0,7 0-46 16,-7 2-38-16,0-1-43 0,3 0-42 0,-3-3-48 0,6-3-56 16,9-4-90-16,-8 1-67 0,5 0-23 0,-6 0 7 0</inkml:trace>
  <inkml:trace contextRef="#ctx0" brushRef="#br0" timeOffset="10974">15674 552 26 0,'34'-13'553'0,"0"-2"3"16,-3 7-95-16,3-6-153 0,13 6-108 0,-7 0-82 16,-6 2-52-16,0 0-31 0,-3 1-16 0,-6-3-10 0,9 7-9 15,-12-1-8-15,2-4-17 0,1 5-1 0,-15-1-5 16,5-1-4-16,-6 3-6 0,-2-4-2 0,-7 8-1 0,0-1 1 16,-7-3 1-16,-2 0 2 0,-6-3 2 0,-1-1 7 0,-9 2 3 15,0 2 6-15,1 0 3 0,-1 2 7 0,0 2 4 16,-6-1 3-16,-3-1 2 0,3-1 3 0,3 5 6 0,-9-4 8 15,9-1 12-15,-3 2 10 0,6 2 12 0,-6-2 13 16,3-1 14-16,3 3 13 0,1-4 11 0,2 2 7 0,6 0 8 16,1 0 7-16,2 0 4 0,7-1 4 0,0 0 5 0,-3 3 4 15,9-4 0-15,-3 2 0 0,3-3 1 0,0 0-2 16,3 0-1-16,6 0-1 0,-3 0-4 0,0 0-5 16,7 0-8-16,9 0 1 0,2 0-6 0,7 3-9 0,3-1-11 15,16 4-11-15,-10-6-11 0,4 0-14 0,12 0-7 0,-16-6-17 16,6 4-10-16,-2-1-8 0,2 0-6 0,-2 2-4 0,-4 1-3 15,-6 0-4-15,6 0-10 0,-15 0-16 0,0 0-17 16,0 0-20-16,-3 0-22 0,-13 0-27 0,6 0-35 0,-5 0-38 16,5 1-39-16,-5-1-37 0,-4 0-34 0,-6 0-32 15,3 0-38-15,-3 0-53 0,0 0-81 0,0 0-72 0,0 0-23 16,0 0 16-16</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5:55.110"/>
    </inkml:context>
    <inkml:brush xml:id="br0">
      <inkml:brushProperty name="width" value="0.05" units="cm"/>
      <inkml:brushProperty name="height" value="0.05" units="cm"/>
      <inkml:brushProperty name="fitToCurve" value="1"/>
    </inkml:brush>
  </inkml:definitions>
  <inkml:trace contextRef="#ctx0" brushRef="#br0">211 220 52 0,'0'0'203'16,"0"0"-20"-16,0 0-19 0,0 0-19 0,0 0-18 0,0 0-13 15,0 0-9-15,0 0-8 0,0 0-7 0,0 0-5 16,0 0-1-16,0 0-2 0,-6 0-2 0,6 0-2 0,0 0-2 16,0 0-1-16,0 0-3 0,0-1-2 0,0 1-1 0,0 0-4 15,0 0 0-15,0 0-1 0,0 0-2 0,0 0-3 16,0 0 1-16,0 0-1 0,0 0-2 0,0 0 0 0,0 0-2 15,0 0-2-15,0 0 1 0,0 0 1 0,0 0 1 0,0 0 1 16,0 0-2-16,0 0 1 0,-9 1 0 0,9 4 2 16,-6-2 0-16,6-1 2 0,0 0 4 0,0 3 2 15,-3-3 6-15,3 0 3 0,-7 3 5 0,7 1 1 0,-9 1 2 16,9 3 3-16,0 0 6 0,-6 6 4 0,6-5 0 0,0 4 2 16,-3 7 1-16,3 0 5 0,-6 1 5 0,-4 1 1 0,4 7 8 15,3 0 3-15,-3 3 2 0,-4 2-1 0,4 3 3 16,-3-3-5-16,0 1-1 0,-7 1-2 0,10 0-16 0,3-6-13 15,-3 7-11-15,-4-3-8 0,4 0-11 0,3-2-10 16,-3 0-9-16,-3-2-11 0,9 0-6 0,-7-3-2 0,7-2-1 16,-3 0-2-16,3-4-1 0,-6-5-2 0,6 0-1 0,-9-4-1 15,9-3-1-15,-6 0-1 0,6-2-2 0,0-4 2 16,0 3 4-16,0-7 1 0,0 1 5 0,0-1 5 0,0-1 4 16,0 0 3-16,0-1 1 0,0-1-1 0,0-4-3 0,0-2-4 15,6-3-5-15,-6 0-5 0,9-9-4 0,-9 3-6 16,6-5-1-16,-6-4-1 0,3-2-2 0,-3-4 0 0,7-2-1 15,8-2-4-15,-12-3-1 0,13-4-4 0,-7 4-2 16,13-11-3-16,-7 6-5 0,4-1-3 0,-4-1-4 0,4-4 1 16,6 5-1-16,3-1 0 0,0 5 1 0,-4 1 0 15,7 4 1-15,-6-1 2 0,6 2 3 0,-3 9 0 0,3-4 4 16,-6 6 1-16,6 2 1 0,-6-1 2 0,9 2-2 0,-9 7 5 16,-1-1 2-16,-8 6 0 0,15 0 1 0,-6 4 0 15,-7-1 1-15,7 3-1 0,-3 3 5 0,3 0-5 0,-1 3-3 16,-5 3 0-16,-3-1-3 0,5 4-2 0,-11 1 0 0,5 4-3 15,-6 0 0-15,1 7 2 0,-10 2 2 0,0-1 2 16,-10 2 1-16,4 6 1 0,3-5 2 0,-12 4 3 0,8 4 1 16,-11-3 2-16,8 1 0 0,-11 0 1 0,-4 0 0 15,6 2 1-15,-5-6-1 0,2 2 0 0,-3-4 2 0,10 0-2 16,-13-3 2-16,6 1-2 0,-3-2 1 0,10-6 1 16,-4-2-3-16,-3-1 1 0,13 0-1 0,-7-3 0 0,1 0-1 15,6-3 0-15,-1 2 2 0,4-5 1 0,3-2 2 0,-3 4-1 16,6-2 0-16,0-3 1 0,0 0 0 0,0-3 1 15,0-2 0-15,6 4-2 0,-6-4 1 0,3-3-2 0,3-1 0 16,4 3-1-16,-1-4-2 0,-3 1-2 0,10 1-2 16,-7 4-2-16,0-6 0 0,13 3 0 0,-3-2 0 0,5 0-1 15,1 3 1-15,0 1 0 0,0 1 2 0,3-1 0 0,-3 5-1 16,-1 0 2-16,4 5-1 0,-12-1 0 0,9 1-1 16,-4 4 2-16,4 1 0 0,-6 2-1 0,5-1 2 0,-2 7-2 15,-3 0 1-15,-4 5 0 0,4 1 2 0,-4 2-3 0,-5-2-1 16,5 2 3-16,-9-2-3 0,-6 7 0 0,-6-5 4 15,-3 4-2-15,3-3 3 0,-4-2 2 0,-5 1 1 0,6 0 3 16,-10-2 5-16,-6 2 3 0,-6-4 4 0,6 1 4 16,-6-1 1-16,3-1 2 0,-3-6 1 0,-3 4 0 0,3-6-4 15,0-2-2-15,-3-1-2 0,3-4-4 0,6 4-2 0,-9-4 1 16,9-3-4-16,-6-1 0 0,7-2-1 0,-10-2-1 16,9-5 0-16,3 3-5 0,-6-5-6 0,3 1-11 0,1-6-15 15,2 1-20-15,-3 0-22 0,10-2-32 0,-10 3-37 16,15-4-38-16,-5 2-36 0,6 2-38 0,2-3-42 0,7-1-41 15,0 6-35-15,0-5-24 0,10 4-18 0,5 0-9 0,-2 0-11 16,5-2-20-16,1 1-32 0,9 0-27 0,-10 1-13 16,7 2 17-16</inkml:trace>
  <inkml:trace contextRef="#ctx0" brushRef="#br0" timeOffset="2141">1796 574 189 0,'9'-5'191'16,"-9"-1"-16"-16,6-1-14 0,-6 2-14 0,10-2-13 0,-10 4-7 15,0-5-5-15,0 2-3 0,-10 2-2 0,10-2-3 0,-6-1 2 16,6 2 0-16,-9 4 0 0,3-2-2 0,3-1 0 15,-4 2 3-15,-2-1 2 0,0 2 1 0,-7-5-1 0,7 5-1 16,-7 1 1-16,7 0 0 0,-6 1-1 0,-7 5-6 16,13-2-5-16,-10 5-5 0,-3 2-3 0,4 1-6 0,8 3-2 15,-11 3 1-15,11-1 0 0,-14 5 2 0,8 0-2 0,-3 1-4 16,-2 2-2-16,5 3-5 0,-2 0-8 0,2 3-10 16,7-3-13-16,-7 4-11 0,1 0-6 0,9-2-7 0,-4 1-6 15,1 0-5-15,3 0 2 0,3-1-5 0,-3-4 1 16,6 2-2-16,-10 0-2 0,10 2 0 0,-6-6 0 0,6 2-3 15,0-4-2-15,6 1 0 0,4-1 1 0,-1-1 0 0,-3-6 0 16,10 0-1-16,-13-2 2 0,12-2 1 0,-9 0-1 16,10-5 1-16,-7-3 0 0,10 3-1 0,-4-12 0 0,1 5-1 15,5-4 2-15,4-5 0 0,-6-1-2 0,6-2 1 16,-4-6-4-16,4 2-2 0,-6-3-1 0,-4-2-4 0,4-5-5 16,3-1-7-16,-7 3-2 0,4-3-2 0,-10-1 1 0,-3-1 0 15,4 3 1-15,-4 1 3 0,-3 3 3 0,3-1 8 16,-6 5 0-16,0-3-3 0,0 7 2 0,0-3-1 0,0 5 0 15,0 0 2-15,0 2 5 0,0 4 2 0,0 1 6 16,0-1 8-16,0 5-3 0,0 1-2 0,0-2 3 0,0 3-2 16,0 0-7-16,0 3-4 0,0-2-2 0,0 8 1 15,9 0 1-15,-9 2 8 0,7 3 2 0,-7 2 9 0,3 2 5 16,3 3 4-16,3-4 5 0,-3 4 3 0,4 1 5 0,-4 0 1 16,3 3-2-16,0-3-5 0,1-5-2 0,-4 4 0 15,3 0 0-15,-3-1-1 0,4-4-4 0,-1 1-2 0,-3-3 2 16,0 0-1-16,-2-1 1 0,2-1-1 0,3-3-3 0,-3-6-2 15,4 5-1-15,8-5-2 0,-5-1-1 0,-1-2 0 16,3-2-2-16,10-1 0 0,0-5-4 0,0 4 0 0,6-9-4 16,0-1 0-16,-6 3-3 0,3-7-2 0,3-2-3 0,0-2-1 15,-7-4-1-15,7-2-5 0,-6 0-2 0,3-3-7 16,-3 0-10-16,-10-5-10 0,1 1-10 0,-7-6-9 0,7 2-6 16,-10 0-1-16,-3 3 0 0,-3 3 10 0,6-2 5 15,-6 6 10-15,-6-3 8 0,3 5 9 0,-3 0 8 0,-4 4 3 16,4 0 4-16,3 5 0 0,3 0 9 0,-6 4 8 0,6 3 7 15,0 3 2-15,-9 2 3 0,9 0 0 0,-7 3 1 16,7 3-6-16,0 0-5 0,0 3-7 0,0 0-1 0,0 3-2 16,0 3 1-16,0 2 4 0,0 4 10 0,0 3 9 15,7-1 9-15,-7 2 15 0,9 5 15 0,-9 0 15 0,6 4 11 16,-6 4 4-16,0-1 0 0,0 0-4 0,3 0-2 0,-3-2-10 16,0 0-14-16,0 4-13 0,0-2-12 0,0-2-8 15,0 1-4-15,0-3-6 0,0 2-4 0,0-4-5 0,6 0-2 16,-6-3-2-16,10 2 1 0,-4-4-4 0,-3 0-1 15,3-1 0-15,4-2 1 0,-4-3 0 0,3 1 1 0,0-7 0 16,7 3-2-16,-1-2 1 0,4-4 0 0,6 3 0 16,6-7-1-16,3-1-3 0,-3-1-3 0,9-7-1 0,4 3-2 0,-4-4-5 15,0-2-4-15,1 3-7 0,-1-7-9 0,-6-1-7 16,6-3-8-16,1-4-14 0,-10 0-17 0,3-2-20 16,-3 0-20-16,-3-5-25 0,0 4-21 0,-4-4-20 0,-5 1-14 15,-4-4-5-15,1 5-6 0,3 0-5 0,-4-2-2 0,-6 6 6 16,7 1 7-16,-7 7 4 0,-3-4 3 0,-6 5-4 0,10-4 4 15,-10 6 9-15,0-1 11 0,0 2 8 0,0 1 9 16,0 0 8-16,0 2 12 0,0 1 12 0,-10 0 10 16,4-1 10-16,6 0 6 0,-3 4 9 0,6-1 11 0,3 1 8 15,4 5 10-15,-4-5 11 0,-3 5 8 0,3 0 12 0,3-2 5 16,-2 1 6-16,-4-2 6 0,3-2 5 0,-6 4 1 16,9-4 3-16,-2 5 2 0,-1-4 2 0,-3 0 5 0,6 2 2 15,-9 0 0-15,6-3 1 0,-6 3 1 0,10-1 2 16,-10 2 2-16,6-2 1 0,-6-1 5 0,3 4 4 0,-3 0 6 15,0 0 9-15,0 0 4 0,0 0 10 0,0 0 7 0,0 0 10 16,0 0 6-16,0 0 7 0,-3 0 3 0,3 0 6 16,-6 4 9-16,-4-1 7 0,4-2 9 0,-3 4 6 0,0 4 6 15,-7-1 6-15,7 6 14 0,-13-1 3 0,3 2 0 16,4 1-4-16,-4 0-3 0,-2 4 0 0,2 3 1 0,3 2-4 16,1 0-7-16,-1 2-8 0,7-1-1 0,-6-1 2 0,12 9-2 15,-4-4-6-15,1 0-6 0,-3 2 3 0,3 1 6 16,6 1 1-16,0 2-5 0,0-3-12 0,0 1-14 0,0-3-8 15,6-3-12-15,3-3-18 0,-3-1-18 0,1 2-12 16,-4 1-6-16,6-5-4 0,3 1-3 0,-2-5-6 0,5-1 2 16,-6-1 0-16,10 0 2 0,12-5-3 0,0 1-1 0,-3-4 0 15,12-2 3-15,7-6 1 0,-13-4-4 0,12-3-2 16,-2-1-4-16,2-3 1 0,-2-2-4 0,5-3-5 0,-2-5-2 16,-4-3-5-16,4-6-5 0,-4-3-4 0,-6-2-1 15,-2 1-5-15,-4-4-1 0,-4-3-4 0,-2 2-2 0,-3 1-1 16,-13-3 3-16,7 5 1 0,-1-1-2 0,-12 4 5 0,4 0 5 15,-7-1 5-15,0 9 6 0,0 1 5 0,0 1 3 16,-7 3 2-16,7 2 5 0,-3 0-3 0,3 4 0 0,0 3 1 16,0 2 5-16,0 2 1 0,0 3 1 0,-6-1 2 0,6 2 1 15,0-2-2-15,0 5 0 0,-9 0-2 0,9 5-4 16,0-2-3-16,0 2 0 0,0 4 1 0,0 2 4 0,0 3 2 16,0 4 1-16,0-3 1 0,0 7 5 0,-6 0 3 15,6 2 0-15,-10 1 0 0,10 2-2 0,0 6 0 0,0-2-1 16,-6-2 0-16,6 4-5 0,-3-5-1 0,3 3-2 0,0-1 0 15,0-4-2-15,0-2-1 0,0 2-1 0,0-4-1 16,-6-3 2-16,6 0-2 0,0-4 2 0,0 2-1 0,0-10-1 16,0 2 0-16,0 0 3 0,0-4 1 0,0-2-2 15,0 2 3-15,0-5 1 0,0 0 1 0,6-5 1 0,-6-1 0 16,3-3-1-16,3-2-4 0,4-2 0 0,-4-8-6 0,9-1-6 16,-5 1-1-16,8-6-2 0,4 0 0 0,-4-3-2 15,7 1 2-15,0-3 2 0,0 0 2 0,0 4 3 0,3-4 1 16,0 6 0-16,3-3-1 0,-7 3 3 0,1 4 0 15,6 1 1-15,-6 4 0 0,0-1 0 0,0 4-5 0,-7 0 4 16,7 1 0-16,0 2 0 0,6 2 1 0,-6 2-1 0,-10 2-2 16,10 0-1-16,-3 5 6 0,-4 5-1 0,-2 0-1 15,9 4 1-15,-16 3-1 0,13 1 1 0,-10 6 5 0,3-1-2 16,1 1-1-16,-7 3 1 0,7 2 1 0,-7 2 0 16,3-1 1-16,-2 3-3 0,-1 0 2 0,0 1 2 0,-2-2 0 15,8 3-3-15,-12-4-1 0,3-1-3 0,4 0 2 0,-4 3-1 16,-3-6 0-16,3 1-7 0,3-5-6 0,-2 0-9 15,-4-4-22-15,3-5-29 0,-6 2-37 0,9-2-39 0,-9-2-48 16,6 1-48-16,-6-7-64 0,0-1-69 0,0-1-58 16,0-7-49-16,0 1-46 0,-6-2-64 0,-9-2-91 0,5 2-30 15,-14-3 27-15</inkml:trace>
  <inkml:trace contextRef="#ctx0" brushRef="#br0" timeOffset="2752">2245 822 8 0,'0'3'119'0,"-9"0"2"0,9-2-1 16,-6-1-4-16,3 0-6 0,-3 0-8 0,-4 0-8 0,4 0-8 16,-3 0-5-16,3 0-3 0,6 0-1 0,-3 0 1 0,3 0 4 15,-7 0 4-15,7 0 3 0,-9 0 4 0,9 0 7 16,-6 0 5-16,6 0 7 0,0 0 6 0,0 0 7 0,0 0 6 15,0 0 7-15,0 0 3 0,0 0 1 0,0 0 0 16,0 0 0-16,-3 0-5 0,3 0-6 0,0 0-5 0,3 7-10 16,-3-7-8-16,6 0-8 0,3 0-7 0,-2 0-4 0,-4 0-5 15,3 0 0-15,3 0-1 0,7 3-6 0,-7-2-1 16,13 3-1-16,-4-4-4 0,-2 0-7 0,9 0-9 0,-1 0-10 16,7 0-11-16,-6 0-5 0,0 0-7 0,0 0-14 15,0 0-2-15,-1 0-1 0,1-4-2 0,-3 8-3 0,-3-4-8 16,-13 4-14-16,3-4-21 0,7-4-23 0,-7 0-39 0,6 3-45 15,-5 1-50-15,-10 0-48 0,6 0-42 0,-6 0-36 16,0-3-38-16,3 3-44 0,3 0-73 0,3-7-61 0,-9 7-23 16,0 0 8-16</inkml:trace>
  <inkml:trace contextRef="#ctx0" brushRef="#br0" timeOffset="5044">6535 0 204 0,'-16'-1'457'0,"-3"-4"-89"15,10 2-108-15,-13 3-86 0,7 0-56 0,-4 3-35 0,4 3-20 16,-4-1-9-16,-2 5-2 0,11 0-6 0,-8 6-4 0,5-2-2 16,-2 3-1-16,-4 2 0 0,4 3 1 0,-1-5-3 15,4 3-2-15,-1 3-1 0,-2-3 0 0,6 1-5 16,-7-3-3-16,7 2-3 0,-1-2 0 0,-5 2 1 0,9-1 1 15,-4 1 4-15,1-2 1 0,0 0 0 0,3-1 2 0,-4-1-2 16,1-4-2-16,3 4-2 0,-4-7-4 0,4 3-5 16,3-3-1-16,3-3-4 0,-6 5-3 0,6-7-2 0,-9 3-1 15,9 0-2-15,0-6 0 0,0 2-1 0,0-1 0 16,9 2 1-16,-9-4 2 0,6 0-1 0,-3 0 0 0,13 0 0 16,-7-4 0-16,7 4-1 0,-1-2 0 0,4-1-3 0,2 2 0 15,4-5-1-15,-6 5 1 0,3-1 2 0,2-3-1 16,-5 5-1-16,6 0 3 0,-4-3-1 0,4 3-1 0,-9 0 0 15,9 3 1-15,-7 2-2 0,7-2-1 0,-10 4 0 16,7 2 0-16,-3-2 0 0,-4 4 3 0,1 2 0 0,2-1 1 16,-2 7 3-16,-1 1 4 0,4 0 1 0,-3 2 2 0,-7 6 6 15,-3-2 6-15,3 1 7 0,-2 1 7 0,-1-3 6 16,-6 8 1-16,0-3 7 0,0-2 8 0,-6 1 4 0,-1 4 5 16,-8-2 3-16,6-3 3 0,-7 2 2 0,-9-4 5 0,0-2 1 15,1 4-1-15,-1-6-1 0,-9-3-1 0,3-2-2 16,-3-3-4-16,3 1-1 0,3-7-2 0,-13 1-3 15,10-5-5-15,-9 1-7 0,6-3-8 0,-3-2-7 0,3-2-6 16,-1-3-7-16,4 1-9 0,-3-3-7 0,3 3-2 0,7-2-4 16,8-1-2-16,-3-3-2 0,-2 1 1 0,2-2-3 15,4 0-1-15,12-2-3 0,-4 1-5 0,7-2-7 0,7-2-7 16,-4-1-3-16,6 0-5 0,3 1-3 0,1-1 0 16,8 0 3-16,-11 3 3 0,11 2 6 0,4-1 4 0,-6 2 4 15,-4 3 1-15,16 2 4 0,-12 3 1 0,-4 3 2 0,4 0 0 16,3 3 0-16,-4 3 0 0,-2 2 0 0,15 3 3 0,-12 3 0 15,5 0 0-15,-8 4-3 0,9-3 2 0,-4 6-2 16,7-3 1-16,-12 5 3 0,9 1-3 0,-4-2 0 16,4 0 1-16,-6-2 0 0,5-2 3 0,1-4 1 0,0-1 2 15,6-1-4-15,-6-3 2 0,9-2-1 0,-3-1 2 0,3-3 1 16,-3-3-1-16,9-3-1 0,-9-3-2 0,4-1 0 0,-1-3 0 16,-3-5 0-16,3-1 0 0,-3 3 1 0,-6-8-1 15,-1 1-4-15,-5-1 4 0,3-1 0 0,-4-2 1 16,-2 3-4-16,-1-1-1 0,-5 0 4 0,5 3 3 0,-6 1 5 15,-2-1 4-15,-4 3 1 0,-3 3 5 0,6-4 9 0,-6 7-1 16,0-2-3-16,0 3 2 0,0 2-5 0,-6 1-4 0,6 1-3 16,-3 2-3-16,3 3-4 0,-7-7-2 0,7 6 0 15,-9-2-4-15,9 3 1 0,-6 0 1 0,6 0-1 16,-9 0 0-16,6 0 0 0,-4 0 0 0,7 0 4 0,-6 3-1 16,6-2 1-16,-9 6 2 0,9-7 0 0,-3 3-2 0,3-2-1 15,-6 3-1-15,6 0-1 0,0-2 2 0,0 3-1 0,6 4 2 16,-6-1-1-16,3-1 4 0,-3 8 3 0,9-4 2 15,-3 2-2-15,1 0 3 0,5 1 1 0,-6 0-1 16,10 2 2-16,-13-4-1 0,12 2 1 0,-9 0 0 0,4 0 3 16,-1 2 0-16,3-6-4 0,-2 3 3 0,-1-2-1 0,0 0-2 15,7-2 1-15,-7-4-2 0,16 0-2 0,-10 2 0 0,7-5 1 16,-3 0-2-16,6-2 0 0,-10 0 0 0,16-2-3 16,-6 0-1-16,0-5 1 0,-7-1-3 0,7 0-1 15,-9-4 0-15,8 1-2 0,-8-4 1 0,6 0-1 0,-10-1 2 16,-6 1-3-16,4-7 0 0,-4 3-2 0,-6-4 0 0,9 0 0 15,-9 0-1-15,0-1-3 0,-9-1-1 0,9 0 4 0,-6 3 1 16,2-1 3-16,-2 2 4 0,6 4 7 0,-6 3 7 16,6 0 8-16,-9 3 7 0,9 2 2 0,0 4 4 15,0-1-1-15,9 3-7 0,-9 2-3 0,6-3-4 0,4 0-6 16,11 2-5-16,-2-1-4 0,15 1-4 0,-3-5-1 0,3 6 2 16,13-2-3-16,-4 1-2 0,10-2-2 0,-10 1 0 0,4 1 0 15,-4 1-1-15,4-5 0 0,-13 4 1 0,6-1 0 16,-12-2 1-16,3 4 1 0,-16-2 4 0,1 1 7 0,-7-3 8 15,7 5 5-15,-13 0 7 0,-3 0 5 0,0 0 0 16,0 0 0-16,0 5-1 0,-3-3-9 0,3 1-10 0,-7-2-5 16,-2 7-7-16,3 1 0 0,3 2 1 0,-13 2 3 0,10 1 0 15,-3 3 6-15,0 0 5 0,2 3 4 0,-2 2 1 16,3-3 2-16,6 9 0 0,0-3 1 0,0 0 1 16,0 0-1-16,6 2-2 0,-6-3-1 0,9 1-1 0,-2-2-4 15,-7 1-6-15,9-5-2 0,-9-2-2 0,6 5 0 0,-6-4-1 16,3-2 2-16,3 0-3 0,4-3-2 0,-4 2 4 0,-3-1-2 15,3 1 0-15,3-7-2 0,-2 3-2 0,2-2 0 16,0-1 0-16,4-2 0 0,-1-3-1 0,4 5 0 0,8-5 0 16,1-1 0-16,0-2-1 0,6 0 1 0,9-2 0 0,-6-1 0 15,13-5 0-15,-4 4-1 0,7-9 0 0,-4-1-1 16,4 3 1-16,0-7-1 0,-1-4-2 0,1-2 1 0,-4 0-1 16,-2-6-1-16,2 1 7 0,-2-6-3 0,-4 2-1 15,0 0-2-15,-9-2-1 0,0 2 0 0,-6-1 0 0,-6 1 1 16,2 6-7-16,-2 2 3 0,-10 1 3 0,-2-3-2 0,2 6 0 15,-9 1 0-15,0-1 2 0,0 3-1 0,-9 6-2 16,2-4-2-16,4 6 0 0,-3 1 4 0,0 4-1 0,-7-2-1 16,1 5 0-16,-7 2-1 0,10 0 1 0,-13 2 3 15,7 5-2-15,-4 2 1 0,-2 2 2 0,2 1 2 0,0 2 2 16,-2-1 1-16,5 2 2 0,1 7 2 0,5-3 1 16,1 4-1-16,3 0 1 0,3 3-1 0,3-5 1 0,3 4-2 15,3 0 0-15,3 5-1 0,-2-5 0 0,2-1 0 0,6 3 0 16,4-2-1-16,-7-1-1 0,7-7 2 0,0 3-1 15,2-1-1-15,-2-3-1 0,-4-1-1 0,7-3-2 0,-3 2-3 16,2-8-4-16,-2 1-10 0,-3-3-8 0,2 1-12 0,4-3-24 16,-3-2-33-16,-10-2-45 0,13-4-52 0,-7-4-59 15,-6-1-74-15,7-2-80 0,-7-6-70 0,7 1-57 0,-13-3-48 16,3-3-59-16,-6 1-83 0,-6 0-16 0,-4 1 40 16</inkml:trace>
  <inkml:trace contextRef="#ctx0" brushRef="#br0" timeOffset="5602">6980 178 121 0,'6'0'335'0,"4"0"-57"0,-4 0-55 0,-3 0-51 0,3 0-35 16,4 0-24-16,-4 4-15 0,-3-2-7 0,12 1 0 0,-8 3-1 15,-1-2 2-15,-3 3 5 0,6 3 4 0,-3-4 9 16,4 4 10-16,-1-1 11 0,6-2 8 0,-8 1 16 0,-4 0 12 15,12-1 9-15,-9 2 6 0,1-3 1 0,-4-1 2 0,6-4-1 16,-3-1-2-16,0 0-7 0,-2 0-3 0,-4 0 0 16,6 0 3-16,-6-1 3 0,0-1 1 0,0-1 0 15,0-2-3-15,0 4-7 0,0-1-16 0,-6-5-17 0,6 0-24 16,-4 1-26-16,4 2-20 0,-6-2-24 0,0 1-26 0,-3 1-25 16,6-3-31-16,-4 2-30 0,-8 0-38 0,6 4-36 0,-13-3-39 15,3 3-47-15,1 1-48 0,-4 0-50 0,13 0-43 16,-13 1-35-16,13 4-27 0,-10 3-27 0,4-4-39 15,-1 3-59-15,10-3-53 0,-3 5-6 0,-1-2 27 0</inkml:trace>
  <inkml:trace contextRef="#ctx0" brushRef="#br0" timeOffset="6598">10276 175 63 0,'0'0'316'0,"0"0"-50"16,0 0-45-16,0 0-42 0,0 0-31 0,0 0-24 0,0 0-17 15,10 0-12-15,-10 0-6 0,6 3-3 0,-6 1 4 0,3-4 0 16,3 2 3-16,-6 1 3 0,9-3 6 0,-2 0 8 16,-1 2 4-16,6-2 8 0,-6 0 4 0,1 0 4 15,5 4 4-15,-6-1 4 0,3-2 4 0,7 2 2 0,-1 1 2 16,4-2-3-16,-3 1 0 0,-1 2 0 0,1-4-3 0,2-1-4 15,4 4-5-15,-4-3-3 0,4 4-3 0,-3-5-3 0,-4 0-2 16,4 0-7-16,3 0-2 0,-4 0-2 0,-5 0-6 16,5 0-7-16,-2 0-7 0,2 0-10 0,-5 0-9 0,5 0-11 15,-8 0-9-15,5-5-12 0,-6 5-8 0,7 0-6 16,-10-1-8-16,-3-3-4 0,10 4-4 0,-10-1-5 0,-3 1-6 16,0 0-14-16,0 0-22 0,0 0-35 0,0 0-37 0,-3 0-45 15,3 0-50-15,-13 0-63 0,13 0-66 0,0 1-59 16,-3 3-46-16,3-3-42 0,0-1-53 0,0 0-96 15,-15 0-45-15,8 0 9 0,-8 5 41 0</inkml:trace>
  <inkml:trace contextRef="#ctx0" brushRef="#br0" timeOffset="7028">10341 714 448 0,'10'0'428'0,"11"0"-78"0,-11 0-77 15,8 2-50-15,13 3-45 0,-12-5-20 0,3 0-23 0,2 0-17 16,1 0-14-16,6 2-13 0,-6 0-13 0,0 1-18 16,0 1-6-16,-1-2-15 0,1 2-2 0,0-4-2 0,-3 0-2 15,-4 0-6-15,1 0-5 0,-4 1-5 0,7 2-6 16,-6-3-2-16,2 5-1 0,-8-3-2 0,5-1-1 0,-6 5-2 15,-2-6-1-15,8 0 0 0,-12 0-1 0,3 0 0 0,-6 0-3 16,10 0-9-16,-10 0-15 0,0 0-22 0,0 0-26 16,0 0-31-16,0 0-34 0,6 0-38 0,-6 0-38 0,3 0-44 15,-3 0-63-15,0 0-108 0,0 0-49 0,-3 0-13 16</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6:22.409"/>
    </inkml:context>
    <inkml:brush xml:id="br0">
      <inkml:brushProperty name="width" value="0.05" units="cm"/>
      <inkml:brushProperty name="height" value="0.05" units="cm"/>
      <inkml:brushProperty name="fitToCurve" value="1"/>
    </inkml:brush>
  </inkml:definitions>
  <inkml:trace contextRef="#ctx0" brushRef="#br0">319 149 108 0,'7'0'120'0,"-7"0"-12"16,3 0-10-16,-3 0-11 0,0 0-8 0,0 0-12 15,0 0-6-15,0 0-5 0,0 1-3 0,0-1-2 0,0 2-2 16,0-2-1-16,0 5-1 0,0-5 2 0,0 2 0 16,0-2 2-16,0 0 0 0,0 0 2 0,0 0 2 0,-3 0 3 15,3 0 2-15,0 0 1 0,0 0 2 0,0 3 1 16,-7-3 0-16,7 2-1 0,0-2 0 0,0 0 0 0,-9 0 0 15,9 0 1-15,0 0 0 0,-6 0 2 0,6 0 0 0,0 0 3 16,0 0 2-16,0 0 3 0,0 0 2 0,-3 0 4 0,3 0 6 16,0 0 6-16,0 0 4 0,0-2 6 0,0-1 2 15,0 1 2-15,0-3 2 0,0 5-2 0,0-2-2 16,0 2-6-16,3 0-5 0,-3 0-5 0,0 0-4 0,6 0-11 16,-6 0-9-16,9-1-8 0,-2-2-10 0,2-3-8 0,0 1-7 15,7-3-6-15,-7 4-9 0,6-5-1 0,-5 4-1 16,5-4-2-16,1 1-2 0,-1-2-1 0,4 3 0 0,3-2-1 15,-4 0 0-15,-2 5-1 0,9-3-3 0,-4 3 0 16,-2-3 0-16,-4 3 3 0,10-4-2 0,-16 3-3 0,13-1 5 16,-13 3-3-16,7 1 3 0,-7 1-1 0,1-5 2 0,-1 6-1 15,-3 0-7-15,3 6 2 0,-9-5-1 0,7 4 1 0,-7 5 1 16,3 3 2-16,-3 5-1 0,0 0 3 0,0 4 11 16,-3 3 0-16,-4 3 1 0,-2 5 2 0,3-1-1 15,-3-1 0-15,-7 7 0 0,7 0-5 0,-7 0-3 0,7 3 0 16,-10-2 0-16,-2 1-3 0,2-1 0 0,-3-3 1 0,7 0-2 15,-10 3 3-15,6-3 1 0,-5-3 5 0,-7 2 2 16,6-5 1-16,0 1 0 0,0-4 1 0,0 2 5 0,1-2 2 16,-1-4-1-16,0 2-2 0,0 2-7 0,3-4 3 15,-2-5 1-15,5 3-1 0,-3-1-4 0,7 1-2 0,-4-4 3 16,1-3 1-16,-4 2 3 0,13-3 0 0,-7-2-1 0,1 2 2 16,5-4 3-16,4 0 1 0,-3-3-1 0,6 3 2 15,-3-5 3-15,-1 4 3 0,7-7 2 0,-9 3 6 0,9-3 6 16,0-1 8-16,0 0 8 0,0 0 7 0,9 0 8 0,-9 0 4 15,7 0 1-15,-7 0 0 0,6 0-3 0,-3-1-9 16,6-3-6-16,4 3-11 0,5-4-2 0,1-1-13 0,9 3-10 16,0-2-8-16,3 1-7 0,12 0-2 0,-12-3-2 15,3 2-3-15,6-1-7 0,1 2-1 0,-7 0 1 0,6 3 3 16,-3-3 0-16,4 2-2 0,-13-2 0 0,-4 1-1 0,1 1-1 16,6 1 0-16,-15 1 3 0,2 0-2 0,4-6-1 15,-13 6-1-15,7 0 0 0,-7-1 1 0,7 1 0 0,-1 0 0 16,-12 0-1-16,13 0 0 0,-10 0 1 0,-3 0 1 15,3 0-1-15,-6 0-1 0,9 0-2 0,-2 0-8 0,-7 0-4 16,3 0-11-16,-3 0-13 0,0 0-21 0,0 0-23 0,0 0-26 16,-3 1-29-16,3-1-28 0,0 0-33 0,0 0-37 15,3-1-51-15,-3-2-55 0,6-3-44 0,3 1-34 0,-3-2-28 16,1 1-27-16,5-7-31 0,4 1-53 0,-1-4-30 16,4 2 4-16,-4 3 29 0</inkml:trace>
  <inkml:trace contextRef="#ctx0" brushRef="#br0" timeOffset="634">1749 237 271 0,'-10'-5'459'0,"7"2"-53"0,-3 3-60 16,0-2-56-16,-3-1-36 0,9 3-24 0,-3-3-11 0,3 0-7 16,-7 0-6-16,7 2-8 0,-6 1-13 0,6 0-15 0,0 0-21 15,0 0-24-15,-9 0-22 0,3 1-17 0,3 5-13 16,-13 2-9-16,1 1-6 0,5 1-5 0,-5 0-1 0,5 2 4 15,-5 1 4-15,6 4-3 0,2 3-2 0,-8 4-5 16,12-3 1-16,-13 3 1 0,10 0-5 0,-3 0-5 0,0 4-3 16,2-4 1-16,-2 4-1 0,3 0 1 0,6-1-1 0,-3-1-1 15,3 4-2-15,0-4 1 0,0 0-3 0,0 1-5 16,0-2-1-16,0 0-2 0,0 0-4 0,0-3-3 0,3 1-3 16,-3-1-3-16,6 0 0 0,3-3-2 0,-2-1-1 15,8 1-1-15,-12-3 0 0,13 2 0 0,-7-4 1 0,13-3 3 16,-13 0 6-16,13 0 2 0,2-5 3 0,-5 5 2 0,6-5 6 15,0-1 2-15,-1-1 4 0,1-2 1 0,0-2-3 16,12 0 2-16,-9-2 2 0,3-5-4 0,3 4-3 0,-3-8 4 16,3 3-1-16,-3-4 5 0,0 2 5 0,4 3 0 0,-11-10-1 15,7 4 3-15,-6-6-2 0,3 3-4 0,3-4-2 16,-6 3-6-16,0-6-4 0,-10 0-3 0,10-1-2 0,0 3 1 16,-10-8 0-16,1 6-2 0,-7-4-3 0,7 4-1 15,-13-2-3-15,3 0-1 0,3-3-3 0,-9 4-4 16,0-2-1-16,-9 2 0 0,3-2-1 0,3-3-3 0,-13 5-3 0,1-2-1 15,-1 0-1-15,-2 1 0 0,-7 1-2 0,3-1-1 16,-3 3-2-16,0 5-5 0,-3-2-4 0,-3 5-7 0,0 4-7 16,7 0-11-16,-7 1-17 0,6 4-22 0,-9 2-27 15,3 3-29-15,6 3-33 0,-3 2-35 0,-3 4-42 0,16 1-50 16,-4 0-50-16,-3 2-43 0,13 1-33 0,0 1-32 0,2-3-33 16,7 1-72-16,7-2-53 0,2 4-22 0,0-2 15 15</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6:33.496"/>
    </inkml:context>
    <inkml:brush xml:id="br0">
      <inkml:brushProperty name="width" value="0.05" units="cm"/>
      <inkml:brushProperty name="height" value="0.05" units="cm"/>
      <inkml:brushProperty name="fitToCurve" value="1"/>
    </inkml:brush>
  </inkml:definitions>
  <inkml:trace contextRef="#ctx0" brushRef="#br0">369 194 189 0,'0'-4'205'15,"-3"1"-25"-15,3 3-26 0,0 0-24 0,0 0-22 0,0 0-18 16,0 0-17-16,-7 0-9 0,7 0-11 0,0 0-6 0,0 0-6 15,0 0-4-15,-9 0-2 0,9 0 1 0,-6 0-1 16,6 0 1-16,0 3 2 0,0-3 1 0,-3 0 3 16,3 0-1-16,-6 0 6 0,6 0 5 0,-10 4 9 0,10-4 6 15,-6 0 8-15,6 0 9 0,0 0 12 0,0 0 15 0,0 0 5 16,0 0 10-16,0 0 6 0,0 0 7 0,0-4-11 16,0 1 3-16,6 0-3 0,-6-5-4 0,10 3-9 0,-10-1-12 15,6 0-10-15,-6 0-12 0,3 2 2 0,-3-5-13 16,6 3-13-16,3-3-11 0,1-1-8 0,-4 1-6 0,9 0-9 15,-5 2-7-15,11-4-2 0,-2 2-4 0,3-1-2 0,2 3 1 16,1 1-2-16,0-4 4 0,0 4 2 0,0-4 4 16,9 5 0-16,-3 0 3 0,-3 0 1 0,3 2-1 0,3 1 0 15,-3 2 0-15,-6 0-2 0,6 2-1 0,0 1-1 16,-13 3-2-16,-2 2-1 0,2-3 1 0,4 4 1 0,-13 1-1 16,1-1-1-16,-1 5-3 0,-3 3-2 0,3 2 4 0,-9 4 7 15,-9 2 3-15,3 8 2 0,-3-1 4 0,-10 7 8 16,-6 5 8-16,-6 1 6 0,-3 2 0 0,-6 0-1 0,0 1 1 15,-1 5 0-15,-5-4 3 0,-4 2-4 0,7-1 3 16,-4 1 1-16,4-4-1 0,-4 3 2 0,4-4 1 0,3-8 1 16,-1 6 2-16,1-7 2 0,6 0-5 0,-6 1-4 0,9-9 1 15,-4 1 1-15,4-3-1 0,13-4 0 0,2-3-5 16,-9-3-1-16,16 2 4 0,-6-5 3 0,5-3 0 0,4 0 0 16,-3-8-1-16,9 4 1 0,-6-7-2 0,6 0-2 15,0 0-3-15,0 0-5 0,0 2-4 0,0 0-2 0,6 1-4 16,-6 1-4-16,9-4-3 0,-9 0-4 0,6 0-2 0,4 0-3 15,5 0-2-15,-6 0 0 0,16 0-3 0,-9 0 0 16,9 0 0-16,9 0 2 0,-3 0-2 0,3 0 1 0,0-4-3 16,-3 1 0-16,9 1-1 0,1 0-1 0,-7-2-2 0,6 4-2 15,-6 0-2-15,-3 0 0 0,0 0 0 0,-3 0 0 16,3 0 0-16,-6 0-1 0,0 0 1 0,-10 0 1 0,4 0-1 16,-4 0 0-16,-2 0 0 0,-1 0 0 0,-6 0 0 15,4 0 0-15,-1 0-3 0,-3 0-4 0,3 0-4 0,-2 0-4 16,-4 0-12-16,3 0-12 0,-6 0-13 0,0 0-25 15,0 0-30-15,0 0-40 0,0 4-45 0,0-4-48 0,0 0-56 16,0 0-73-16,0-4-74 0,0 1-63 0,9 0-59 0,4-8-77 16,-10 7-65-16,12-3-35 0,-6 2 19 0,7-1 60 15</inkml:trace>
  <inkml:trace contextRef="#ctx0" brushRef="#br0" timeOffset="424">1764 588 208 0,'0'-16'559'0,"-3"-1"2"15,3 1-99-15,-6 6-106 0,6-2-72 0,-10 4-47 16,10 4-32-16,-6-4-19 0,6 7-15 0,-3 1-17 0,3 0-23 16,-6 0-26-16,6 1-29 0,-9 2-18 0,2 4-19 15,4 0-11-15,-3 6-2 0,-9-1 0 0,5 4 8 0,-5 3 5 16,5 1 6-16,-5 1 0 0,-4 3 2 0,4 0 3 0,6-2 0 15,-4 5 1-15,1 1-1 0,-1 1-2 0,-2-2-3 16,6 3-4-16,-7-4-1 0,7 5-2 0,6-7-3 0,-4-1-2 16,1 2-4-16,6 0-3 0,0-3-1 0,6 1 1 15,1-2 1-15,-4-4-4 0,12-3 0 0,4 0 0 0,3-3 0 16,-4 0-2-16,4-3 5 0,12 1 0 0,0-3 2 16,-3-3 4-16,3-3 1 0,6-3 0 0,1-3 2 0,-7-3 2 0,-3-4 2 15,9 0 5-15,-6-2 6 0,-3-7 8 0,0 0 7 16,-12-3 2-16,3 1-3 0,-4-8-1 0,-8 1-7 15,5 3-7-15,-9-6-9 0,-6 3-15 0,0-2-11 0,0 4-5 16,-6-3-3-16,-9 1-7 0,5 1-13 0,-8-1-14 0,-13-1-19 16,6 2-21-16,3 0-22 0,-12-3-24 0,3 5-26 15,-3 4-23-15,3-3-21 0,6 4-23 0,0 5-23 0,0 0-27 16,1 4-31-16,5 3-27 0,-3 5-27 0,4 1-27 16,8 3-36-16,-2 2-62 0,3 2-68 0,9 7-31 0,-3 4 6 15</inkml:trace>
</inkml:ink>
</file>

<file path=ppt/ink/ink4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6:35.276"/>
    </inkml:context>
    <inkml:brush xml:id="br0">
      <inkml:brushProperty name="width" value="0.05" units="cm"/>
      <inkml:brushProperty name="height" value="0.05" units="cm"/>
      <inkml:brushProperty name="fitToCurve" value="1"/>
    </inkml:brush>
  </inkml:definitions>
  <inkml:trace contextRef="#ctx0" brushRef="#br0">286 1010 364 0,'0'0'448'0,"0"0"-88"16,0 0-88-16,0 0-64 0,0 5-44 0,0-5-20 15,0 1-8-15,0 3-1 0,0-3 2 0,0 2 1 16,6 2 4-16,-3-1 3 0,3 3 3 0,10-3-2 0,-7 0 4 15,6 3 0-15,1 0 2 0,3-3 1 0,-4 0-2 0,10 0 3 16,0-3 2-16,-1 3 5 0,7-3 1 0,0 4 3 0,-3-2 4 16,3-1 6-16,4-2 9 0,5 0-2 0,-9 0-7 15,3 0-15-15,6-2-15 0,1-1-16 0,-10-3-19 16,-4 1-18-16,11-3-21 0,-10 4-13 0,3-1-12 0,3 2-4 16,-10-4-4-16,1 4-5 0,-3 1-6 0,-3 0-4 0,-4-3-4 15,1 1-4-15,2 2-4 0,-2-6-4 0,-7 7-2 0,7-3-2 16,-10 3 1-16,-3-4-2 0,3 2-2 0,3 3 0 15,-2 0-2-15,-7 0-3 0,6 0-7 0,-6 0-9 16,0 0-14-16,0 0-15 0,-6 0-24 0,6 0-31 0,-7 3-38 16,-2 2-38-16,3-4-34 0,3 3-40 0,-3-3-48 0,-4 2-56 15,1 4-47-15,-13-5-38 0,4 0-28 0,2 3-40 0,1-5-50 16,-10 2-86-16,0-2-17 0,0 2 28 0</inkml:trace>
  <inkml:trace contextRef="#ctx0" brushRef="#br0" timeOffset="422">555 1122 532 0,'0'-1'552'16,"0"1"-89"-16,0 0-118 0,0 0-92 0,0 1-64 16,0 4-39-16,0 1-23 0,0 1-13 0,0 3-3 0,0 8 0 15,0 1 0-15,7 1-2 0,-7 4 0 0,9 7-4 0,-3-4-4 16,-3 12-3-16,-3-4-5 0,6 4-4 0,4 4-5 16,-10 2 1-16,6 0-1 0,-6 1-5 0,0-1-6 0,0 2-1 15,-6-5-2-15,6 1 0 0,-10-4-2 0,1-1 1 16,3-2-5-16,-10-1-3 0,7 0 5 0,-10-6 1 0,7-2 4 15,-7-4 5-15,-2 0 12 0,-4-4 2 0,0-2 8 0,0-3 2 16,-9-4 0-16,9 4-4 0,-6-6-5 0,7-1-10 0,-1-3-13 16,0-2-10-16,0 3-8 0,-6-5-11 0,6-5-8 15,7 3-7-15,-4-2-7 0,3-7-12 0,-5 2-16 16,14 0-20-16,-11-1-28 0,11-2-30 0,-5 1-29 0,6-3-39 16,2 1-36-16,7 0-37 0,0-5-32 0,0 6-34 0,0 0-30 15,7 2-26-15,2 2-27 0,6-2-16 0,4-3-25 16,3 3-40-16,2-2-74 0,1-2-36 0,6 8 0 0</inkml:trace>
  <inkml:trace contextRef="#ctx0" brushRef="#br0" timeOffset="1137">1731 528 366 0,'0'-3'371'0,"-4"2"-55"15,4 1-49-15,0-5-43 0,-6 2-26 0,6 1-15 0,0 0-8 16,0 0-6-16,0-3 0 0,0 5 0 0,0 0-4 15,0 0 0-15,0 0-4 0,0 0-4 0,-6 0-5 16,6 0-5-16,-9 0-8 0,9 5-4 0,-3-3-1 0,-4 2-3 16,1 4 0-16,-3-2 4 0,3 5 13 0,3 8 18 0,-13 3 20 15,1 6 19-15,-1 3 6 0,4 5-1 0,-10 7-8 0,7 4-14 16,-4 0-22-16,-3-1-27 0,4 9-27 0,-4 3-30 16,3 0-21-16,4 2-13 0,-4 6-8 0,-3-3-6 15,7 2-6-15,-10 0-5 0,7-1-6 0,8 0-4 0,-5 1-4 16,9 0-1-16,-4-1 0 0,4-6-1 0,-3 1-2 0,6-1-1 15,3 0 1-15,3-3 0 0,-3-6 0 0,9-5-3 0,3 0-3 16,-2-5-6-16,5-7-6 0,-5 1-9 0,8-8-11 16,7-2-10-16,-3-5-13 0,-4-3-18 0,7-3-24 0,-3-2-37 15,3-9-48-15,-7-2-54 0,7-6-71 0,-3-5-85 16,3-6-78-16,-7 0-70 0,7-7-68 0,0-4-83 0,-4 1-66 16,-11 4-9-16,5-2 43 0</inkml:trace>
  <inkml:trace contextRef="#ctx0" brushRef="#br0" timeOffset="1614">2267 904 143 0,'0'-3'489'0,"-6"-1"-65"0,6 4-88 0,0 0-80 0,0 0-62 16,0 0-43-16,0 0-33 0,6 0-23 0,-3 0-14 16,3 4-9-16,10-1-2 0,-7 0 2 0,7 5 5 15,2 1 9-15,4-1 11 0,3 0 12 0,-7 3 6 0,7 0 1 16,-9 1-4-16,15-1-9 0,-13 1-3 0,-2-2-3 0,5 3-12 16,-11-2-9-16,8 0-5 0,-2 1-2 0,6-3-3 15,-10 3 0-15,-6 1-8 0,0-4-5 0,-3-3-7 0,-3 3-7 16,7 0-9-16,-7-1-9 0,9 1-3 0,-3-1-6 15,-3 1-6-15,-3-2-1 0,6 8-5 0,4-5-12 0,-4-3-17 16,-3 2-23-16,3-2-30 0,-6 2-35 0,10-1-37 0,-10-5-41 16,6 3-35-16,-6-3-26 0,3-1-20 0,-3-2-20 15,0-2-20-15,6-6-42 0,-6 4-75 0,0-7-55 16,-6 2-15-16</inkml:trace>
  <inkml:trace contextRef="#ctx0" brushRef="#br0" timeOffset="2399">2980 779 123 0,'13'-4'346'0,"-13"-3"-41"0,3 3-46 0,-3-2-39 16,0 1-31-16,0 3-19 0,0-4-12 0,0 3-8 15,0 1-4-15,0-2-7 0,0 4-8 0,0 0-13 0,0 0-9 16,-3 0-12-16,3 4-5 0,-13-2-2 0,10 6 6 0,-12 1 11 16,5 7 9-16,-5-1 7 0,-1 9 5 0,-2-2 3 15,-10 10 9-15,-6 1 5 0,6 4-11 0,-3 4-12 0,-10 9-6 16,1-4-3-16,6 6 0 0,-6 1 0 0,-7-3-11 0,13 1-12 16,-9 2-8-16,5 5-7 0,-2-2 4 0,6 0-8 15,0 0-9-15,-3 1-7 0,9-1-8 0,3-6-6 0,0 3-2 16,0-4-6-16,-6 4-13 0,7-6-2 0,8-2-4 15,-3-3 1-15,-2-1-3 0,5-4-2 0,1-2-2 0,5-4 0 16,-5-3-3-16,3-2 0 0,-1-1 0 0,4-4-4 0,6-3 5 16,-3-4-5-16,6-3-10 0,-7 0-12 0,7-3-16 15,-9-2-21-15,9 2-24 0,0-8-23 0,0 0-34 0,0 0-31 16,0 0-39-16,9-8-43 0,-9 2-42 0,0-2-36 16,0 2-35-16,0-6-32 0,7-4-38 0,-1 0-54 0,-3-2-70 15,6 2-21-15,-3 4 15 0</inkml:trace>
  <inkml:trace contextRef="#ctx0" brushRef="#br0" timeOffset="2936">3160 1722 411 0,'0'1'363'0,"6"2"-77"15,-6 1-68-15,9 1-49 0,-9 1-31 0,7 2-20 16,-7 1-12-16,3 2-11 0,-3 0-9 0,0 3-7 0,0 0-6 15,0 3-1-15,-3-1-2 0,-4 3-1 0,-2 1 0 0,3-3 1 16,-3 5 4-16,-7-3 3 0,-2 4 2 0,-4 0 0 16,3-1-2-16,4 2-3 0,-10-2-6 0,0-1-3 0,-9 3-8 15,9-1-7-15,-6 0-8 0,0-6-9 0,-3 7-11 16,9-2-7-16,0-2-3 0,4-1-3 0,-4 1-3 0,6-3-1 16,10 0-9-16,-13-1-13 0,7-7-15 0,6 2-18 0,-1-2-23 15,4 0-23-15,3-5-25 0,-3 3-25 0,-4-3-21 16,10 2-15-16,0-5-13 0,0 3-20 0,0-4-26 15,10-4-47-15,-4-3-74 0,3 3-63 0,1-3-23 0</inkml:trace>
  <inkml:trace contextRef="#ctx0" brushRef="#br0" timeOffset="3506">3805 1029 252 0,'6'-5'529'0,"-6"2"-52"0,6-2-81 16,-6-1-74-16,0 3-54 0,3 1-41 0,-3 1-31 0,7 1-23 16,-7 0-19-16,9 1-14 0,-9 4-16 0,6 5-11 15,-3 1-7-15,13 2-5 0,-10 5-5 0,3 0-2 0,7 3 0 16,-7 0-5-16,16 3-3 0,-16 1-7 0,7 0-5 0,-7-1-7 16,6 4-2-16,-5-4-5 0,5 0-8 0,-2 0-3 15,-1 0-4-15,0-2-6 0,-8-2-4 0,11-2-4 0,-6 0-4 16,-2-4-3-16,-4 2-4 0,3-7-1 0,3 2-2 15,-3-2 0-15,1 0-1 0,-4 1-1 0,6-6-2 0,-3 3-3 16,0-3-3-16,-3 3-5 0,4-3-10 0,2-1-15 0,-3 1-18 16,3-4-23-16,1 0-33 0,5-4-39 0,-5 1-47 15,5-1-48-15,1-3-47 0,-1-1-37 0,-6 1-35 0,7-4-34 16,-7-6-31-16,7 4-43 0,-7-1-68 0,0 3-17 16,-9-1 11-16</inkml:trace>
  <inkml:trace contextRef="#ctx0" brushRef="#br0" timeOffset="3866">4503 945 164 0,'0'-5'553'0,"0"0"-22"16,0-1-88-16,0 3-89 0,0 1-69 0,0 1-57 15,0 1-32-15,-7 0-25 0,7 1-16 0,-6 4-10 0,-3 6-5 16,3 5-6-16,3 4-6 0,-4 2 1 0,-2 4-11 0,3 5-2 16,-7 4 3-16,1 2-7 0,0 4-7 0,-10-2-10 15,6 4-5-15,-2 1-6 0,-4 4-5 0,4-3-12 0,-4 4-16 16,3-1-10-16,-6-3-6 0,10 0-10 0,-10-2-8 0,6-2-5 16,-2 1-4-16,-4-5-1 0,6 4 0 0,-5-5-2 0,2 2-2 15,6-6 1-15,-12 0-1 0,7-5 1 0,5 3 1 16,-2-6-1-16,-4 2 1 0,3-4-2 0,4 0-6 15,-10-8-11-15,16 4-12 0,-7-5-14 0,7 0-20 0,-7-2-20 16,10-2-25-16,3-7-26 0,-3 0-27 0,-3-2-26 0,2 0-31 16,4-2-35-16,-3 0-30 0,0-7-25 0,-3-1-24 15,9-4-24-15,0-1-37 0,0-5-51 0,9-4-37 0,-3 2-28 16,-6 0 6-16</inkml:trace>
  <inkml:trace contextRef="#ctx0" brushRef="#br0" timeOffset="4462">4431 185 86 0,'-6'-5'480'0,"6"-3"-51"15,0 6-94-15,0-1-91 0,0 3-71 0,0 0-44 0,0 0-28 16,0 0-23-16,0 3-9 0,0 1-4 0,0 3-3 0,-9 2-1 16,9 2 1-16,0 3 0 0,-3 5 3 0,3-3 20 0,-7-1 3 15,7 2 3-15,-6 5 0 0,-3-3-5 0,3-1-2 16,3 4-1-16,-4 0-2 0,-8-1-13 0,12-1-2 0,-13 3-9 15,10-3-3-15,-3-1-5 0,0-2-5 0,2 2-2 16,-8-6-4-16,12 2-5 0,-3 0-6 0,-4-4-2 0,4-1-3 16,6-3-2-16,-3 1-3 0,3-3-1 0,-6-2-2 15,6 3-2-15,-10-5-4 0,10 2-2 0,0-1 3 0,0 2-1 16,0-4 2-16,0 0-1 0,10-4 0 0,-10 2 2 0,6-2 1 16,-3-5-3-16,3 0-7 0,4-2-3 0,-4-3-5 0,3-4-6 15,7-1-6-15,-1-2-4 0,4-1-3 0,-10-1 3 16,13 1 4-16,-13-1 3 0,13 3 2 0,-10-1 2 15,10 1 6-15,-13 2 3 0,7 1 2 0,-7 4 0 0,6 0 0 16,-8 2 1-16,5 0 4 0,0 2 0 0,-9 1 2 0,13 3 0 16,-7-1 0-16,7 2 1 0,-1-1 0 0,-5 0-2 15,5 4 0-15,-6-1 2 0,-2 2 0 0,8 0 3 0,-6 2 4 16,1-1 1-16,-1 7 3 0,6-5 1 0,-5 6 2 16,5 1 1-16,1-2-1 0,-7 1 0 0,7-1 1 0,-7 3-3 15,-3 0-6-15,10 1-2 0,-13-1-4 0,12 0-2 0,-9 1 0 16,4-2-4-16,5 2-8 0,-9-1-14 0,7-1-25 15,-7 0-36-15,3 0-46 0,-9 2-50 0,7-4-54 16,-7 1-48-16,0 1-51 0,0-6-55 0,0-4-77 0,0 0-81 16,0 0-22-16,-16 11 13 0</inkml:trace>
  <inkml:trace contextRef="#ctx0" brushRef="#br0" timeOffset="5074">5380 34 357 0,'0'-6'442'0,"6"2"-86"0,-6-3-93 0,6 1-72 0,-6 2-49 16,4 2-32-16,-4-3-23 0,9 5-13 0,-9 0-13 0,6 0-11 15,-6 0-9-15,0 0-5 0,0 0-5 0,0 0 1 16,0 0 4-16,0 0 4 0,0 0 5 0,0 5 9 15,0-5 8-15,0 2 5 0,0-2 6 0,0 0 3 0,0 2 2 16,0 0 2-16,0 1 3 0,0 3 5 0,0 2 7 0,0-3 7 16,6 1 6-16,-6-2 4 0,3 3-1 0,-3-2-2 15,7 4-3-15,2-1-2 0,-3 0-5 0,-3 4-3 0,3-2-2 16,4 3 3-16,-10 3 6 0,6-2 2 0,-6-1 9 16,3 1 1-16,-3 4-1 0,6-1-2 0,-6-1-2 0,9 1-3 15,-9 1-2-15,7-3 3 0,-4 7-5 0,9-2-2 0,-9-3 1 16,-3 5 0-16,6 0-6 0,-6 1-7 0,10-3-10 0,-10-1-13 15,6 8-6-15,-6-5-8 0,0 1-7 0,0 2-12 16,0 0-6-16,0-1-3 0,0 3-1 0,-6 6-2 16,-4 0-2-16,4 2-3 0,3 11-2 0,-9-3 0 0,9 5 0 15,-13 7-1-15,10 1-2 0,-3 5-1 0,-7 6-2 0,-2 0-2 16,8-2-1-16,-11 4 0 0,11 3 0 0,-15 1-1 0,10-3 0 16,-4 0-2-16,-5-1 2 0,2-2-4 0,-3-1-9 15,0-7-9-15,0-3-12 0,1-4-17 0,-1 0-27 16,-6-4-45-16,-10-3-54 0,7-7-56 0,0-5-74 0,-12-6-94 15,2-3-98-15,-8-5-97 0,2-6-117 0,-9-1-88 0,3-6-27 16,-9-4 13-16,6 1 58 0</inkml:trace>
</inkml:ink>
</file>

<file path=ppt/ink/ink4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7:41.501"/>
    </inkml:context>
    <inkml:brush xml:id="br0">
      <inkml:brushProperty name="width" value="0.05" units="cm"/>
      <inkml:brushProperty name="height" value="0.05" units="cm"/>
      <inkml:brushProperty name="fitToCurve" value="1"/>
    </inkml:brush>
  </inkml:definitions>
  <inkml:trace contextRef="#ctx0" brushRef="#br0">24 713 16 0,'-9'0'281'0,"9"0"-45"0,0 0-39 16,0 0-35-16,0 0-33 0,0 0-25 0,0 3-18 0,0 0-14 15,0-3-10-15,0 0-7 0,0 0-6 0,0 0-4 16,0 0-1-16,0 0 0 0,0 0 0 0,0 0 3 16,0 0 1-16,-6 0 2 0,6 0 4 0,0 0 5 0,0 0 4 15,0 0 6-15,0 0 6 0,0 0 7 0,-9 0 3 0,9 0 1 16,-4 0-1-16,4 0 1 0,0 0-3 0,0 0-3 16,0 0-4-16,0 0-5 0,0 0-1 0,0 0 2 0,0 0-1 15,0 0 4-15,0 0 3 0,0 0 1 0,0 0 4 16,0 0 1-16,0 0 1 0,0 0 3 0,4 0 3 0,5 0 2 15,-3 0 0-15,3 0 3 0,7 0 2 0,-1 3 0 0,4-1 1 16,6-2-2-16,-4 0 0 0,10 6-3 0,-6-6-2 16,3 3-2-16,3 0-4 0,3-3 0 0,-3 0-4 0,-6 0-3 15,0 0-2-15,0 4-4 0,0-4 2 0,-1 0-3 16,-8 0-1-16,6 0-7 0,-4 0-4 0,-9 0-3 0,7 0-5 16,-7 0-8-16,7 0-8 0,-10 0-7 0,9 0-5 0,-11-4-2 15,5 4-7-15,-3-3-3 0,0 3-4 0,-3-3-3 16,4 3-5-16,-7 0-7 0,9 0-15 0,-9 0-19 0,0 0-19 15,0 0-25-15,0 0-31 0,0 3-32 0,0-3-34 16,0 0-38-16,0 0-45 0,0 0-46 0,0 0-43 0,6 0-40 16,-6 0-37-16,3 0-51 0,3-3-95 0,4 3-62 0,-4-6-5 15,3 4 29-15</inkml:trace>
  <inkml:trace contextRef="#ctx0" brushRef="#br0" timeOffset="461">1395 236 183 0,'0'-3'508'0,"0"0"-49"0,0 1-101 0,-9 2-91 15,9 0-61-15,0 0-34 0,-7 0-19 0,7 0-10 0,0 0-11 16,0 0-4-16,-3 2-5 0,3 1-7 0,-6 3-2 0,6 3-3 16,-6 4 1-16,6-1 0 0,-9 8 4 0,5-1 8 15,-2 5 9-15,0 3 3 0,-13 1-5 0,13 2-10 16,-3-1-9-16,-7 3-9 0,7 1-5 0,-6-1-12 0,5 3-10 15,-8-1-7-15,5 4-4 0,-5-4-2 0,-4 0-4 0,3-1 1 16,4 1-4-16,-1-2-4 0,1-2-6 0,-4 0-6 0,10-1-4 16,-13 0-7-16,7-4-2 0,-4-1-7 0,10-1-2 15,-7 0-3-15,7-3-5 0,-6-1 1 0,8-4-4 16,-2-1-1-16,3-3-1 0,-3 1-1 0,5-3-2 0,4 0-10 16,-6-4-14-16,6 1-19 0,-9-1-20 0,9-3-21 0,0 3-28 15,0-5-31-15,0 0-38 0,0 0-47 0,9-5-49 16,-9 3-46-16,6-3-41 0,-2-1-42 0,11-2-58 0,-9-3-94 15,4 5-48-15,8-4-13 0,-2 1 27 0</inkml:trace>
  <inkml:trace contextRef="#ctx0" brushRef="#br0" timeOffset="1177">2390 445 264 0,'0'-7'504'0,"0"3"-71"0,0 2-100 0,0-2-86 0,0 4-58 16,-6 0-39-16,6 0-27 0,-9 0-12 0,9 4-4 0,-3 0 5 15,-4 5 7-15,1 3 2 0,-3 2 0 0,3-1 1 16,-4 4 1-16,1 1-3 0,0 4-3 0,-7-3-11 16,7 7-11-16,-7-2-7 0,7 6-3 0,-6-4-4 0,-1 7-5 15,7-2-4-15,-7-1-5 0,1 2-9 0,-1-1-4 0,1-1-6 16,2-2-9-16,-18 1-6 0,16 0-7 0,-4-4-4 0,-2-1-6 16,11-2-4-16,-5 0-3 0,6 0-3 0,-7-1-1 15,10-4 0-15,-4-5-2 0,1 0 0 0,3-3 1 16,6 0 1-16,-9-3-2 0,6-2 0 0,3 0 2 0,0-1 0 15,0-3 2-15,0-3-8 0,0-1-6 0,3 0-8 0,6-10-10 16,-3 1-11-16,3-4-9 0,-2-2-11 0,2-4-9 0,13-2-5 16,-10-3-2-16,4 2 2 0,-1-4 1 0,-6-5 1 15,13-2-2-15,-13 2 4 0,16-2 10 0,-15-4 2 16,11 3 5-16,-11-3 4 0,8 7 7 0,-2-5 9 0,-7 5 7 16,6 7 6-16,-8-5-2 0,8 5 7 0,-12 4 4 0,3-6 5 15,4 8 5-15,-10 1 6 0,6 3 8 0,-6 1 10 16,3-1 10-16,-3 7 10 0,6-2 9 0,-6 6 6 0,0-3 6 15,0-1 4-15,10 5 2 0,-10-2-3 0,6 3-3 16,-6-2-2-16,0 1-4 0,0-2-4 0,0 4 0 0,0-4-1 16,3 6 1-16,-3 1 5 0,0 0-2 0,0 0 2 0,0-3 3 15,6 3 3-15,-6 0-2 0,9 0 1 0,-2-2-3 16,-4-2-6-16,12 2-1 0,10-1-3 0,6 0-3 0,9-3-4 16,4 2-4-16,2-2-5 0,10 0-3 0,-6 3-2 0,9-5 0 15,3 0-2-15,-4 5 0 0,-2-4 0 0,3 2 4 16,-9-4 5-16,-1 1 5 0,1 3 8 0,-10-5 5 0,-2 6 7 15,-1-3 1-15,-6 3 3 0,-6-3-4 0,-1 5-7 16,-2-2-6-16,-6-2-9 0,2 5-9 0,-12-1-8 0,7-1-8 16,-7 0-8-16,-6 3-5 0,6-3-13 0,-6 3-17 15,0 0-23-15,0 0-32 0,0 0-32 0,-6 3-41 0,0 0-39 16,-4 0-43-16,1-1-48 0,-6-1-50 0,-4 5-49 0,-3-5-38 16,-2 2-27-16,8-3-26 0,-3 0-38 0,-2 0-72 15,2 0-38-15,-6 0 7 0,1 0 39 0</inkml:trace>
  <inkml:trace contextRef="#ctx0" brushRef="#br0" timeOffset="2484">2341 713 79 0,'0'0'112'0,"-7"0"-9"0,7 0-9 0,-9 0-11 16,9 0-10-16,0 0-12 0,0 0-8 0,0 0-7 0,0 0-4 15,0 0-2-15,-6-3-5 0,6 3-1 0,0 0 0 16,0-2 1-16,0-3 0 0,0 5 1 0,0-1-2 0,0 1-2 16,0 0 3-16,0 0-3 0,0 0-2 0,0-3-4 15,0 3 0-15,0 0-4 0,0-2-1 0,-3-3 1 0,3 3-2 16,0 0-1-16,0 2-2 0,0 0-1 0,-6 0-2 0,6 0-2 16,0-2-3-16,0-3-4 0,0 4-2 0,0-4-1 15,-10 5-2-15,10 0 1 0,-6 0-1 0,6 0 0 0,-3 0 0 16,3 0 0-16,-6-1 0 0,6-2 1 0,0 3 3 0,0 0 2 15,0 0 2-15,-10 0 3 0,10 0 1 0,0 0 2 16,0 0 2-16,0 0 2 0,0 0-1 0,0 0 0 0,0 0 0 16,0 0 2-16,0-5 1 0,0 5 3 0,0 0 3 15,0-1 3-15,0 1 1 0,0 0 3 0,0 0 0 0,0 0 1 16,0 0 0-16,0 0 0 0,0 0 0 0,0 0-2 0,0 0 0 16,0 0 2-16,0 0 0 0,0 0 2 0,0 0 2 15,0 0 1-15,0 0 1 0,0 0 1 0,0 0 4 0,0 0-1 16,0 0 0-16,10 0-2 0,-10 0-2 0,6 0 2 15,-6 0-2-15,3 0 2 0,3 0-1 0,10 1 4 0,-7 4 5 16,7-2 6-16,-7-2 9 0,13 4 5 0,5-4 5 0,-11 4 6 16,9-3 0-16,-4 0-1 0,-2 0-4 0,0 3-5 15,-4-3-6-15,10 1-4 0,-9-2-5 0,5 4-3 16,-2-3-1-16,-4-2-1 0,4 3 1 0,-4-3-3 0,1 0-4 16,-7 0-5-16,7 0-6 0,-7 0-6 0,7 0-6 0,-7 0-7 15,6-3-5-15,-5 3-5 0,5-2-6 0,-9-3-6 16,4 4-14-16,-1-2-18 0,-3 1-25 0,3 2-30 0,-2 0-35 15,-7 0-35-15,0 0-35 0,0 0-34 0,0 0-28 16,0 2-25-16,0-2-25 0,0 0-37 0,0 0-65 0,0 0-58 16,-7 3-20-16</inkml:trace>
  <inkml:trace contextRef="#ctx0" brushRef="#br0" timeOffset="3035">1869 1079 46 0,'-3'0'283'0,"3"0"-45"0,0 0-44 0,0 0-43 0,0-2-30 15,0 2-22-15,0 0-15 0,0 0-11 0,0 0-4 16,0 2-6-16,0 1-5 0,3 0-4 0,-3 0-1 0,6 1-1 15,-6 0 1-15,10 2 1 0,-1-1 5 0,-3 1 1 16,10-1 4-16,-7 2 3 0,10-3 3 0,-4 2 4 0,1-1-1 16,-1-1 0-16,4 0-1 0,3-1 0 0,-4 0 3 0,7 0 1 15,0-1 2-15,-4 0 1 0,14 3 4 0,-4-3 2 16,9 0 2-16,0 0 5 0,-6-2-3 0,7 0 1 16,2 0-2-16,3 0-5 0,-2-2-4 0,-4 0-8 0,10 0-12 15,-10-3-11-15,7 1-5 0,-7 1-8 0,-6-3-7 0,6 2-4 16,1 0-5-16,-10-1-2 0,-7 4-3 0,1-4 0 0,0 2 0 15,-6 2-3-15,-4-1-1 0,-5-3-2 0,5 3-2 16,-6-1 0-16,-2 1-1 0,2 2-7 0,-9 0-11 16,6 0-16-16,-6-4-17 0,0 4-24 0,0-3-26 0,0 3-29 15,0 0-30-15,0 0-29 0,0 0-24 0,0 0-15 0,0 0-16 16,3 0-11-16,-3 0-18 0,0 0-34 0,6-2-72 16,4 1-61-16,-4-4-36 0</inkml:trace>
  <inkml:trace contextRef="#ctx0" brushRef="#br0" timeOffset="4691">3637 610 63 0,'-7'-4'417'15,"7"-3"-58"-15,0 2-72 0,0-1-67 0,0 2-45 0,0 2-29 16,0-3-22-16,0 5-18 0,0 0-13 0,-6 0-11 0,6 0-14 16,0 0-12-16,0 0-10 0,0 0-9 0,-9 5-4 0,9-3 0 15,-6 2 3-15,6 5 7 0,-3 0 10 0,-4 6 8 16,-2-3 7-16,3 6 8 0,-3 2 4 0,-1-1 7 15,4 4 3-15,-6 6 2 0,6-2-7 0,-10 3-2 0,10-2 1 16,-3-4-1-16,-1 0-1 0,1 4-8 0,3-3-8 0,-10-2-9 16,7-1-6-16,3 1-7 0,-13-5-8 0,13 2-7 15,-3 0-6-15,-1 1-6 0,1-4-2 0,3-5-1 0,-4 2-3 16,4-3-5-16,3 3-2 0,-3-3-2 0,6-4 1 16,-6 2 4-16,6-4-1 0,-10 2-4 0,10-6 4 0,0 1 2 15,0 3 1-15,0-5 1 0,0 3-3 0,0-3-1 0,0 0 1 16,-3-3 1-16,3-2 0 0,0 2 0 0,0-7-1 15,0-1-1-15,0-2-2 0,3-6-4 0,-3 1-5 16,10-8-5-16,-10-2-7 0,6-4-3 0,0 3-7 0,3-7-13 16,1-6-7-16,-1 5-8 0,13-8-5 0,-13-2-7 0,16 3-1 15,0-2-2-15,-10 3 5 0,10 3 9 0,0-2 7 0,9 9 4 16,-9-4 12-16,6 4 11 0,3 0 4 0,3 5 4 16,-3 7 2-16,0-1 2 0,-3 0-3 0,13 7 6 0,-13 2 1 15,0 0 0-15,0 7 3 0,-6 3 0 0,2 1 1 16,-2 2 0-16,0 2 4 0,-9 1-4 0,-1 3-2 0,-6 2-2 15,7 3-1-15,-10 2 0 0,3 5 1 0,-2 1 1 16,-4-1 1-16,-3 1 0 0,-3 5 1 0,3-1 4 0,-7-1 2 16,-8 0 1-16,-1-4 6 0,1 4 2 0,-4-5 8 0,-6 2 6 15,1 1 5-15,-7-1 2 0,3 3-1 0,-3-6 4 0,0 1-4 16,0 0-3-16,-3-2-7 0,-1 4-3 0,4-1-3 16,4-3-3-16,-1 2-3 0,3-1-1 0,6-3-2 15,1 0-2-15,-4 1 1 0,16-3-3 0,-4 1-3 0,1-1 1 16,9 0-2-16,0 2 1 0,0-3 2 0,9-1 1 15,1 0 1-15,5-3 0 0,1 3 2 0,5 1-5 0,4-4-1 16,9 0-7-16,-3-2-10 0,-3 1-7 0,13-5-12 0,-1-5-14 16,0 1-2-16,1-2-9 0,2-5-6 0,-3 2-6 15,1-6-1-15,-1 1-3 0,0-1 5 0,-6-4 9 0,7-1-1 16,-7 1 11-16,-3 1 9 0,0 2 11 0,-6-1 10 0,-1 0 8 16,1 2 7-16,-6-1 4 0,2 2 3 0,-11 1 1 15,5 2 8-15,-5-1 1 0,-1 3-4 0,-3 0 8 16,0 2 7-16,-6-2 7 0,3 1 4 0,-3 3 5 0,0-1-2 15,0 1 5-15,0-3 10 0,0 4-2 0,-3-3-2 0,3 4-1 16,-6 0-1-16,6 0-4 0,-6 3-5 0,6 0-4 0,-9 0-6 16,9 0-3-16,-4 3-4 0,4 3-2 0,-6 1 0 15,6-3 3-15,-6 4 3 0,6-2 4 0,-9 4 3 0,9 1 1 16,-3 0 5-16,3 1 3 0,0 3 4 0,0 1-1 16,3 0 1-16,-3 1-3 0,0 0-3 0,9-4-3 0,-9 5-5 15,6-1-1-15,4 0-9 0,-1-1-4 0,3-2-1 16,-2 4-3-16,8-5 0 0,-5 3 0 0,-1-2 0 0,3 0-3 15,1-2 0-15,-1 1 1 0,4-2 0 0,3 0-3 16,6-2 0-16,-13 1-3 0,10-6-1 0,-3-3-1 0,2 6-4 16,-5-7-5-16,6-7-8 0,-3 3-2 0,-4-5-7 0,-2-2-6 15,-1 0-5-15,-5-3-6 0,5 0-4 0,-9-3 1 16,-3-2 1-16,4-1 2 0,-7-3 3 0,-7 0 5 16,4 3 4-16,-3 0 6 0,-9-1 9 0,-1 4 1 0,-3 2 5 0,-2-5 1 15,-4 2 4-15,6 6-1 0,-6-3 3 0,4 1 0 16,-4 3 0-16,6 1 3 0,4-4 0 0,-10 6 2 0,16-1 1 15,-7 1 5-15,7 1 4 0,3 0 2 0,-4 3 3 16,4 0 0-16,6 3 1 0,0-4 1 0,6 2-1 0,-6 1-2 16,16 2-6-16,-7-1-2 0,10-5-2 0,6 5-2 15,-4-2 0-15,13 3 0 0,-9-2-3 0,6-2-3 0,10 1 0 16,-10 1-1-16,6 0-1 0,-6-3-1 0,9 3-1 16,-9-1-3-16,-3-2 3 0,-3 4 3 0,6-2 1 0,-6-4 3 15,-10 6 3-15,4-5 3 0,-4 3 5 0,-2 0 7 0,-1 1 5 16,4 0 8-16,-10-1 8 0,-3-1 8 0,3 2 3 0,3-1 4 15,-9 3-2-15,0 0-2 0,0 0-4 0,0 0-8 16,0 0-6-16,0 0-8 0,0 3-4 0,-9-1-1 16,9 5 0-16,-6 0 1 0,6 2 5 0,-3 2 9 0,-3 5 2 15,-4 0 7-15,4 2 6 0,6 0 5 0,-9 4 4 0,9 2 4 16,0-2 0-16,0 4-3 0,0-3 0 0,9 4-2 0,-9-2-6 16,6 1-5-16,4-4-5 0,-1 2-6 0,-3-5-5 15,10-1-3-15,-13-1-6 0,12 3-4 0,-2-4 0 16,5-4-3-16,-8 4-2 0,11-6-1 0,7 2-1 0,-3-4 0 15,0 0 0-15,6-7-1 0,0-1-2 0,3 0 0 0,-3-1 0 16,-3-7-1-16,3-3 0 0,3-2-2 0,-3-7-8 16,-6 3-5-16,0-7-8 0,-1-2-9 0,1 0-8 0,-9-9-7 15,5-2-5-15,-8 1 0 0,-7-4 3 0,3 1 2 0,-3-2 4 16,-6 5 9-16,10 3 6 0,-10-1 5 0,0 2 5 16,-10-5 2-16,10 8 1 0,-6-1 4 0,3 5 0 0,-3 1 0 15,0 2 3-15,-7-1 1 0,7 2 6 0,0 5 4 16,-3-2 9-16,6 5 8 0,-4 2 9 0,1 0 11 0,6 5 8 15,-9 0 9-15,9 1 2 0,0 1 0 0,0 1-3 16,0 2-6-16,0 1-4 0,0 0-11 0,0 0-8 0,0 0-11 16,0 1-7-16,0 2-4 0,0 1-6 0,0-2-3 0,0 3-2 15,0 2 2-15,0 3 3 0,0-1 4 0,0-3 8 16,0 5 8-16,0 3 8 0,0 5 7 0,9-4 6 0,-9 4 1 16,0 3 7-16,0-4 5 0,0 5 4 0,0-2 0 0,0 4 0 15,0 3-1-15,0-4-1 0,0-3 2 0,0 3-3 16,0-1-6-16,0 0-9 0,0-2-7 0,0-1-7 0,0 2-4 15,0 1-7-15,0-2-6 0,0-1-4 0,0-2-3 16,6 3-2-16,-6-1 1 0,0-4 1 0,0 1-2 0,0-2 1 16,0-1 0-16,0-4-1 0,0-1-2 0,0 0-7 0,0-4-12 15,0 3-17-15,0-5-22 0,0 4-27 0,0-5-32 16,0 1-41-16,0-1-33 0,0 3-32 0,0-3-38 0,0 0-35 16,0 0-30-16,0 3-26 0,-6-3-18 0,-3 0-9 15,0 6-15-15,9-8-16 0,0 0-27 0,0 0-67 0,0 0-36 16,0 0-13-16,0 0 22 0</inkml:trace>
  <inkml:trace contextRef="#ctx0" brushRef="#br0" timeOffset="5125">6505 242 393 0,'0'-6'409'0,"0"3"-81"0,0 0-79 0,0 3-58 16,-3 0-44-16,-10 3-28 0,10 3-16 0,-9-1-11 0,-1 4-9 15,-8 2-4-15,5 1-3 0,-2 4-1 0,-4-4-4 16,-3 5-4-16,0-2-8 0,0 3-4 0,1 1-3 0,-1-3-2 16,0-1-4-16,-6 4-5 0,6-4-5 0,0 3 0 0,1-6-2 15,8 2-2-15,-12-3-7 0,6 0-4 0,7 0-1 16,3-2-2-16,-1 1-1 0,-5-6-3 0,2 3-5 0,10-5 1 15,3 1 0-15,-3-2 3 0,6 5 3 0,0-6 9 16,0 0 6-16,0 0 9 0,6 0 9 0,-6 0 7 0,3 0 5 16,3 0 1-16,10 0 0 0,-7 0-7 0,6 0-8 0,-5 0-5 15,11 0-7-15,-2 0-5 0,6 0-2 0,-3 1 0 16,2-1 4-16,1 2-1 0,0 6 0 0,0-3-1 0,6 4-2 16,-13-3-4-16,1 5-6 0,3 0-4 0,-4 1-7 15,-2-1-2-15,9 5-3 0,-16-2-2 0,13 3 2 0,-13 0-3 16,6-1 1-16,-8 1-4 0,5-2-13 0,-6-2-13 15,3 1-21-15,1 2-29 0,-4-3-34 0,-6-2-32 0,6 0-36 16,-12 2-30-16,0-3-23 0,-4 2-18 0,7-1-12 0,3 1-12 16,0-3-25-16,0 2-45 0,-6-4-90 0,0-1-29 15,-13-2-3-15</inkml:trace>
  <inkml:trace contextRef="#ctx0" brushRef="#br0" timeOffset="7605">5900 261 118 0,'0'0'101'0,"9"0"-15"0,-9 0-13 0,7 0-11 15,-7 0-9-15,3 0-6 0,-3 0-4 0,0 0-5 0,0 0-5 16,6 0-2-16,-6 0-3 0,9 0-3 0,-9-7-3 0,0 7-1 16,0 0-1-16,0-1 1 0,0-2 1 0,0 3 2 15,0-2 3-15,0 2 2 0,0-4 1 0,0 2 2 0,0-1-1 16,0 0 2-16,0 0-2 0,0 0-2 0,0 1-3 16,0 0-3-16,0-1-4 0,0 0-3 0,0 0-3 0,0 0-2 15,0 1-2-15,0 1 1 0,0-4-1 0,0 2 5 0,0 2 1 16,0-6 4-16,0 6 1 0,0-1 2 0,0-1 0 15,0-1-1-15,0 2-1 0,0-1-2 0,0 1-2 0,0-2-2 16,0 1-1-16,0 2 0 0,0-2 5 0,0-1 3 16,0 2 0-16,0-1 3 0,0 1 2 0,0-2 1 0,0 0-1 15,0 3-4-15,0-2-3 0,0 3-2 0,0 0-3 0,-9-5-1 16,9 3-3-16,0 2-1 0,0-2-2 0,0 2 0 16,0-2-1-16,-6 2-2 0,6-3 1 0,0-1-1 0,0 2 2 15,0 2 1-15,-3-3 2 0,3 2 3 0,-7-5 2 16,7 5 3-16,0-1 1 0,-9-1 2 0,9 3 0 0,-6 0 0 15,6 0 2-15,-3 0 0 0,3 0 1 0,3 0 0 0,-3 0 1 16,0-3 1-16,0 3-1 0,0 0 1 0,0 0 0 16,0 0 1-16,0 0-3 0,0 0 1 0,0 0-2 15,0 0-1-15,0 0-2 0,0-3-1 0,-3-1-8 0,3 3-2 16,-6-3-1-16,6 4-4 0,-10 0-1 0,10 0-2 0,0 0-1 16,-6 0-1-16,6 0 2 0,-3 0 0 0,-3 0-1 15,0 0 0-15,-4 0-2 0,10 4-1 0,-3-3-2 0,3-1-1 16,-6 0-1-16,6 0-1 0,-9 0 0 0,9 0-2 0,-6 0 2 15,6 0 2-15,0 0 1 0,-10 0 2 0,10 0 1 0,0 0 1 16,0 0 0-16,0 0 3 0,0 0 0 0,0 0 0 16,0 0 1-16,0 0 1 0,0-1-1 0,0-3 3 15,0 4 0-15,0 0 1 0,0 0 1 0,0 0 0 0,0-4 0 16,0 3-1-16,0-4 1 0,0 2-1 0,-6 1-1 0,6 1-4 16,-3-5-1-16,3 2 0 0,-6 0 0 0,6-3 0 15,-10 3 0-15,10-2 0 0,-6-1 1 0,6 1 4 0,-3 1 1 16,3-1 0-16,-6 4 4 0,6 0 3 0,0-3 3 15,0 3 4-15,0-1 5 0,0 1 1 0,0-4 0 0,0 6 2 16,0 0-3-16,0 0-1 0,0 0-3 0,0 0-2 0,0 0-1 16,0 0 0-16,0 0 0 0,0 0 0 0,0 0 3 15,0 0 0-15,0 0 3 0,0 0 1 0,0 0 3 16,0 0 2-16,0 0 2 0,0 0 1 0,0 6 1 0,0-6-2 16,0 0 1-16,0 0-4 0,6 0-4 0,-6 0-5 0,0 2-1 15,0 1-4-15,0-1 0 0,0 5 3 0,3-3-1 0,-3 5 6 16,6 4 6-16,-6-1 5 0,0 1 9 0,10 5 4 15,-10 4 6-15,0-7 7 0,6 7 2 0,-6 1 3 16,0 1 0-16,0 7-2 0,0-4-3 0,0 2-2 0,-6-2 1 0,6 0-4 16,-10 5 5-16,4-2-2 0,3-2 0 0,-3 2 2 15,0-4 2-15,-7 0 3 0,7 4-2 0,-9-5-6 16,12 3-7-16,-10-3-3 0,-5-3-4 0,2 3-3 0,0 0-4 16,1 0-7-16,3-2-4 0,-10 1-2 0,13 4-1 0,-13-4 1 15,13 0 1-15,-16-2-2 0,15 1-2 0,-11-1-3 16,11 0-1-16,-5-2 0 0,6-1-2 0,-7 1-5 0,7-6-2 15,-7 2-2-15,1 2-2 0,6-4 2 0,-7 6 0 16,7-4-3-16,-7 3 3 0,7-4 0 0,3-2 0 0,-7 6 2 16,7-6 0-16,-9 1-2 0,12 1 0 0,-4-1 1 0,1-2-2 15,-3-2-2-15,0-1 2 0,9-4-3 0,-7 3-8 16,7-4 7-16,0 2 0 0,-3-3 7 0,3-1 0 0,0-2 0 16,0 0-1-16,0 0 1 0,0 0 9 0,0 0-3 15,0 0-2-15,0 0-8 0,0 0 3 0,0 0 2 0,0 0 2 16,0 0 2-16,0 0 2 0,3-2 4 0,-3-1 2 0,7-2 1 15,-7 4 0-15,9-2-1 0,0-5-2 0,-3 2-4 16,1-3-2-16,-4-1-5 0,12-2-4 0,-9-2-1 0,7-1-1 16,-1-1 0-16,7 0-1 0,-10-2 0 0,13-3 0 15,-7 2 0-15,4 0-1 0,-4-1 0 0,4-1-1 0,6 6-2 16,-4 1 0-16,4-4-1 0,-6 1-1 0,6 1 0 0,3 0-1 16,-4 4-1-16,1-2 1 0,-6 1 0 0,6 4 3 15,-1-3-2-15,1 1 2 0,6-1 1 0,0 2 0 0,-3 1 1 16,-3-1 0-16,6 3 2 0,-6-2-2 0,6 0-1 15,-6 5 1-15,-1-3 5 0,1 3-2 0,0-1 0 0,-3-1-1 16,3 2 0-16,-7 2 1 0,7-3 0 0,-10 3-1 0,10-2-2 16,0 2 1-16,-3 0 0 0,-10-1 1 0,4 1-2 0,-1-2 1 15,1 1 1-15,-7 3 0 0,6 0 0 0,4 0 0 16,-3 0-2-16,-1 0-1 0,1 0 1 0,-7 0 2 16,6 3-3-16,-5 1-1 0,5 1-1 0,-6-1 3 0,7 2 0 15,-7 1 0-15,7 3-1 0,-1 1-1 0,-5 5 0 0,5-3 0 16,-6 2 1-16,7-3 0 0,-10 2 1 0,3 6 0 0,1 2 1 15,-4-3-1-15,-3-2 0 0,3 5 1 0,4-5 1 16,-1 0 0-16,-3-3-1 0,-6 3 1 0,6-1 0 16,-6 3 1-16,0-4 1 0,0-1 0 0,0 0 0 0,-6 1 0 15,6-3 1-15,-6-1 2 0,6-1 0 0,-9 0-1 0,9-3 1 16,-10 0 1-16,10-3 1 0,-6 3 0 0,6-4 0 0,0-2-2 16,0 1-1-16,0 3 0 0,0-5-4 0,0 0-6 15,0 0-13-15,0 0-18 0,0 0-20 0,0 0-27 16,0-5-30-16,0 2-35 0,0-4-43 0,0 0-40 0,0-2-36 15,0 1-31-15,0 0-28 0,0-1-21 0,6 0-26 0,-6 0-44 16,10-3-81-16,-10 1-47 0,-10 3-7 0,4 0 17 0</inkml:trace>
</inkml:ink>
</file>

<file path=ppt/ink/ink4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8:12.263"/>
    </inkml:context>
    <inkml:brush xml:id="br0">
      <inkml:brushProperty name="width" value="0.05" units="cm"/>
      <inkml:brushProperty name="height" value="0.05" units="cm"/>
      <inkml:brushProperty name="fitToCurve" value="1"/>
    </inkml:brush>
  </inkml:definitions>
  <inkml:trace contextRef="#ctx0" brushRef="#br0">143 15 66 0,'6'0'86'0,"-6"3"-8"16,9-3-7-16,-3 0-2 0,1 0-3 0,-4 0 1 0,3 0-2 15,3 0-1-15,-3 0-2 0,-3 0 1 0,-3 0 3 16,7 0 0-16,2 0 3 0,-9 0 2 0,6 0 1 0,-6-3 1 16,0 3 1-16,0 0-1 0,0 0-2 0,0 0-2 15,3 0-1-15,-3-2-3 0,0-4-3 0,0 4-3 0,0 2 1 16,0 0-1-16,0 0 2 0,0 0 2 0,0 0 2 0,0-3 5 15,0 3 4-15,0 0 5 0,0-1 2 0,0 1 5 16,0 0 3-16,0 0 2 0,0 0 3 0,0 0 2 16,0 0 3-16,0 0 2 0,0 0 5 0,-3 0 17 0,3 0-3 15,-6 0-1-15,6 1-3 0,-9-1-3 0,9 0-1 0,0 0-2 16,0 0-7-16,0 0-19 0,9 0-3 0,-9 0-2 0,0 0-4 16,0 0-5-16,0 0-5 0,-9 3-3 0,9-1 2 15,0 6 8-15,0 1 13 0,0 2 15 0,0 3 13 16,-7-2 10-16,7 5 8 0,0 4 14 0,-3 0 6 0,3 2-3 15,-6 8-10-15,-3-3-13 0,3 6-12 0,3 5-11 0,-4-6-11 16,-8 9-19-16,9 1-13 0,-4 2-11 0,-5 4-9 0,12-4-10 16,-13 3-2-16,10 6-4 0,-3-6-3 0,6 0-3 15,-4-1-4-15,1 1-2 0,-3 0-2 0,3-4 1 0,3-2-3 16,-4-6-3-16,-2 1 1 0,3-4-1 0,3-1-1 0,-3-3-2 16,-4-4 1-16,4-4-1 0,6-1 0 0,-3-2 2 0,3-4-1 15,0-3 0-15,0 0 0 0,0-2 1 0,0-4-1 0,0-2-1 16,0 2-1-16,0-5-4 0,0 0-4 0,3-5-7 0,-3 2-13 15,6-6-11-15,4 2-19 0,-4-4-25 0,-3-2-32 16,3-6-37-16,10 2-40 0,-7-1-46 0,6 0-50 0,-5-1-58 16,15-4-49-16,-10 0-37 0,4 2-23 0,2-1-19 0,-5 2-18 15,9 1-27-15,-7 1-53 0,13 1-11 0,-6-2 11 0,-9 2 33 16</inkml:trace>
  <inkml:trace contextRef="#ctx0" brushRef="#br0" timeOffset="1032">1048 155 249 0,'-9'-5'409'0,"6"-2"-67"16,-10 6-75-16,10-2-63 0,3-1-43 0,-6 4-28 0,-3 0-15 15,9 0-5-15,-7 4 1 0,4-1 2 0,-3 1 8 16,-3 5 8-16,3 2 5 0,3 3 4 0,-4 4 1 0,1 0 3 16,-3 5-1-16,9 2 1 0,-6 0 4 0,6 1-1 0,-3 4-3 15,3-3-7-15,-7 1-6 0,7 3-7 0,0 1-3 0,0-2-6 16,0 6-16-16,0-7-14 0,0 1-14 0,0-1-4 15,0 3-3-15,0-5-2 0,7 2-4 0,-7-2-9 0,3 1-4 16,-3-4-1-16,6 2 0 0,3-2-3 0,-3 0-4 16,1-5-9-16,-4-4-7 0,3 1-1 0,9-1-5 0,-12-5-2 15,13 4-3-15,-10-6-2 0,10-2-1 0,2 1-1 0,-2-5 0 16,2-2-2-16,4-2 0 0,3-5-1 0,-6 4-1 0,5-8-3 16,-2 0-1-16,3 0-4 0,-7-3-9 0,-2-5-8 0,-1 2-11 15,4-5-11-15,-3-6-9 0,-7 3-8 0,6-1-7 16,-8-4-4-16,-4 0 1 0,3-2 1 0,3 2 2 0,-9-1 7 15,0 0 6-15,0-1 7 0,0 6 3 0,-9-2 3 16,9 2 4-16,-6-2 5 0,3 1 7 0,-4 4 5 0,-2 3 2 16,3-2 3-16,3 5 6 0,-3 1 3 0,-4-1 3 0,4 9 0 15,6-3 3-15,-9 2 1 0,9 1 2 0,-3 0-1 16,3-1 0-16,-7 2 2 0,7 2 1 0,-6 1 0 0,6 1-1 16,-9 1-1-16,9 0 0 0,-6 2-2 0,6 0 2 0,-3 0-2 15,3 0 0-15,-7 0 0 0,7 0-2 0,0-4 2 16,0 4 1-16,0 0 3 0,7 0-2 0,-7 0 1 0,3 0 3 15,-3 0 0-15,6 0 5 0,9-3-2 0,4 2 0 16,3-1-1-16,6-4 1 0,3 4 0 0,15-4-5 0,-2 0 1 16,2 2-2-16,-3-2-4 0,7-1 1 0,-3-3 0 0,2 1 0 15,-2 0 0-15,2 2 1 0,-5-1 1 0,2-1-1 16,-2 0 5-16,-4 4-2 0,-9-4 0 0,-3 1 3 0,3-1 12 16,-6 3-1-16,0 2 3 0,-10-3 5 0,1 2 6 15,-7-1 4-15,0 2 4 0,-3 3 4 0,1-2-9 16,-7-2 1-16,3 3-4 0,-3 2-2 0,0 0-8 0,-3 0-4 15,3 2-8-15,-7 3-3 0,1-2-6 0,-3 2-2 0,6 1-3 16,-10 1 1-16,4 7 0 0,0-4 2 0,-7 4 2 16,1-2 2-16,5 3 5 0,4 3 5 0,-9 1 5 0,5 3 3 15,1 1 3-15,0 0 0 0,3 1 2 0,-4-2 1 0,10-1 1 16,-6 3-1-16,6-2 2 0,0 1-4 0,0-1-1 0,0 1 0 16,0-1 1-16,6 0-2 0,-6 2-1 0,10-4-2 15,-4 3-1-15,-3-5-1 0,12 4 0 0,-8 0 2 16,-4-3-3-16,12-2 2 0,-9-3 1 0,1-1-1 0,5 2 0 15,-6-2 3-15,10-3 2 0,-7 1 2 0,7 0-7 0,-7-4 6 16,6 1 4-16,1-7 4 0,2 2 0 0,13-3 4 0,-12 0-1 16,3-3 1-16,12 2 10 0,-9-7-1 0,6 3-1 15,9-4 0-15,-12 3 3 0,3-4-1 0,3-7-1 16,-3 3-2-16,3-4-5 0,-12 3-6 0,3-6-2 0,6 3-6 16,-7-2-5-16,-5-1-6 0,-10-5 0 0,7 3-1 0,-7-5 0 15,-3 6-1-15,-6-6-1 0,0 3-4 0,-6-1 0 0,-3-4 0 16,-7 2 0-16,7 0-4 0,-10 0-3 0,-2-2 0 15,5 2 0-15,-12 5 0 0,7-5-2 0,-4 6 0 16,9 3-3-16,-8-1-3 0,5 2-3 0,-3 5-6 0,4 0-10 16,-4 4-10-16,3 6-16 0,4-2-16 0,-1 0-27 0,-2 5-29 15,2 5-35-15,7-3-34 0,-7 3-34 0,10 2-40 0,-3-4-38 16,0 6-41-16,2 4-30 0,7 0-24 0,0 2-24 16,0-1-30-16,7-2-58 0,2 2-59 0,0-1-29 15,-3 6 9-15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5:05.409"/>
    </inkml:context>
    <inkml:brush xml:id="br0">
      <inkml:brushProperty name="width" value="0.05" units="cm"/>
      <inkml:brushProperty name="height" value="0.05" units="cm"/>
      <inkml:brushProperty name="fitToCurve" value="1"/>
    </inkml:brush>
  </inkml:definitions>
  <inkml:trace contextRef="#ctx0" brushRef="#br0">112 40 7 0,'0'-3'126'0,"0"1"-5"0,7 0-8 0,-7-3-8 15,0 3-12-15,0 2-9 0,0 0-7 0,0-2-5 0,3 2-5 16,6-2-1-16,-9-3-1 0,6 5-2 0,-6-3 2 16,6 2 0-16,-6-3-1 0,3 0 4 0,-3 2 0 0,0-1 0 15,7 3 3-15,-7 0 3 0,0 0 0 0,0 0 0 0,0 0 0 16,0 0-1-16,0 0-1 0,0 0-1 0,0 0-4 16,0 3-3-16,0-1 0 0,0-2-2 0,0 0-3 0,0 0-1 15,-7 4-8-15,7 0-2 0,0-3-4 0,0 2 2 0,0 4 1 16,0 2 6-16,0-2 7 0,0 3 4 0,0 3 8 15,-3 0 5-15,3 5 6 0,0 2 4 0,0-1 3 0,0 3 0 16,3 5-3-16,-3-3-2 0,7 5 1 0,-14-1-1 16,7 2-4-16,-3 4-7 0,3 0-7 0,0-2-9 0,0 2-7 15,0-3-4-15,0-1-8 0,0 1-6 0,0-3-4 0,0 0-5 16,0 0-3-16,0 3-1 0,0-3 1 0,0-1-2 16,0-1-1-16,0-9-4 0,0 2-2 0,0-4-2 15,0 0 2-15,0-3-4 0,0 1-1 0,0-7-2 0,0 3-3 16,0-5 3-16,0-4 0 0,0 5 0 0,0-5 1 0,0 0-2 15,0 0 6-15,0 0 6 0,0 0 7 0,0 0 7 0,0-5 9 16,0 5 5-16,0-4 2 0,0-1 2 0,0-4-3 16,0-3-7-16,0-2-5 0,0-2-10 0,0-1-7 15,0-3-6-15,3-2-4 0,-3-4-3 0,7 2 0 0,-7-7-3 16,9 0-3-16,-3 2 1 0,3-4-4 0,-2-2 1 0,-4 3 0 16,6 3 1-16,-3-3-2 0,-6 4 3 0,6 0-4 0,-6-2 4 15,0 5 2-15,0 0 0 0,0 3 0 0,0 0-1 16,0 7 2-16,0-1 0 0,0-1 4 0,0 3-4 15,0-2 0-15,0 4 0 0,0 4-2 0,0-4 2 0,0 3-2 16,0 0 0-16,-6 4 2 0,6-2 2 0,0 4 2 0,0-2-4 16,0 2 3-16,0 2 1 0,6 1-3 0,-6 0 0 0,0 0-1 15,0 0-3-15,0 0-3 0,0 0 2 0,0 0 0 16,0 0-5-16,0 1 0 0,-6 7-1 0,6-5 2 16,-6 7 3-16,-3 2-2 0,6 4-1 0,-4 3 3 0,7 2 4 15,-9 1 2-15,3 3 6 0,-3 3 6 0,2 3 1 0,4 3 10 16,-3 0 1-16,0 1 1 0,-3 2 5 0,6 5 6 0,-4-4 0 15,1 2-7-15,-3 1 2 0,6 0 1 0,-4-1 4 16,1-1 3-16,-3 0 1 0,3-1 3 0,3 2 2 16,-4-9 7-16,-2 5-1 0,3-5 2 0,-3 3-1 0,9-1 1 15,-3-2-5-15,-4-4-4 0,7-1-5 0,-6-4 0 0,6 0-1 16,-9-2-1-16,9-1-4 0,-6-4-3 0,6 0 2 0,0-4-2 16,0-1-2-16,0 2-3 0,0-2-5 0,0-2-1 15,0-2-6-15,0 0-1 0,0-2-2 0,0-1-3 0,0 1-1 16,0-2-1-16,0-2 1 0,0 0-12 0,0 0 5 15,0 0 2-15,0 0 0 0,0 0 2 0,0 0-1 0,6 0-1 16,-6 0-6-16,0-2 1 0,0 2-19 0,0-4-25 0,0 1-35 16,0-1-36-16,0-2-39 0,0-3-42 0,0-4-41 15,9 2-48-15,-9 0-47 0,6-1-38 0,-6-2-22 0,7 1-16 16,-4 0-22-16,6-6-33 0,6 4-51 0,-5-3-38 16,5 1-19-16,1 2 16 0</inkml:trace>
  <inkml:trace contextRef="#ctx0" brushRef="#br0" timeOffset="856">931 153 91 0,'0'-12'437'0,"0"4"-70"0,0 1-81 0,0-4-74 16,0 7-52-16,0 4-34 0,0 0-20 0,0 0-15 0,0 0-10 15,0 0-6-15,0 3-1 0,0 3-2 0,0 2 3 16,-9 5 5-16,9 2 8 0,0 11 12 0,0 1 13 0,0 3 9 16,0 7 5-16,-4-2 0 0,4 3 0 0,-6 4-2 0,6-4-4 15,0 6-11-15,-6-4-6 0,-3 5-3 0,6 0-9 16,-4 2-10-16,1-5-8 0,-3-2-9 0,0 1-5 0,2-5-5 15,-2 0-9-15,0-4-9 0,0-1-4 0,2-3-5 16,1 2-2-16,-3-6-5 0,3-1-2 0,3 0 0 0,-4-4 0 16,7-2-3-16,-9-3-2 0,9-4-1 0,0 4 1 0,0-6-5 15,0-4-1-15,-6 3-1 0,6-5-2 0,0 0 1 16,0-2 0-16,0 0 1 0,0-2 1 0,0 0 3 0,6-5-1 16,-6-1-3-16,9-4 0 0,-2-2-1 0,-4-2-4 15,3-7-5-15,3 1-5 0,-3-9-9 0,10 3-11 0,-13-6-13 16,12-1-9-16,-8-2-9 0,2-2-13 0,6-3-8 0,-5-2-8 15,5-4 0-15,-5-2 4 0,-1 5 5 0,-3 2 7 16,0 2 8-16,-3 4 13 0,-3 0 10 0,0 5 11 0,0 4 5 16,0 0 13-16,0 1 5 0,0 5 2 0,0 2 1 15,-3 0 3-15,3 4-2 0,0 1 1 0,0 0 3 0,0 7-4 16,0-1 5-16,0 0 5 0,0 0 5 0,0 4 4 0,0-3 5 16,0 5 5-16,0-3 1 0,0 5 4 0,0-1 1 15,0 2-3-15,0 0-5 0,0 0-5 0,0 0-4 0,0 0-5 16,0 0-2-16,0 2-4 0,0-1 0 0,0 5 2 15,0-4 2-15,3-1 3 0,-3 4 5 0,0-2 5 0,0 0 6 16,7-1 10-16,2 2 7 0,0-4 9 0,4 0 10 0,-1 0 8 16,4 2 7-16,5 1 5 0,4-1 3 0,3 2-2 15,12-1-2-15,-9-3-2 0,10 0-6 0,2-3-4 0,-3-1-6 16,-3 2-2-16,-2-1-6 0,8-3-6 0,-12 1-3 16,3 2-5-16,-9-3-6 0,6-2-2 0,-6 7-1 0,-10-1-7 15,1-1-4-15,-7-1-2 0,7 1-3 0,-10 3-5 0,-3 0-3 16,6 0-3-16,-9 0-9 0,6 0-1 0,-6 0-3 15,0 0-14-15,0 0-18 0,0 0-17 0,-6 0-23 0,6 0-25 16,0 0-26-16,0 0-33 0,0 3-40 0,-9 1-34 0,0-1-34 16,-7-1-31-16,1-1-29 0,-4 7-26 0,-3-2-27 15,13 0-31-15,-10 0-46 0,-2-1-75 0,2 1-19 16,-3-1 15-16</inkml:trace>
  <inkml:trace contextRef="#ctx0" brushRef="#br0" timeOffset="1395">829 806 204 0,'0'1'235'0,"0"1"-35"0,9 1-30 15,-6-3-27-15,3 0-21 0,3 0-15 0,1 0-13 0,-4 0-10 16,9 0-8-16,-5 0-7 0,5 0-7 0,4 0-4 16,-7 0-3-16,7 0 2 0,-4 4-1 0,4-4 3 0,-7 0 2 15,7 0 4-15,-3 0 3 0,8 0 6 0,-5-4 2 16,12 4 4-16,-6-3 5 0,0 1 6 0,6 1 3 0,-7-2-1 15,1-2-1-15,0 2-6 0,-3 1-4 0,2-1-5 0,-5 0-10 16,-3 0-11-16,2 0-11 0,-5 0-6 0,-1 3-10 16,0 0-5-16,-9 0-8 0,4 0-8 0,2 0-3 15,-3 0-4-15,-3 0-7 0,-3 0-11 0,6 0-16 0,-6 0-22 16,0 0-24-16,-6 0-25 0,6-3-32 0,0 3-28 0,-3 3-27 16,-3 0-21-16,-3 0-18 0,-1 0-22 0,4 0-25 15,-9 0-48-15,5-1-80 0,-5 1-34 0</inkml:trace>
  <inkml:trace contextRef="#ctx0" brushRef="#br0" timeOffset="4268">717 1201 293 0,'0'0'294'0,"0"0"-56"0,0 0-48 16,0 0-36-16,6 2-26 0,-3 3-18 0,3-2-12 15,4-3-7-15,-1 8-9 0,7-2-10 0,-1 0-9 0,1-2-9 16,2 5-6-16,-5 0-2 0,5-2 1 0,7 0 0 16,-3 1 5-16,2 0 3 0,1 1 2 0,3 2 5 0,-3 0 2 15,-3 0 0-15,3-1-1 0,9 3-2 0,-10-2-1 0,7 2-2 16,-6-2-4-16,9-7-1 0,-3 3-3 0,-6-1-1 16,9-1 2-16,-9-1 0 0,6 3 1 0,-6-1 5 15,9-2 4-15,-12-4 3 0,12 5 3 0,-9-4-8 0,6-1 3 16,-7 0 3-16,1 0-1 0,0-1-3 0,0-4 0 0,6 5-4 15,-13-8-7-15,-2 4 5 0,9-5-10 0,-4 0-10 0,4-3-9 16,9 0-6-16,-9-3-6 0,6-2-7 0,-6 2 4 16,3-7-7-16,3 2 0 0,-6-2-2 0,0 5-1 15,-1-8-1-15,1-2-1 0,-3 1 0 0,3-2-9 0,-7 0 4 16,-2 0 0-16,5 1-1 0,-8 1 2 0,-1 2-2 0,1 3 1 16,-7 3 2-16,3-3 0 0,-9 1-3 0,0 3 1 15,0-1 0-15,0 3-1 0,-9-3-1 0,9 6-1 0,-6-8-4 16,-4 11 2-16,7-4 2 0,-3-3 0 0,-9 2 0 15,11 0 1-15,-8-2 1 0,3 5 3 0,6 2 0 0,-4-2 2 16,-8 0 2-16,9-1 0 0,3 1 0 0,3-2 0 0,-7 6 0 16,7-1 2-16,-9-3 3 0,9 5-1 0,-6-4-1 15,6 6 3-15,0-2 1 0,-3-1 2 0,3 4 4 0,0 1-2 16,0 1-1-16,0-5 3 0,0 4 0 0,0 2-2 0,0-1 0 16,0-4-3-16,0 2-1 0,0 0-1 0,0 3 0 15,0-2 0-15,0 2-2 0,0-3 1 0,-6 3 0 0,6 0-2 16,0 0 2-16,-10 0-2 0,10 0-1 0,0 0 0 15,0 0 0-15,0-3-2 0,0 3 0 0,0 0 0 0,0 0-2 16,0 0 2-16,0-3-9 0,0 3 3 0,0-2 2 16,0 2 4-16,0 0 0 0,0-2 1 0,0-3 3 0,-6 3-4 15,6 0 13-15,0-1-3 0,-9-3-2 0,9 2-1 16,0-3-2-16,0 3 3 0,0-4 3 0,0 3 2 0,0-1-4 16,0-1 3-16,-3-2 6 0,3 0 2 0,-6-1 5 0,6 5 2 15,0-5 1-15,-7 5 4 0,7-1 7 0,0 1-2 16,-9-1-1-16,9 1-2 0,0-1 0 0,0 5-3 0,0-1 0 15,0-4-4-15,0 6-4 0,0 0-4 0,0 0-4 16,0 0-2-16,0 0-8 0,0 0 1 0,0 0-4 0,0 6-3 16,0-4 1-16,0-1 0 0,0 5-2 0,0-4-1 0,0 3 3 15,0 2-3-15,0-3 0 0,0 5 3 0,9 1 2 0,-9 0 1 16,7 0 3-16,-7 5 1 0,6 1 6 0,-6 4 7 16,3 1 0-16,-3 0 2 0,9 3 1 0,-9-1-1 15,6 2 4-15,-6 6 1 0,10-1-1 0,-10 2-3 0,0 4-1 16,0-2-2-16,0 1 0 0,0-1 1 0,0 10-1 0,0-1-3 15,-10-2-5-15,10 4 1 0,-6-3-2 0,6 5 2 0,-9-3-5 16,6 2-1-16,-3-5-4 0,-1 4 2 0,-2 0-4 16,3 0 0-16,3 1 0 0,3-1-1 0,-6-2 2 15,6-4-1-15,-10-3 2 0,10-2-2 0,-6-2 3 0,6-5-2 16,-3 2 1-16,3-4-2 0,-6-2-1 0,6 0 0 0,-10-4 2 16,10-2-1-16,0-2 0 0,0-3 2 0,0-3-1 0,0-1 2 15,0-5 0-15,0 2 3 0,0-3-1 0,0 0 3 16,0 0 4-16,0-2 4 0,0 0 5 0,10 0 8 15,-10-2 8-15,6 0 5 0,-6 0 5 0,3-3 4 0,-3 2 3 16,6-5-3-16,-6 2-5 0,10-2-7 0,-10-1-9 0,6-2-6 16,-6 0-8-16,3 0-7 0,-3-1-6 0,6-1-2 0,-6 0-2 15,9 0 2-15,-9-1-1 0,7 1-1 0,-7-2 2 16,6 0 0-16,-6 2-1 0,3 2 0 0,-3 3 0 16,9-8-1-16,-9 6 1 0,6-2-2 0,-6 2 1 0,10-1 0 15,-10-2 0-15,0 2 0 0,6 0 0 0,-6 2 0 0,0-2-1 16,0-1-1-16,0 1-2 0,0 0 1 0,0 0-1 15,0-2-1-15,3 2-1 0,-3 0 1 0,0-1 0 0,6-2-1 16,-6 0 0-16,9-2 1 0,-9 2 1 0,0-2 1 0,0 0 1 16,7-1 0-16,-7-2 1 0,3 1 1 0,-3-2 0 15,6-3-3-15,-6 1 2 0,9-1 0 0,-9-2 0 0,6 0 0 16,1-4 0-16,-4-1-1 0,6-1 1 0,-3-4 3 0,4-2-3 16,-1 1-1-16,3-3 2 0,1-1-3 0,2-3-2 15,1 0-1-15,-1 7-2 0,1-2-1 0,2-3-3 16,4 4 1-16,-3 4-1 0,2 3 2 0,-2 1 0 0,-10 0-2 15,13 4 2-15,-13 2-2 0,10 0 8 0,3 5-2 0,-4 0-1 16,4 3 0-16,-13 1 0 0,10-3 3 0,-4 5-3 0,1 0 1 16,-1 2-3-16,1 1 2 0,-1-2 0 0,4 3 0 15,-4-1-2-15,-5-1 1 0,5 7 0 0,1-5 2 0,-1 2-1 16,-6 3 0-16,10 2 0 0,-3-3-2 0,-1 4 5 0,1 4-2 16,-1-3-2-16,4 7-2 0,-10 1 2 0,13 1-3 15,-13 4 2-15,6 3 2 0,-5-2-4 0,5 2 0 0,-5 5 4 16,-4 6 2-16,-3-3 0 0,3 2 1 0,-6 4-3 15,0-3 1-15,0 4 4 0,-6 0 0 0,-3 0 0 0,-1 0 0 16,-5-1 1-16,-1 0 0 0,1-3 1 0,-4 1 3 0,-6-5-1 16,10 2-2-16,-10-2 0 0,-6 0 0 0,6-4 1 15,0 0 2-15,1 3 1 0,-1-5-1 0,0 0-1 0,0-4 3 16,7-5 1-16,-10 0 0 0,9-5-2 0,4 2-1 16,-1-1-2-16,-2-2 0 0,2 2 3 0,10-3-2 0,3-2-1 15,-4 0 1-15,-2 0 0 0,9 0 1 0,-6 0 2 0,3-2-3 16,3-3-1-16,-6 2 2 0,6 3-1 0,0 3-1 15,0-3-1-15,0 0 0 0,0 0-4 0,6 0 2 0,-6 5-2 16,0-3-1-16,0 0-2 0,0 0 2 0,3 1 0 16,-3 2-2-16,6-4 2 0,3 4-1 0,-2 2 1 0,-4 0 3 15,3 1 0-15,3 1-1 0,-2 1 2 0,2 1 1 16,0 1 0-16,7-3 0 0,-10 5 1 0,-3-4 0 0,12 1 1 16,-8 1 1-16,2-1 1 0,6-2 0 0,4-2 1 0,-7 2-2 15,7 0 1-15,6-4 6 0,0-2-7 0,-1-3-5 16,17 0-7-16,-1 0-6 0,-6-3-9 0,6-6-9 0,-2-2-15 15,5-2-19-15,-3-1-8 0,-5-5-9 0,5 2-6 0,0-5-10 16,-6 2-12-16,7-3-5 0,-1 1-4 0,-9 2-8 16,3-8-2-16,0 4-4 0,-3-2 3 0,3 4 10 0,-3-1 8 15,-6 1 4-15,-3 2 12 0,3 1 14 0,-7 1 14 16,-9 5 10-16,13-3 9 0,-13 4 8 0,1 5 9 0,-1-2 9 16,-3-2 7-16,4 3 5 0,-10-1 6 0,9 1 4 0,-9 0 3 15,0-1 3-15,0 4 8 0,0-3 10 0,0 4 10 16,0-3 12-16,0 3 11 0,-9-1 8 0,9-2 7 15,-10 6 5-15,10-2 2 0,-6-1-6 0,6 2-11 0,0 2-9 16,0 0-19-16,-3 0-6 0,3 2-8 0,-6 5-6 0,-4 1-6 16,4 1-1-16,3 7 1 0,-3 1 2 0,-3 2 10 0,2 3-2 15,4-3 4-15,-3 1-1 0,0 3 3 0,-3 4 3 16,9-4 3-16,-3 4 1 0,3 2 2 0,0-1 3 16,0-1 0-16,3 4 1 0,-3-8-1 0,9 4-4 0,-3 1-2 15,0-5-1-15,-3 1-4 0,13-8-3 0,-10 2-4 0,3-4-1 16,1 0-1-16,-1-1-2 0,7-4 0 0,5 0-4 15,-11 0-1-15,8-4 0 0,-2-3 1 0,-1-4-1 0,4-3 0 16,2-4 0-16,4-2-3 0,0-1 2 0,0-5-1 0,-3-2-2 16,2-1-2-16,-5-2-3 0,3-3-2 0,-4 0-1 0,1-3-3 15,-7 1-3-15,-2 0 0 0,5-5 0 0,-12 0 0 16,3 5 1-16,4-2 2 0,-10 3-1 0,0 2 2 16,0 2 1-16,-10-1 1 0,4 5 0 0,3 1 0 0,-3 0 1 15,-3 4 0-15,-1-1 2 0,4 2-2 0,-9 1 2 0,5-1-1 16,-5 4 0-16,12 3-1 0,-10-1 0 0,-5 1 1 15,8 2-1-15,4 3 0 0,-9 0 2 0,5 0-1 0,4 0 1 16,-9 0-1-16,12 3 1 0,-13-2 2 0,10 3 0 16,3 0 0-16,-3-2 0 0,6 3-1 0,0-1 2 0,0-1 0 15,0-2 1-15,6 2-1 0,-3 1 0 0,12-2 1 16,-5 1 0-16,11-1-2 0,4 0-3 0,9 3-8 0,-9-5-4 16,6 0-5-16,3-5-10 0,7 1-12 0,-1-1-7 0,0-2-6 15,0-1-2-15,4 1 2 0,-4-5 3 0,-3 3 4 16,4 1 8-16,-13-2 12 0,3 4 7 0,3-6 7 0,-9 1 5 15,-1 1 5-15,-2 2 2 0,-3-1 3 0,-4 3 1 0,1-3 0 16,-13 1 1-16,12 3 0 0,-9-1 3 0,4 3-8 16,-10 1 9-16,6 0 6 0,-6-3 5 0,0 5 4 15,0 0 1-15,0 0 0 0,0 5-2 0,0-3 5 0,-6 0-9 16,-4 4-9-16,-5 2-3 0,6 3 0 0,-7 5 6 0,7-1 4 16,-13 7 9-16,13 0 4 0,-10 1 10 0,7 1 11 0,-13 2 6 15,16-2-1-15,-7 5-1 0,7-3 0 0,0-2 0 16,9 4 4-16,0-3 0 0,0 0-3 0,0-2 5 15,9 5 5-15,-3-6 5 0,3 6 0 0,1-6 0 0,-1 2-3 16,16-6 0-16,-13 4-3 0,7-5-4 0,-4-2-6 0,10-2-10 16,-6 1-2-16,12-2-6 0,-6-4-3 0,-1-1-4 15,1-2-8-15,0-3-2 0,6-2-3 0,3-2-3 0,3-3-4 16,-9-3-4-16,13-3-7 0,-10-5-8 0,3-1-7 16,-10 0-11-16,7-8-4 0,-6 5-8 0,0-10-9 0,0 2-8 0,0-3-2 15,-4-5-2-15,-2-3 4 0,3 1 6 0,-10-2 4 16,0 6 6-16,-8-7 8 0,5 4 9 0,-9 1 9 15,0 0 9-15,0 2 0 0,0-2 3 0,-9 6 5 0,5 2 6 16,-2 1 6-16,0 4 8 0,-3 3 9 0,6 0 8 0,-4 0 11 16,1 2 9-16,-3 9 8 0,0-6 6 0,2 4 3 15,4 3 0-15,3 0-7 0,-6 4-6 0,6 0-11 0,0 1-10 16,0 3-14-16,0 3-10 0,0 4-9 0,-6-3-7 16,6 9-1-16,-9 1 0 0,9 0 5 0,-3 4 4 0,3 1 10 15,0 5 5-15,-7 0 5 0,7 6 8 0,0-2 4 0,0 1 5 16,0 0 3-16,0 2 5 0,0 2-1 0,0-2 1 15,0-1-2-15,0 2-6 0,0-2-6 0,0 1-4 0,0-3-8 16,0 0-7-16,0 2-5 0,0-3-3 0,0-3-4 16,0 4 0-16,0-3-2 0,0-3-1 0,0-1 0 0,0-6-1 15,7 2-1-15,-7 1-1 0,3-3 1 0,-3 2-1 0,9-6 1 16,-9 0-1-16,0-5-2 0,0 0 0 0,0 1 0 0,0-6 1 16,6 5 0-16,-6-6 1 0,6-6 0 0,-3 3 0 15,4-8 2-15,2 0-1 0,6-2-4 0,-5-4-2 16,5-2-2-16,-5-2-2 0,5-1 0 0,1-1 1 0,-1-2-2 15,4 2 1-15,2-1 2 0,-2 1 3 0,-4 1-1 0,1-2 3 16,3 2 1-16,-4 1 2 0,4-1 4 0,2 5 2 0,-5-5 4 16,3 4 2-16,-10 3 2 0,13 1 0 0,-4 0 3 15,-2 3 0-15,5 0-2 0,-2 2 0 0,-4 1-3 16,4 6 2-16,-3 0 0 0,5 0-1 0,-2 2 1 0,-4 0-1 16,1 2-1-16,2 2-2 0,-2 4-2 0,-1 1-2 0,1-2-1 15,-7 1-2-15,7 4-3 0,-13-1 0 0,12 1 0 0,-8 3 1 16,-4 3 2-16,3 1 0 0,3-4 0 0,-3 1 0 15,4 6 0-15,-4-3 1 0,-3-4-3 0,3 3 0 16,4 1-2-16,-4-1 1 0,-3-1-1 0,3 0 0 0,3-1 2 16,-9 2-2-16,7-4-2 0,-7-1-4 0,6 2-8 0,-3-2-15 15,6-4-18-15,-3 0-27 0,1 0-33 0,-7-5-37 0,0 2-37 16,0-1-36-16,3-5-46 0,-3 0-53 0,9 0-63 16,-9 0-59-16,6-8-59 0,0 1-84 0,-3-5-93 15,-3 1-50-15,10-1 1 0,-20 4 43 0</inkml:trace>
</inkml:ink>
</file>

<file path=ppt/ink/ink5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8:15.824"/>
    </inkml:context>
    <inkml:brush xml:id="br0">
      <inkml:brushProperty name="width" value="0.05" units="cm"/>
      <inkml:brushProperty name="height" value="0.05" units="cm"/>
      <inkml:brushProperty name="fitToCurve" value="1"/>
    </inkml:brush>
  </inkml:definitions>
  <inkml:trace contextRef="#ctx0" brushRef="#br0">319 106 53 0,'-6'0'129'0,"-3"0"-10"16,6 0-12-16,3 0-14 0,-7 0-16 0,7 0-11 16,-6 0-7-16,6 0-9 0,0 0-7 0,0 0-4 0,0-5-4 15,0 5-2-15,0 0 3 0,0 0-2 0,0 0-2 16,0 0 1-16,0 0 0 0,0 0 1 0,0 0 2 0,0 0 2 16,0 0 4-16,0 0 3 0,0 0 1 0,0 0 4 0,0 0 2 15,0 0 2-15,0 0 0 0,0 0 2 0,0 0 0 16,0 0-2-16,0 0 4 0,0 0 3 0,0 0 2 0,0 0 2 15,0 5 3-15,6-4 5 0,-6 1 1 0,0 1 7 0,7-3-2 16,-7 0 3-16,0 0 1 0,3 0 1 0,-3 0-3 16,0 0 0-16,0 0-2 0,0 0-5 0,0 0 0 0,0 0-5 15,0 0-4-15,0 0-4 0,0 0-5 0,0 4-1 16,0-2-5-16,0 1 2 0,-3-1 1 0,3 0 4 0,-7 4 10 16,7 3 8-16,0 4 8 0,-6 0 4 0,6 1 5 0,-9 4 2 15,9 0 3-15,-6 4 0 0,3 2-9 0,-7 2-9 16,-5-2-4-16,9 4-1 0,-4 4 0 0,4-2 0 15,-6 4-1-15,-1 5-7 0,-2-3 3 0,5 0 1 0,-5 0-3 16,6 6-5-16,-7-6-6 0,7 6-5 0,0-4-4 0,2 2-1 16,-8-3-2-16,12-5-3 0,-13 5 0 0,10-6 1 0,-3 3 3 15,-1-3 1-15,4-3-4 0,3 0-6 0,-3-4-2 16,-3-7-4-16,2 1-4 0,4-3-8 0,3-4-5 16,-6 0-4-16,6-2-2 0,-9-1 2 0,9-7 2 0,0 2 6 15,0-3 7-15,0 0 2 0,0-3 7 0,0-3 3 0,9-2-1 16,-9-3-1-16,6-4-5 0,-6-5-6 0,3-2-8 0,4-3-4 15,2-3-11-15,-3-2-9 0,-3 0-4 0,3-4-6 16,10-2-3-16,-13-4-6 0,12 4-6 0,-8-8-2 16,2 2-2-16,7 0 4 0,-10 4 1 0,-3-3 3 0,6 5 4 15,-3 0 4-15,4 2 4 0,-4 3 7 0,-6 3 3 0,3 1 2 16,-3 4 1-16,0 3 2 0,0-4 1 0,0 5 1 0,6-3 0 16,-6 7 0-16,0 2 1 0,0-2 1 0,0 2 0 15,0 2 1-15,0 3-2 0,0 1 1 0,0 0 0 16,0 3-1-16,0 0 2 0,0 0-2 0,0 3 0 0,0-3 0 15,0 3 2-15,0-2 0 0,0-2 0 0,0 3 3 0,0 2 0 16,-6-1 2-16,6 1 3 0,-3-6 3 0,3 6 0 0,0-1 4 16,0 1 2-16,0-3 0 0,0 3 4 0,0 0 3 15,0 0 3-15,0 0 3 0,0-2 5 0,3 2 3 16,-3-4 4-16,6 1 3 0,-6 1 0 0,9 0-3 0,1-3-5 16,5 3-4-16,-2-2-6 0,11-4-6 0,1-3-7 0,9 2-4 15,0 0-3-15,7-1-2 0,-1-3 1 0,10 4 0 0,-10 0 0 16,16 0 1-16,-13 1-1 0,4 1 1 0,2-2-1 15,-8 4 0-15,-1-2-2 0,0 2-1 0,-6-1 1 0,0 2-3 16,-3 1 0-16,-6-3-2 0,-6 3 0 0,3-1-1 16,-4 2 1-16,-5 2-1 0,-1 0 0 0,-6 2 1 0,0 2-1 15,-2-1 1-15,2-3-1 0,3 0-3 0,-9 0-6 0,9 0-6 16,-9 2-15-16,0 2-23 0,0-1-31 0,-9-2-42 16,9 2-49-16,-9-3-44 0,3 4-52 0,2-2-58 0,-2 1-59 15,-12 1-50-15,-4 3-37 0,6-4-28 0,-2-3-36 16,-4 1-66-16,3 4-38 0,-5-2 2 0,-7 8 39 0</inkml:trace>
  <inkml:trace contextRef="#ctx0" brushRef="#br0" timeOffset="575">235 631 76 0,'0'0'197'16,"0"0"-26"-16,0 0-24 0,0 4-19 0,4-2-17 16,-4 1-16-16,6-1-10 0,-6 2-6 0,9-4 0 15,-9 0-8-15,6 0-1 0,-6 0-1 0,0 0-3 0,0 2-4 16,0-2 6-16,0 2 2 0,0-2 3 0,0 0 1 0,-6 0-2 15,6 0-1-15,0 0-5 0,0 3 0 0,0-3-7 0,0 0-7 16,0 2-6-16,0-2-1 0,0 4-4 0,0-2 1 16,0 1 2-16,6 0 4 0,-6-3 1 0,0 0 5 15,0 5 3-15,10-4 3 0,-10 2 7 0,3-1 5 0,3-2 9 16,3 5 4-16,-3-4 6 0,4 2 0 0,-1 1 4 0,3-1 0 16,-2-1-1-16,5 0-2 0,-6 3-6 0,10-3-3 15,12 0-7-15,-15-2-5 0,8 0-6 0,-5 0-5 0,3 0-12 16,-4 2-9-16,4 3-11 0,-3-5-7 0,-4 0-2 15,1 0-6-15,2 0-4 0,-5-5-3 0,-1 3 0 0,0 2-4 16,-8 0 1-16,-4 0-5 0,6-2-13 0,-6 0-23 0,9-3-35 16,-9 3-39-16,0 0-48 0,0-5-46 0,-9 3-47 15,9-1-41-15,-6 3-36 0,6-1-27 0,-4-3-32 16,-8-2-53-16,3 2-46 0,-7 3-11 0,-2 6 7 0</inkml:trace>
  <inkml:trace contextRef="#ctx0" brushRef="#br0" timeOffset="2887">43 1233 157 0,'6'2'177'16,"-6"-2"-21"-16,10 0-17 0,-10 0-17 0,6 0-13 0,-6 0-10 15,3 0-9-15,-3 0-3 0,0 0-6 0,0 0-4 0,0 0-4 16,0 0 0-16,0 0-4 0,0 0-3 0,0 0-6 16,0 0-1-16,0 0-4 0,0 1-6 0,0-1-6 0,0 3-4 15,0 2-5-15,0-5-2 0,0 0-5 0,0 1-4 16,0 4 0-16,0-5 0 0,0 0 0 0,0 0 4 0,0 0-1 15,0 0 2-15,6 3 3 0,-6 2 4 0,9-3 6 16,-9 0 9-16,7 5 8 0,-4-4 6 0,12 1 6 0,-8 2 5 16,2-2 6-16,6 3 0 0,1 0 1 0,2-3-4 0,-2 4-3 15,6-3-3-15,2 1 1 0,1-1-2 0,3 3-5 16,-3-3 0-16,6-1-3 0,0 2-4 0,3-1-6 0,-3-5-1 16,3 2-6-16,6-2-2 0,4 4 2 0,-4-4-1 15,1 0-1-15,8 0 2 0,-9 0-2 0,7-6-3 16,-4 1-2-16,4-3-5 0,-13 4-5 0,16-3-4 0,-16 3-6 0,6-1-3 15,0-3-2-15,-9-3-2 0,3 0 0 0,-3 0-1 16,10-2-3-16,-7-3-1 0,0-2 0 0,-3-5-1 0,3-3-2 16,-3-2-1-16,3 0-3 0,-3-4 1 0,-6 1 1 15,9-1 0-15,-9-4 0 0,-3 0-2 0,-4 0 2 0,4 2 1 16,-3 0-1-16,-4 3 0 0,-6-1-2 0,7 0-1 0,-7 0 0 16,7 3 1-16,-10-1 0 0,3 3-2 0,0-2-3 15,-2 2 3-15,-7-2 2 0,0 6 0 0,0 1 0 0,0-2 1 16,0 1 0-16,0 6-1 0,0-4 6 0,0 3-5 15,-7 4 0-15,7 3 2 0,0-3-1 0,0 0-1 0,-9 0 0 16,9 4 1-16,0 1-3 0,-6 0 1 0,6 3-2 0,0-1-1 16,0 4 1-16,0-4-1 0,0 5 0 0,0-3 0 15,0-2 0-15,0 6 2 0,0-2 2 0,-3-1 0 16,3 2 0-16,-6-1 0 0,6 1 3 0,0 2 2 0,0 0 1 16,0 0 2-16,0 0 1 0,0 0 1 0,0 0-2 0,0 0 0 15,0 0 0-15,0 2-2 0,0 1 1 0,0-1-2 16,0 2-3-16,0-1 0 0,0-2 4 0,0 2-1 0,0 3-1 15,0-1-1-15,-10 4-1 0,10-1-1 0,-6 2 3 16,6 6 1-16,-3-2-3 0,3 4-3 0,0-2 5 0,-6 0 3 16,-3 7 4-16,2 1 3 0,4 2 0 0,-3 0 2 0,6 6 2 15,0-4 8-15,-9 8 0 0,9 2 0 0,-6 0-4 0,2 3-3 16,-8 0 0-16,9 2-3 0,-3-1 0 0,-4 5-4 16,4-5-2-16,3 3-5 0,-3-1 1 0,-3 1-13 0,9-4 6 15,-7 7 2-15,7-8 0 0,-3 3 1 0,3-6 0 16,-6-1 1-16,6-3-2 0,-6 1 12 0,6-2-4 0,-9-5-3 15,9 4-4-15,0-8 1 0,0 1-3 0,-3-2 2 0,3-2-1 16,0-3-2-16,0-4-1 0,0 0 0 0,0-2 0 16,0-3-1-16,0 3 1 0,0-7-2 0,0 1 4 0,0-3 6 15,0 0 4-15,0-2 4 0,0 0 6 0,0 0 5 0,3 0 7 16,-3-2 4-16,9 0 1 0,-9-4 8 0,6 0-10 16,0-2-4-16,-3-4-5 0,13 1-6 0,-10-2-8 15,3-5-5-15,7-4-2 0,-1 0-12 0,-5 2 3 0,5-10 1 16,4-1 4-16,-10 0-2 0,13-8 0 0,3 0-1 15,-7-4-2-15,7 3 0 0,0-3 0 0,0-3 0 0,3 1-4 16,-4 1 4-16,4 4-1 0,-3 1 3 0,-3 3 1 0,3 2 0 16,-1 4 0-16,7 1-1 0,-6 4 0 0,0 4 0 15,0-1 0-15,0 4-1 0,-1 0-1 0,1 4 1 0,0-1 2 16,0 5-1-16,0 1 0 0,-4 0-1 0,7 5 2 0,-3 1-1 16,-9-1 1-16,5 4-3 0,-2 4 0 0,-4-1 2 0,1 1 1 15,-1 3 1-15,-11 2-1 0,11-1-1 0,-9 2 0 16,-6 1 0-16,3 1-3 0,-3-2 2 0,-3 1-3 15,-3 3 1-15,-3-4-1 0,-1 3 0 0,-5 2 1 0,-7-3 1 16,4 3 3-16,2-2-1 0,-3-2 1 0,-5 1-1 0,-4-1 0 16,-6 0-2-16,9 0 3 0,-6 2-1 0,6-2 1 15,-9-1 0-15,9 2 0 0,0-2-2 0,1-2 1 0,14 1 2 16,-11 0-3-16,11-4 0 0,1 2 0 0,3-4 0 16,-4 4 0-16,4-5 2 0,3 6 0 0,3-3-2 0,0 1 2 15,0-1 0-15,0-1 0 0,3 1 1 0,-3-3-2 16,6 0 2-16,4 5 1 0,5-4 1 0,-9-2-1 0,4 1 3 15,8 3-2-15,4-2-2 0,-3-3 2 0,5 0-2 0,7-3-1 16,4-2-1-16,-4 2 0 0,3-3-3 0,0-2 2 16,6-1-2-16,-3 1-4 0,7 0-2 0,-4-2-2 0,0 0 1 15,1-2-3-15,2 2 0 0,-3-3 0 0,1 1 2 0,-1-1 4 16,-6 1 0-16,3-4 1 0,-9 4 1 0,3-1 2 16,-6-1 0-16,0 1 0 0,-10 0-2 0,4 3 3 0,3-5-1 15,-13 3 3-15,6 2-2 0,1-2 3 0,-7 4-2 16,7-3 2-16,-13 0 0 0,-3 0 0 0,6-1 0 0,-6-1 0 15,9-4-1-15,-9 3 1 0,0 3 0 0,0 0-1 0,-9 0 1 16,9 2 0-16,-6 1 1 0,6-1-1 0,0 7 4 0,0 0 0 16,0-2 2-16,0 2-1 0,0-1-3 0,0 1 1 15,0 2-2-15,0 0 0 0,-3 2-1 0,3 3-1 16,-6 3 1-16,6 3-1 0,0 4 5 0,0 3-1 0,0 2 2 16,0 0 4-16,-10 8-1 0,10-3 0 0,0 0 0 0,10-3 0 15,-10 6 0-15,6 1-2 0,-3-5 1 0,3 7-2 0,3-7 1 16,-2 2 1-16,-1-2 0 0,-3-1 1 0,6-3 0 15,4-5 1-15,-1 4 1 0,0-3 0 0,1-1 0 16,8-4 0-16,-2-3-2 0,-3 1-1 0,5-4-2 0,4-2 0 16,3-3-1-16,-6-3 1 0,2-2-3 0,1-4 0 0,-6-3-1 15,6-2 1-15,-4-3 0 0,-2-2-1 0,-3-1-2 0,-7-6-1 16,6 2-3-16,-2-6 0 0,-1 3-1 0,-12-2-2 16,0-1-1-16,0-1-5 0,-9 3 1 0,0 1-1 0,-7 4 1 15,1-2 2-15,-4 3-1 0,-12 2 1 0,6 2 3 16,0 0 3-16,0 4 0 0,1 0 2 0,2 3 1 0,-6 0-1 15,6 2 1-15,13 1 1 0,-6 2-1 0,5 0 2 0,-5 3 0 16,12 1 0-16,-4 0 0 0,7-2 0 0,-6 1-1 16,6 3 1-16,0 0-1 0,0 0-3 0,0 0 2 15,0 3-1-15,6 1 2 0,-6-4 0 0,7 0 2 0,-7 0-1 16,3 0 0-16,-3 0 0 0,9 0-1 0,3 0 0 0,7 0 1 16,-3 0 0-16,18 0 3 0,-3 0-2 0,3-4-1 0,0 1 0 15,6 1 1-15,7 0-1 0,-13-3 0 0,12 1-2 16,-5-2-1-16,-7-2 0 0,0-1 0 0,6-2 2 0,-9-1 1 15,-6 2 0-15,0-4-1 0,0 4 1 0,-7-2 0 16,4 1 0-16,-3 1 0 0,-10-3 1 0,6 2 0 0,-8 0 2 16,2 3 0-16,0 1 2 0,-9-1 1 0,6 3 0 0,-6 2-1 15,7 0-1-15,-7 3-4 0,0 0 0 0,-7 3-2 16,7 0-2-16,-6 2-2 0,-3 4 0 0,6 5 3 0,-3 6-1 16,-1 4 2-16,-8 0 2 0,12 6 4 0,-13-3 3 0,10 5 2 15,3-2 4-15,-3 3 3 0,6-2 3 0,-10 1 3 16,10-2 2-16,0 0 0 0,10 0 2 0,-10-2 2 0,6-3 2 15,-3 3 1-15,13-9 3 0,-10 2 2 0,3 0 3 16,7-6 1-16,2 1 0 0,-2-7 0 0,8 0-3 0,1-1-3 16,6-7-3-16,-6-1-5 0,6-1-6 0,3-8-4 15,-3-4-3-15,-3 1-3 0,3-1-3 0,9-7-3 0,-6 0 0 16,4-2-2-16,-10-4-1 0,6-1 0 0,-3-3-1 0,0-2-1 16,-6-6 1-16,6 0-2 0,-7 0 0 0,-5 2 0 15,-4-1 1-15,1 1-2 0,-7 0 0 0,1 2 1 0,-10-1-1 16,-10 4 0-16,4 4 0 0,3-4 0 0,-13 7 1 0,7 0 0 15,-6 1 1-15,5 3-1 0,-2 4-1 0,0-3 2 16,-4 6 1-16,10 0 0 0,-10 0 0 0,13 4 1 0,-3 0 2 16,6 5 5-16,-9-2 8 0,9 3 6 0,0 1 4 15,9 2 4-15,-9 0 4 0,0 0 3 0,0 0-1 0,6 0-1 16,-6 2-5-16,3 1 2 0,4 3 1 0,2-2 5 0,-3 5 4 16,10 4 3-16,-13-2 4 0,12 2 4 0,-9 5 0 15,4-1-3-15,-1 2-6 0,0 2-6 0,-3-1-6 0,10 4-4 16,-13 2-7-16,3-2-4 0,4-1-4 0,-1 7-3 15,-3-2-2-15,3-4-3 0,-2 6-2 0,2-6 1 0,-3 4-1 16,-3 0 2-16,3 1 1 0,4-2 1 0,-4 0-1 0,-3-3 0 16,3 1 0-16,-6 0 0 0,9 3-4 0,-9-6-2 15,7-3 1-15,-7 3 0 0,3-2 0 0,-3-3-1 0,6 0 2 16,-6-1-2-16,0 3 0 0,0-4-3 0,0 2-10 16,0-1-13-16,-6-6-21 0,6 2-25 0,-3-2-40 0,3 1-44 15,-7-1-43-15,7-5-47 0,-9-1-58 0,9-1-67 0,-6-6-61 16,6-3-49-16,0-7-44 0,0-5-57 0,0 3-84 15,6-6-44-15,-6 6 16 0,9-3 53 0</inkml:trace>
  <inkml:trace contextRef="#ctx0" brushRef="#br0" timeOffset="3698">5094 271 523 0,'6'-11'585'0,"-3"0"-49"0,4 7-96 16,-7-3-82-16,9 3-60 0,-9 0-44 0,0 1-37 15,0 1-34-15,0 2-30 0,0 2-35 0,0 1-19 0,0 3-22 16,-9 3-19-16,9 3-13 0,-7 2-6 0,-2 3-4 0,-6-1-7 16,5 2 0-16,-11 3-9 0,2 0-7 0,0 3-2 15,-2-2-2-15,-4 1-8 0,-6 5 0 0,6-6 1 16,-9 3 2-16,3-2-2 0,6-1-1 0,-3-5-3 0,4 5-2 16,-7-6 3-16,6 2-5 0,3-4-5 0,3-4-2 0,4 1 1 15,6 0 0-15,-13-7 2 0,13 3 2 0,5-6 1 0,4 2 1 16,-6 1 1-16,6-4 2 0,6-4-2 0,-6 1 0 15,13-3-2-15,-7 1 0 0,10-1-2 0,-7 0-1 16,0 0 2-16,7 1 2 0,-1 1 2 0,1 0 2 0,2 2 0 16,-2-1 0-16,6 1 3 0,-10 2 1 0,3 0-1 0,1 2 0 15,-1 1 0-15,1 3-1 0,3 1 0 0,-4 1 1 16,10 3 0-16,-10-5 0 0,4 7-3 0,3-1 2 0,-4-1 0 16,-2-2 1-16,5 2 0 0,-2 1 0 0,0-1 2 15,-4-3-3-15,1 1 3 0,-1 1-1 0,1-4 0 0,2 0-1 16,4-4 0-16,-3-2 1 0,5-2 0 0,1-4 3 0,0-3-2 15,6 1 0-15,0-3-1 0,-3-5 1 0,-3 2 0 16,3-2-2-16,-4-4 2 0,4 0-1 0,-3-3 0 0,-9 1-4 16,8-4 7-16,-2 2-3 0,-3-4 0 0,-4 0 0 0,4-3-2 15,-7 5 1-15,-2-2 0 0,5-2 5 0,-6 3-5 16,7-2 2-16,-13 2 2 0,13-4 0 0,-10 6 3 0,-3-1 0 16,-3 4 1-16,6-2 2 0,-6 5 0 0,9 3-1 15,-9-3 4-15,7 5 5 0,-7 4 6 0,0-2 4 0,9 4 2 16,-9 0 1-16,0-1 1 0,0 0 2 0,0 0-1 0,0 5-1 15,-9-2-4-15,9 1-3 0,0 2-2 0,-7-2 0 16,7 4-2-16,0-2-3 0,0 3-2 0,0 0-5 16,0 0-4-16,0 0-3 0,0 0-3 0,0 0-2 0,0 3-2 15,0-2-1-15,0 4-1 0,7-2 3 0,-7 4-1 0,0 1 2 16,9 4 1-16,-3 3 2 0,-3 1 1 0,13 5 3 0,-1-3-1 16,1 5-1-16,2 1-5 0,7-1 2 0,-9 4 1 15,15-1-1-15,-7-4 0 0,1 1 0 0,0-1-3 16,0 0 3-16,0 0 3 0,-1-8 0 0,1 8 3 0,-3-4-3 15,3-1-2-15,-7-1-2 0,4-2 2 0,-3 2-2 0,-4-4 1 16,1 3-1-16,-7 1-4 0,6-3 4 0,-5 1 0 0,-1 0-6 16,-3 4 5-16,0-2 2 0,-6 2 2 0,10-3 1 15,-10-1 1-15,0 0 0 0,0 2 2 0,0-3 6 0,0-2-1 16,-10-3-2-16,4 0 2 0,0 1 0 0,-3 1 0 16,6-1 0-16,-10-3 1 0,-2 2 3 0,5 3-5 0,-5-2-1 15,6-3-2-15,-7 4 0 0,7-2-1 0,-7 0-2 0,1-2 0 16,12 3-3-16,-13-4 3 0,10 2 0 0,3-3-3 15,-3-1-2-15,-4 0 0 0,4 0-3 0,6-1-8 0,-3-2-10 16,3 0-12-16,-6-2-21 0,6-1-29 0,-9-3-36 16,9 2-44-16,0-5-39 0,-7 0-36 0,7 0-34 0,-3-1-29 15,3-2-23-15,-6-3-16 0,6 0-20 0,-6 3-26 0,-3-4-54 16,-1 2-38-16,4 6-13 0</inkml:trace>
  <inkml:trace contextRef="#ctx0" brushRef="#br0" timeOffset="5292">4279 146 43 0,'0'-5'166'15,"-3"-1"-22"-15,3 3-21 0,0-3-20 0,0 2-24 0,0-1-18 0,0-2-14 16,0 4-8-16,0-5-5 0,0 3 2 0,0-1-1 16,3 3 6-16,-3 0 2 0,9-3 4 0,-9-1 3 0,6 4 2 15,0-4 2-15,-2 5-3 0,11-3 0 0,-9 5-4 16,4 0 0-16,-1-3-3 0,0 3-2 0,7-5-3 0,-1 5 0 15,-6-1 2-15,-2 1 2 0,2-3 4 0,-3 3 7 16,-3 0 5-16,-6-2 7 0,3-3 6 0,-6 3 5 0,6 2 5 16,0 0 2-16,6 0-1 0,-6 0-2 0,0 0-2 15,0 0-2-15,0 0-6 0,0-2-7 0,-6 2-6 0,6 0-6 16,0 0-6-16,-9 0-8 0,9 0-6 0,-7 0-7 0,7 0-3 16,0 0-3-16,0 0-4 0,0 0-1 0,0 2-1 0,0-2 0 15,0 2 0-15,0 3 2 0,0-5 5 0,0 2 6 16,0 1 7-16,0-2 4 0,-3 7 3 0,3-3 4 15,-6 1 5-15,6 0 6 0,-6 4-1 0,6-1-1 0,-9-1-6 16,6 3-1-16,-10-1 0 0,10-1-2 0,-3 3-2 0,-3-1-2 16,2 0 1-16,7 5-11 0,-3-3 10 0,-3 2 5 15,6 0-1-15,-9 3 2 0,9-2 0 0,-6 3-3 0,6-2-5 16,0-1 15-16,0 2-5 0,6 6-2 0,-6 0 1 16,0-4-4-16,0 0-1 0,0 3-2 0,0-1-1 0,9 0-6 15,-9 0-7-15,6-2-6 0,-6-1-3 0,3 1-3 0,-3 0 2 16,0-1 1-16,0 1 3 0,0 0 4 0,0-4 1 15,0 3 1-15,0-4-1 0,0 3-3 0,0-5 0 0,0 1-3 16,0-3-5-16,0 1-5 0,7-2-2 0,-7 1-1 16,0 3 0-16,0-4-1 0,0-1 0 0,0 0 0 0,9-3 1 15,-3 2-2-15,-6-6 0 0,3 4 3 0,-6 0 1 0,3-2-2 16,0 2-2-16,0 0 0 0,0 2 2 0,0 0-2 16,0-4 0-16,-6 2-5 0,6-1 2 0,-9 4 2 0,9 0 2 15,0-2 3-15,0 2 3 0,0 1 2 0,0-1-1 16,0-3 1-16,0 0 0 0,0-1-2 0,0 3-3 0,0 0-1 15,0-2 0-15,0 5-3 0,0-2 0 0,0-3 0 0,0 1-2 16,0-4 4-16,0 4-3 0,0 0-2 0,0-4-1 16,0-2 0-16,0 3 0 0,0-1-1 0,0 0 2 0,0 0-1 15,0-1 0-15,0 2 1 0,0-1-1 0,0-3 1 0,0 0 0 16,0 2 0-16,0-2-2 0,0 2 0 0,0-2 0 16,0 0 1-16,0 0-7 0,0 0 6 0,0 0 6 0,0 0 6 15,0 0 5-15,0 0 9 0,0 0 5 0,0 0 6 16,0 0 15-16,0 0 1 0,9-2 3 0,-9 0 4 0,0-1 2 15,6-1-2-15,-6 2 2 0,0-1-4 0,3 0-4 16,-3-4-7-16,13 6-6 0,-13-7-10 0,3 5-6 0,6-4-7 16,-3 2-3-16,-6-2-6 0,6 4-1 0,-3-5 0 0,4 4-1 15,2-4 0-15,-3 3-1 0,-3 4 0 0,3-4-1 16,4 1 0-16,-4-3 1 0,3 2-1 0,1-1-2 0,-1 2 0 16,-3-3 1-16,10 3 6 0,-7-4-2 0,-3 3-4 0,-3-1 0 15,13 1-1-15,-10-3 3 0,3-1-2 0,0 0-1 16,1-4-9-16,-4-2-4 0,9 2 7 0,-8 1 0 0,5-2 1 15,-6 0 1-15,4-1 1 0,-1 0 1 0,6 3 0 16,-5-6 7-16,5 3-3 0,-2-2-1 0,-1-1-3 0,-6 0 1 16,4 1-1-16,-4 4 0 0,9 0 0 0,-12-2 0 0,13 0 1 15,-10 2-1-15,-3 2 1 0,10-1-1 0,-10 1 0 16,6 0 0-16,-3-1 0 0,3 3 0 0,-2 2 0 0,8-1 0 16,-12-2-2-16,13 1 0 0,-10 0 0 0,3 3 0 15,1-2 0-15,-1 5 1 0,-3-3-1 0,10-1 0 0,-1 3 2 16,-6-1 2-16,7 3-1 0,-7 0 0 0,7-2 4 0,-7 1-3 15,6 1-1-15,-5 2 0 0,5 0-1 0,-9 0-1 16,7 0 1-16,-7 0 0 0,10 0-2 0,-13 0 1 0,12 0 1 16,-9 0 0-16,4 0 0 0,-1 0 1 0,3 0 0 15,-9 0-1-15,13 2-1 0,-10-2 0 0,-3 3 0 0,13-3 0 16,-10 4 0-16,3-2 1 0,-2 0-1 0,5 3 1 0,-6-2 0 16,0-2 0-16,-3-1 0 0,-3 2 0 0,7 3 0 15,-7-4-2-15,9 4-1 0,-9-3 1 0,6 5 1 0,-6-4-2 16,0 7 1-16,0-4 0 0,0 8-2 0,0-3 2 15,0 1 1-15,0-1 0 0,0 2 0 0,0 1 1 0,0 0 0 16,-6 0 0-16,6 0 1 0,0 1 0 0,-9-1 1 0,9-1-1 16,-7 1 0-16,7 2 0 0,-3-1-1 0,3 3 0 15,-6-3 0-15,6-3 0 0,-6 2 0 0,6-3-1 0,0 2 0 16,0-4 1-16,0-1 0 0,0 0 1 0,-9-1-1 16,9 0 1-16,0-3-1 0,0 4 2 0,0-6-1 0,0 1-1 15,0 0 0-15,0-3 1 0,0 0 1 0,0 0 2 0,0 0 2 16,0 0 1-16,0 0 3 0,0 0 4 0,0 0 3 0,0-3 0 15,0 3 2-15,0 0-2 0,0-3 0 0,0 3-3 16,0 0-2-16,0 0-2 0,0 0-4 0,0 0-1 16,0 0-1-16,0 0-3 0,0 0 1 0,0 0 1 0,0-2-2 15,0 2 0-15,0 0 1 0,0 0-2 0,0 0 1 0,0 0 1 16,0 0-1-16,9 0-1 0,-9 0 0 0,0 0 0 0,0 0-1 16,0 0-4-16,0 0-2 0,6 0-4 0,-6 0-2 15,0 0-12-15,6 0-11 0,-6 0-18 0,3-4-23 0,-3 0-27 16,7 3-26-16,2-2-31 0,-3 1-34 0,-3-3-29 15,3 4-42-15,-6-2-37 0,10 0-31 0,-10-1-21 0,6 4-17 16,-6-2-13-16,0 0-15 0,0-5-13 0,3 0-27 16,-3-3-45-16,-3 4-27 0,-3 3 5 0</inkml:trace>
</inkml:ink>
</file>

<file path=ppt/ink/ink5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8:28.918"/>
    </inkml:context>
    <inkml:brush xml:id="br0">
      <inkml:brushProperty name="width" value="0.05" units="cm"/>
      <inkml:brushProperty name="height" value="0.05" units="cm"/>
      <inkml:brushProperty name="fitToCurve" value="1"/>
    </inkml:brush>
  </inkml:definitions>
  <inkml:trace contextRef="#ctx0" brushRef="#br0">0 0 49 0,'0'0'117'0,"0"3"-11"0,0-3-7 15,0 0-8-15,0 0-7 0,0 0-6 0,0 0-2 16,0 0-8-16,0 0-5 0,0 0-3 0,0 0-1 0,0 0-2 15,0 2-1-15,0-2-2 0,6 2-3 0,-6-2-3 16,0 0-3-16,0 0-4 0,0 0-1 0,0 0-3 0,0 0 0 16,0 0 0-16,0 0 0 0,0 0 0 0,0 0 3 0,0 0 1 15,0 0 4-15,0 0 7 0,0 5 4 0,0-5 4 16,0 0 4-16,0 0 4 0,0 1 5 0,-6-1 1 0,6 0 2 16,0 3-3-16,0-3 2 0,0 0 0 0,0 0 0 15,0 0-1-15,0 0-2 0,0-3 0 0,0 3-3 0,0 0-2 16,0 0-1-16,0 3 0 0,0-3-3 0,6 0 0 0,-6 0 2 15,6 0 1-15,-6 0 2 0,3 0 2 0,4 0 5 16,2 3 6-16,-3 0 4 0,13 2 3 0,-4-5 4 0,16 3 5 16,-3 2 6-16,12-1 2 0,-2 3 0 0,-1-3 1 15,9 3 0-15,4-3-3 0,0 4-4 0,-1-5-4 0,13 3-6 16,-12-6-4-16,6 5-6 0,-4-3-7 0,-2-2-1 0,-4 0 1 16,-2 0 3-16,-4-2 4 0,0-3 1 0,-9 5 1 15,-6-6 1-15,0 6-1 0,0-2-6 0,-10 1-8 0,-5 1-10 16,5-3-10-16,-6 3-10 0,-2 0-10 0,-4 0-8 15,-3 0-7-15,0 0-5 0,0 0-3 0,0 0-2 0,-3 0-5 16,3 0-11-16,-7 0-13 0,7 0-15 0,-9 3-22 0,9-2-28 16,-6 1-30-16,-3 4-31 0,6-6-29 0,3 0-23 15,0 0-26-15,0 0-23 0,0 0-18 0,0 0-17 16,0 0-20-16,0 0-20 0,3 0-23 0,6-8-27 0,-3 4-43 16,3-5-80-16,-2 0-44 0,2 3-15 0,0 0 14 0</inkml:trace>
</inkml:ink>
</file>

<file path=ppt/ink/ink5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8:29.788"/>
    </inkml:context>
    <inkml:brush xml:id="br0">
      <inkml:brushProperty name="width" value="0.05" units="cm"/>
      <inkml:brushProperty name="height" value="0.05" units="cm"/>
      <inkml:brushProperty name="fitToCurve" value="1"/>
    </inkml:brush>
  </inkml:definitions>
  <inkml:trace contextRef="#ctx0" brushRef="#br0">117 48 374 0,'6'-9'354'16,"3"0"-67"-16,-2 1-59 0,-4 1-43 0,-3 4-30 16,6-3-17-16,-6 3-11 0,9 1-11 0,-9 2-11 0,0 0-8 15,0 2-9-15,7 1-9 0,-7-2 0 0,6 7-3 16,-6-3 6-16,3 4 8 0,-3 1 11 0,0 2 9 0,0 2 10 15,0 1 7-15,0 0-2 0,0 2 1 0,0 1-4 0,0 3-2 16,0 0 4-16,0 1-1 0,-3 5-5 0,3 0-7 16,-6 1-6-16,-1 0-10 0,-2 4-8 0,3-5-9 0,3 5-14 15,-4 3-9-15,-8-2-9 0,12 1 2 0,-13 0-9 16,10 0-4-16,-3-4-4 0,0 0-7 0,2 0-7 0,4-5-4 16,-9-1-3-16,9-2-8 0,-3-3 3 0,-4-2 0 0,4-2 0 15,-3 0 2-15,-1-6 0 0,4 0-1 0,6 0-4 16,0-5 1-16,0-1 2 0,0 3 5 0,0-4 4 15,0 2 9-15,0 0 8 0,0-8 11 0,0 0 13 0,0 2 11 0,0-4 6 16,6 0 4-16,-6-2-2 0,10-3-6 0,-4-2-7 16,-3-2-11-16,3-4-12 0,4-6-12 0,-4 1-9 0,-3-3-8 15,12-4-6-15,-8-4-2 0,8-2-1 0,-12 1-1 16,13-1-1-16,-10 0 2 0,3 4-2 0,0 1 1 16,-2 1 1-16,-4 8 1 0,12-5-1 0,-8 5 0 0,-1 2 1 0,-3 1-1 15,6 3 0-15,-3 1 1 0,4-1-1 0,-4 7 6 16,-3-2 3-16,-3 2-3 0,6 1 8 0,-6 5 8 0,9-3 5 15,-2 6 3-15,-7-5 3 0,0 5-1 0,3-2-3 16,-3 6 7-16,0-2-8 0,0 5-9 0,0-5-3 0,0 1-2 16,0 6 0-16,0-2 1 0,0 6 3 0,0 2 2 0,-3 2 0 15,3 6 6-15,-7 0 0 0,7 4-5 0,-9 1 2 16,9 2 0-16,-6-2-2 0,3 5-2 0,-3-2-1 16,-4 1-2-16,4 2-2 0,-3-3 6 0,6 0-4 0,-3 2-5 15,-1-1 0-15,-2-3-1 0,3 1-1 0,3-3-1 0,-4-2-2 16,-2 2-1-16,3-5-1 0,3 1 2 0,-3-3-3 0,-4 0 0 15,4 1-2-15,3-3 1 0,3-3 3 0,-6 0 0 16,6-3-3-16,-9 0-1 0,9 1-1 0,0-3-2 16,0-5-5-16,0 2-8 0,0-3-12 0,0-1-19 0,0 1-25 15,-7 2-41-15,7-5-51 0,-3-5-60 0,3 0-86 0,0-4-94 16,0-2-85-16,0-3-75 0,0-5-76 0,0 2-102 0,0-3-37 16,0 5 5-16,0 15 59 0</inkml:trace>
</inkml:ink>
</file>

<file path=ppt/ink/ink5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38:30.642"/>
    </inkml:context>
    <inkml:brush xml:id="br0">
      <inkml:brushProperty name="width" value="0.05" units="cm"/>
      <inkml:brushProperty name="height" value="0.05" units="cm"/>
      <inkml:brushProperty name="fitToCurve" value="1"/>
    </inkml:brush>
  </inkml:definitions>
  <inkml:trace contextRef="#ctx0" brushRef="#br0">455 322 87 0,'7'-2'410'0,"-7"0"-60"0,3 2-70 0,-3 0-63 0,0 2-54 15,0 0-31-15,0 5-15 0,0 0-9 0,0 7-6 16,0 0-1-16,0-1 4 0,9 4-1 0,-9 2 1 0,0 1 1 16,0 3-3-16,0 1-9 0,0-1-2 0,0 2-4 15,0 0-4-15,0 0-5 0,0 3-6 0,0-3-7 0,-9-3-5 16,9 1-2-16,-3-1-1 0,-4 1-5 0,1-5-3 16,-3 3-2-16,9-1-1 0,-6-2-3 0,3-6-4 0,-4 3-5 15,-2-3 6-15,9-1-10 0,-6-2-4 0,6-1-6 16,-3 1-5-16,3-3-5 0,-6-2-3 0,6-2-2 0,-10 2-13 15,10-1 9-15,0-3 4 0,0 0 7 0,0-3 3 0,0-1 3 16,0 0 0-16,10-4 2 0,-10-6-2 0,6 2-3 16,-6-6-3-16,3-2-5 0,-3-1-4 0,6-6-2 0,3-1-1 15,-2 3-3-15,-4-8 1 0,3 1 0 0,3-2 0 0,-3 2-2 16,1 4 1-16,-4-5 0 0,6 5 2 0,-3 6 0 16,4-1 1-16,-4 3-1 0,-3 0 1 0,3 4 2 0,3 0 2 15,-2 1 1-15,-4 4 6 0,-3 1 4 0,6 3 8 16,-6 0 6-16,9 3 5 0,-9 0 3 0,0 1-1 0,6 1-2 15,-6 2-3-15,0 0-3 0,0 0-7 0,0 2-3 16,0 1-3-16,0 3-1 0,-6 3 1 0,6-2 4 0,-9 7 1 16,9 0 4-16,-6-1 3 0,6 4-1 0,-3 0 4 0,-4 2 4 15,7 5 7-15,-9-4 2 0,3 3 2 0,3 4 0 16,-3-1 2-16,-4-3 1 0,4 4-2 0,-3-1-7 0,6-7-6 16,-4 5-1-16,7-1-5 0,-6 4-3 0,6-7-3 0,-9 3-2 15,9 2-2-15,0-5 0 0,-6 3-4 0,6-4-2 16,0 0-1-16,0-3-1 0,0-3-3 0,0 2-1 0,0-6-1 15,0 2-3-15,0 0-3 0,-3 0-10 0,3-2-14 16,-7 0-23-16,7-4-24 0,0-2-30 0,0-3-33 0,0 0-47 16,0 0-48-16,0 0-50 0,0 0-48 0,-9 0-33 15,3-3-37-15,3-2-44 0,-13-4-69 0,10 0-54 0,-3 4-17 16,-10 2 12-16</inkml:trace>
  <inkml:trace contextRef="#ctx0" brushRef="#br0" timeOffset="470">6 1105 34 0,'-6'7'364'15,"6"3"-66"-15,0-2-62 0,6-2-55 0,-3 0-35 16,3-1-21-16,10-1-11 0,-13 6-7 0,12-7-5 0,-9 5-4 16,4 1-5-16,15-8-1 0,-10 3 0 0,4-2 0 0,9 2 1 15,-1-1 1-15,5-1 4 0,-1-1 2 0,6 5 0 16,-6-5-2-16,9 2-8 0,-9-3-2 0,3 0-4 0,6 0-1 15,-5 0-4-15,-1-3-5 0,-3-4-4 0,3 4-4 16,-3 0-1-16,3-1-4 0,-3 4-1 0,0 0-6 0,-3 0-2 16,-6 0 0-16,2 0 0 0,-5-2 3 0,3-2-2 0,-4 4 0 15,-5-1-1-15,-1-3-4 0,-6 0-4 0,4 3-6 16,-4 1-9-16,-3-3-4 0,3-2-5 0,3 3-5 16,-2 1-2-16,-4 1-4 0,-3 0-1 0,6-3-1 0,-6 0 0 0,9 3 0 15,-9-4-2-15,0 2-5 0,0 0-9 0,0 0-16 16,6-5-25-16,-6 2-32 0,0-1-34 0,0 1-41 0,0-3-40 15,0 5-39-15,0-6-33 0,0-1-23 0,-6 1-17 16,6-2-18-16,-9 2-23 0,9-7-50 0,-6 2-48 0,3 2-29 16,-4-1 0-16</inkml:trace>
  <inkml:trace contextRef="#ctx0" brushRef="#br0" timeOffset="1155">390 309 227 0,'-6'0'271'0,"6"0"-41"0,0 0-44 0,0 0-36 0,-3 0-25 16,3 0-23-16,0 0-15 0,0 0-9 0,0 2-6 15,0-2-4-15,0 0-4 0,0 3 1 0,0-3 0 0,0 4 4 16,0-4 7-16,0 0 5 0,0 0 5 0,0 0 6 16,0 0 6-16,0 0 2 0,0 0 0 0,0 0-2 0,0 0-6 15,0-4-7-15,0 1-8 0,0 1-11 0,-6 2-12 16,6 2-9-16,-9 1-10 0,9-3-6 0,0 0-5 0,0 0-6 15,0 0-3-15,0 0 0 0,0 0 4 0,0 0 2 0,0 0 5 16,0 0 0-16,0 0 2 0,-7 0 1 0,7 0 2 16,-3 0-3-16,-3-3-2 0,0 3-4 0,6 0-5 0,0 0-4 15,-9 0 0-15,9 0-1 0,0 0-3 0,0 0 0 16,0 0-2-16,0 0 0 0,-10 3-2 0,10-3 1 0,0 0-3 16,0 0 2-16,-6 0 1 0,6 0-1 0,0 0 2 0,-3 0 2 15,3 0 3-15,-6 4 1 0,6-4 0 0,-10 0 1 16,10 0 4-16,0 2 2 0,0 0 3 0,0 0 0 0,0-2 2 15,0 0 0-15,0 0 2 0,0 0 5 0,0 5 0 16,0-5 0-16,0 0 1 0,0 0 0 0,0 0 1 0,0 1 3 16,10 2 2-16,-10 0 2 0,6 2 4 0,-3-2 8 15,3-1 10-15,4 4 10 0,5-1 9 0,1 2 8 0,2 1 10 16,7-1 9-16,0 2 3 0,6-1 1 0,9 0 0 0,0 1-3 16,-6-2-5-16,7-3-6 0,5-1-6 0,-2 0-8 15,-4 0-6-15,0-3-8 0,1 0-6 0,-7 0-6 0,6 3-6 16,-6-1-5-16,-9-2-6 0,-10 0-7 0,16 0-6 0,-12 0-5 15,-7 0-4-15,1 0-4 0,-1 0-6 0,-9 0-2 16,4 0-2-16,2 0-4 0,-3 0 0 0,-6 0-3 0,0 0-7 16,-6 0-10-16,6 0-18 0,-9 0-21 0,2 0-29 15,4 0-32-15,-9 0-35 0,-1 6-33 0,1-6-35 0,0 0-41 16,-10 0-42-16,3 0-43 0,-2 0-33 0,5-6-31 0,-9 4-33 16,1-4-57-16,-4 0-97 0,0 2-36 0,3-1 11 15,0 5 33-15</inkml:trace>
  <inkml:trace contextRef="#ctx0" brushRef="#br0" timeOffset="5695">952 1147 81 0,'0'0'143'0,"3"0"-16"0,-3 2-17 16,0 0-15-16,0 2-15 0,9-1-13 0,-9 0-9 0,0-2-6 15,6 1-2-15,-6-2-1 0,6 0 0 0,-3 5 1 0,7-2 2 16,-4-2 2-16,3 3 3 0,-9 0 0 0,0-3-1 16,0 3-1-16,0-2-2 0,0 2 0 0,0-1-4 0,6-1-3 15,-6-1-2-15,7 5-3 0,-7-5 2 0,3 2 1 16,6 1 1-16,-3-2 1 0,0 1-1 0,-6-1 1 0,4 2 3 16,5-1 1-16,-3-1 3 0,0 1 2 0,4 2 6 0,-1-5 5 15,0 0 6-15,13 0 2 0,-3-5 3 0,2 2 7 16,-2 1 3-16,-4-1 4 0,4-1 0 0,3-1 2 0,-4-1-1 15,4-4-4-15,-3 4-4 0,-4-5-10 0,4-6-8 0,2 8-9 16,-2-4-9-16,-4-6-7 0,16 0-12 0,-12-4-2 16,-3 0-2-16,5-2 1 0,-2 0-1 0,-10-3 5 15,13-3-8-15,-13 0-2 0,16-3 0 0,-16-2-4 0,7-2-3 16,-10-1-4-16,3 0-4 0,1 2-8 0,-4 1 3 0,-3 3 1 16,3-1 1-16,-6 3-2 0,9-2 2 0,-9 7-3 0,7-2 1 15,-7 2-1-15,0 5 1 0,0-2-3 0,0-1 3 16,0 8 0-16,0-4 1 0,0 0 6 0,0 5-2 15,-7-2-1-15,7 4 1 0,-9-2 0 0,9 1-1 0,0 1-1 16,-6-3 1-16,6 4-3 0,-3 3 2 0,3 0 0 0,-6 0 0 16,6 4 0-16,-10-1-1 0,10 0 1 0,-6 0 0 15,6-1 0-15,0 4-1 0,-3-4 0 0,3 0 0 0,0 4 0 16,-6-3-1-16,6 1-2 0,-9 0-1 0,9 3 0 16,-7 0 2-16,7-1-2 0,-3 1 0 0,3-2 1 0,-6 1 1 15,6 2-1-15,0 1 0 0,-6 0 1 0,6 0 0 0,0 0-1 16,0 0 1-16,0 0-2 0,0 0 0 0,0 1 1 15,0 2 0-15,0 1-2 0,0 1-1 0,-10-1 1 16,10 3-1-16,-9-3 0 0,9 4 2 0,-6 3 1 0,6 0 1 16,-3 0 0-16,3 3 2 0,-6 4 0 0,-4-3 2 0,4 7 2 15,-3-4-4-15,0 6 2 0,-1-3-1 0,-2 3 2 0,3 4-1 16,-1-3-1-16,4 0-2 0,-3 3 1 0,6 3 2 16,-4-3 1-16,1 3-3 0,-3 1 2 0,3 1 1 0,6 1 0 15,-10 0 1-15,10 0-2 0,0 0-1 0,0 1-1 16,10-4 4-16,-10-2-5 0,6 3 0 0,3-5 2 0,4 2-1 15,-10-6 1-15,12 2 2 0,-5-2 1 0,5-1 1 16,-6-5 0-16,7 5 0 0,-1-4-1 0,1-5 1 0,2 0-1 16,4-4-4-16,3-6 0 0,-6 4-1 0,5-4 0 15,-8-3 1-15,15 0-2 0,-12-3 0 0,5-4 1 0,1 4 2 16,0-6-1-16,0-4 0 0,3 1-1 0,0-1-1 0,-4 1 1 16,1-5 0-16,-3 3-1 0,6 1-1 0,-13-2 1 15,10-2 1-15,-3 2 1 0,-4-3 1 0,-2 4-1 0,9-3-1 16,-16 1-1-16,7-1 0 0,-7-1-1 0,6 3-2 0,-8-3-2 15,2 3 0-15,0 2 3 0,-9-3-2 0,6 5 0 16,-6-1 0-16,0 3-2 0,0-2 0 0,0 1 4 0,0-4-2 16,-6 6-2-16,6-1 2 0,-9 0 1 0,9 2 1 15,-3-1 0-15,-3 5 0 0,-1-4 0 0,-2 2 0 0,3 3-3 16,6-3 2-16,-3 4-1 0,-3 1-1 0,-4 0-1 0,4 1 2 16,3 4-2-16,-13 0 2 0,10 4 1 0,-9-1 1 15,12 2-1-15,-13 6 1 0,10-3 6 0,-3 4-1 0,-1 0 1 16,4-1 2-16,3 3 3 0,-3-4-2 0,6 5 2 15,0 2 0-15,6-5 0 0,-6 2 1 0,3 1 2 0,3-3-2 16,4 2 1-16,-1-5-1 0,6 2 1 0,-5 1 0 0,5 0 0 16,7-2-3-16,-3-6-1 0,-4 1 0 0,7 6-1 15,-10-10-2-15,4 3 3 0,5-2-1 0,-8-4-2 0,8 0-1 16,-2-3 1-16,-3 0 0 0,5-3 0 0,-2 2 0 16,6-1-2-16,-4-3-1 0,4 0 0 0,-6-1 4 0,-4 2-1 15,1-3-2-15,2 3-1 0,-2-6 0 0,9 1-1 16,-10-3 0-16,4 2 0 0,3 1-4 0,-4-4-1 0,-2-2 0 15,5 2 4-15,-8 1 2 0,8-4-1 0,-11-4 0 16,11-2-2-16,-8 1 3 0,-7-2-2 0,3 0 0 0,-2 1-2 16,-7-1-3-16,0 1 0 0,-7 0 2 0,4 3-2 0,-3-1-1 15,-9 0 2-15,5 6 2 0,-5-2-1 0,5 1 2 16,-5 0 1-16,-1 2 0 0,7 2-1 0,-6 2 6 0,12 1-10 16,3 1 7-16,-7 3 6 0,7-1 3 0,0 3 1 15,0 0 2-15,7 2 4 0,-4 0-2 0,6 0 7 0,3 0-7 16,1 0-4-16,8 0-5 0,4 0-2 0,6 0-3 0,-3 0-1 15,9 2-1-15,-3 0-4 0,7 3 2 0,-13-1 1 16,12 3 2-16,-9-6-1 0,-6 4 1 0,0-3 0 0,-1-1 0 16,-8 5 2-16,-1-4-1 0,-5-1-2 0,-1 2-3 0,-9-1 3 15,6 3-4-15,-6-1 1 0,-6 5-1 0,-3 1-2 16,6 5 0-16,-4 1 1 0,-8 0 1 0,9 4-1 0,-7-1 2 16,7 1 2-16,0 3 3 0,6-2 3 0,-9 5 5 15,9 1 3-15,9 0 4 0,-3 0 5 0,3 3 5 0,7-4 1 16,-1 0 3-16,4 3 0 0,-3-2-2 0,8-3-2 0,-2 4-2 15,3-6-3-15,-7-3-6 0,7 0-2 0,-3-7-2 16,3 4-3-16,-7-4 1 0,-2-5-2 0,15 2 0 16,-13-5-1-16,7-2-2 0,-9 3 1 0,9-5-3 0,6-5-1 15,-7 2-2-15,1-7-1 0,6 4 0 0,-6-6-3 0,9-2 0 16,-3-1-3-16,-3 0-1 0,3-5-2 0,-6 3-2 0,9-5-5 16,-9-4-1-16,3 2-4 0,-4-2-2 0,1 4-1 15,3 2 0-15,-12-2 2 0,-1 0 2 0,4 2 4 16,-13-1-1-16,3 4 7 0,-2 0 2 0,2 4 1 0,-9 0-1 15,6-3 1-15,-6 4 0 0,-6 3-3 0,6-2 5 0,-9 1-2 16,2-4-1-16,4 6 3 0,-9-1 0 0,3 5 0 16,-1-3 1-16,4 5 1 0,-6 2-2 0,5 0 1 0,-8 2 1 15,9 0 1-15,-7 3 0 0,7-1 0 0,-9 3 1 16,11 0 2-16,-2 2 2 0,0 2-1 0,-3 1 0 0,6-2 0 16,-4 4 2-16,1 0 2 0,-3 2 2 0,9-1-1 0,-6 2 1 15,6 3 1-15,6-1 1 0,-6 3 3 0,9-3-4 16,-9 3 1-16,6-4-1 0,1 4-1 0,-4-2 0 0,6-2-1 15,-3 3 2-15,0 0-2 0,-2-6 0 0,5 1 2 0,-3-2-1 16,10-2 2-16,-13-2 0 0,12-4 0 0,-9 1-2 0,4 0 0 16,5-4-1-16,-5-2-2 0,5-1 0 0,-6-1-2 15,13-7-1-15,-13 5-1 0,16-6-2 0,-16-3-3 16,7-1 2-16,-7-1-4 0,7-4-3 0,-7 3-3 0,-3-7-7 16,4 3-2-16,-4-4-6 0,-6 0 0 0,0 1-2 0,0 3 2 15,-6-1-1-15,-4-2 2 0,4 8 4 0,3-5 6 16,-3 7 5-16,-4-3 3 0,4 4 1 0,3 2 4 0,-3 0-1 15,0 5 3-15,6-3 0 0,-10 4 1 0,10 3 1 16,-3 0 1-16,3 3 3 0,-6-1 2 0,6 4 5 0,0 4 4 16,0-1 4-16,0 2 1 0,0 1 2 0,6 3 1 0,-3-1 1 15,7-1-1-15,-4 6 1 0,3-4-1 0,-3 6-1 16,10-4 0-16,-7 2-5 0,7 1-2 0,-7 0-1 16,10-1-3-16,-4 1-3 0,7-2-3 0,-13-3-4 0,7-1-1 15,2-2 3-15,-5-1-1 0,-1-1 0 0,0-1 1 0,1-6 0 16,2 2 2-16,-5-5 0 0,5-5 0 0,1 2-3 0,5-4 0 15,-2-2 0-15,-4 3 0 0,4-6-4 0,6-2 2 16,-10-2-4-16,7 2 2 0,-3-5-2 0,-10 2 0 16,13-5 1-16,-4-4-3 0,-5 1 2 0,5-2 2 0,-2-2-2 15,-7-2-1-15,7-4 2 0,-7 1 2 0,6 0 1 0,-8 1 1 16,5-1 0-16,-6-1-2 0,0 3 2 0,-2-6 0 16,5 2-3-16,-3 4 1 0,-6-1-2 0,9-1 1 0,-9 1 3 15,7 0-1-15,-7 1-1 0,3 1 2 0,-3 4 2 16,0-3 1-16,0 3 0 0,0 3 1 0,0-4 1 0,0 1 2 15,-3 6 0-15,3-1 4 0,-7 6 5 0,7-1-1 0,0 7 4 16,0 3-3-16,0-1-1 0,-9-3 2 0,9 6 0 16,0-1-3-16,0 3-2 0,0 1 3 0,0 1 0 0,-6-5-1 15,6 6 1-15,-9 0 0 0,9 0-2 0,-4 0-1 16,-2 6-4-16,-9-5-4 0,12 1 3 0,-10 6-3 0,-2-3-4 16,5 4 0-16,-5 2 2 0,6 0 2 0,-7 2 3 0,4 4 0 15,-1 3-3-15,-2 3 4 0,6 0 5 0,-1 1-1 16,4 3 0-16,3 2-2 0,-3 1 1 0,6-1-1 0,0 5 1 15,6 1 3-15,-6 2-1 0,3-1 2 0,13 1-1 16,-10-2 0-16,3 0-3 0,7 1-1 0,-10 0-3 0,6-3 0 16,4 1-3-16,-10-1-2 0,3-5-1 0,0 2-1 0,1-6 1 15,-4 1 3-15,9-2-2 0,-8-4 1 0,5 3-2 16,-6-6 2-16,4 0 4 0,-1-4-2 0,6 3 1 0,-8-5-2 16,2-1 2-16,0-1 0 0,4-2 1 0,-1-1-1 0,0-2-2 15,7-3-1-15,-10-3 1 0,13-2-3 0,-13-1-3 0,16-2-2 16,-16-4-7-16,13-2-2 0,-13 0-2 0,10 0-6 15,-3-6-7-15,-1-4-4 0,1 3-2 0,2-2 3 16,-2 0 5-16,-7 1 2 0,6-1 3 0,-5 1 5 0,5 5 5 16,-9-5 7-16,1 4 4 0,-4 3-1 0,6 3 1 0,-3-2 3 15,0 3-2-15,-2 3 0 0,5 2 3 0,-9 3-2 16,6-2 4-16,3 5-3 0,-9 0-2 0,7 0 0 0,-7 0-1 16,3 8 1-16,3-1 0 0,3 5 0 0,4 3-1 15,-10-1 0-15,12 2 1 0,-9 2 3 0,7 1 1 0,-1 1 2 16,-3-1 3-16,7 5 0 0,-13-2 3 0,13-1 5 0,-1-1-2 15,-6-1 0-15,1 3-1 0,2-7-2 0,-9 3-2 16,13-4-1-16,-10-2 0 0,3-2-2 0,7 2 0 0,-7-2 0 16,7-6 2-16,-1 2 0 0,4-3-3 0,-4-1 0 15,4-2-1-15,9-2-3 0,-4-2-1 0,4-4-1 0,-3-1-2 16,6-2-1-16,-6 0 0 0,6-3 1 0,3 0-2 0,-3-6-1 16,-6 1-1-16,0-5 1 0,-7 1 0 0,7 3 2 0,-9-3-2 15,-7-1 1-15,6 3-2 0,-8 1 2 0,-4-1-1 16,-3 1 2-16,0 4-1 0,0 0 2 0,0 1 0 15,0 3-4-15,-3 2-1 0,3 2 3 0,-7-1 3 0,7-1-2 16,-9 4 0-16,9 1-1 0,-6 4 1 0,6-1 2 16,-3-4 4-16,3 5-2 0,-6 1-2 0,6 0 1 0,-10 1-1 0,10 5 1 15,-6-3 0-15,3 7 1 0,-3-4 3 0,-4 8 2 16,-5-3-1-16,9 3 2 0,3 0 6 0,-4 0-2 16,-2 6 1-16,9-4-1 0,-6 1-1 0,6 4-2 0,0-3 2 15,0 2-2-15,0 1 2 0,0-1-1 0,0 0-2 0,6 1 1 16,-6-2-1-16,9-2 1 0,-2-2-1 0,-4-1-1 0,3 0-1 15,9-5-2-15,1 3 0 0,-7-2 2 0,10-1-1 16,-4-1 0-16,1-2-1 0,6-1-3 0,-4-5-3 16,7 0 0-16,-3-2-4 0,3-2-5 0,-7-5-2 0,1-1-2 15,-7-3-2-15,7-2-2 0,-4-1-1 0,-5-2 0 0,5-1 5 16,-9-3 0-16,7 0-4 0,-7 1 4 0,-6-3 0 0,6 2 0 16,-6-1 1-16,-6 1 0 0,6-1-3 0,-6 5 2 15,-4-3 3-15,7 5 0 0,-9-2 2 0,3 5 4 16,-1-1 1-16,-5 0 0 0,5 3 4 0,1 5-1 0,-3-2 1 15,2 5-1-15,1-2 1 0,-6 5-3 0,5 5 1 0,-5-3-1 16,-1 5-1-16,1-4 1 0,-4 7 2 0,4-4 0 16,5 8 1-16,-5-3 4 0,6 1-2 0,-7-1 4 0,10 0 1 15,-3-3-1-15,-1 6 2 0,4-4-1 0,6 2-1 16,-3-4-4-16,3 1 1 0,3 2-2 0,-3-5-1 0,6 0 0 16,10-1-4-16,-7 1 1 0,7-4 1 0,8-2 1 0,1 0-2 15,0-2 0-15,0-4 0 0,9 4 2 0,-3-1 0 16,-6-3 0-16,9 1 2 0,-3-4 0 0,-6-3 2 0,6 1 0 15,-7 2-1-15,11 2 1 0,-11-2-1 0,7 0 1 0,-6 4-1 16,9-2-1-16,-9 3 3 0,0 2 0 0,0 2-1 16,-4 0-1-16,10 0 3 0,-6 2-2 0,-6 1 0 0,6-2 1 15,-10 6-2-15,4-2 3 0,2 2-1 0,-5 1 0 16,-7 0-1-16,7 3 0 0,-7 0 2 0,7 1-2 0,-13-3-1 16,3 2-1-16,3 0 0 0,-3 5 2 0,-6 3 1 15,0-4-3-15,0 3 0 0,0-3 0 0,0-3 0 0,0 7 0 16,-6-5 1-16,6 6 0 0,-9-4 0 0,9-4 2 0,-6 1-1 15,6 0-1-15,-3-1 1 0,3 0 0 0,0-4-1 16,0 1 1-16,0-4-2 0,0-2 0 0,0 0 2 0,3-3 0 16,12-6 0-16,-9 1-1 0,13-4 1 0,-7-3 0 15,7-2 0-15,6 1 0 0,0-2-2 0,-1-4 3 0,1 0-1 16,12-3 0-16,-9 2 2 0,3 3 3 0,3-5 2 0,-3 4 0 16,4 0 2-16,-4 0 0 0,0 3 2 0,3 0 5 15,-10-2 7-15,7 3 3 0,-6 1-1 0,0 1 11 0,3 1 6 16,-12 1 2-16,8 6 4 0,-2-2-1 0,-3 3-5 0,-4 1-5 15,1 0 0-15,2 2-7 0,-2 0-5 0,-7 2-1 0,7 0-3 16,-7 5-1-16,-3-2 1 0,10 3 4 0,-13-2 0 16,3 3 1-16,3 2 1 0,-9 0-2 0,6 0-1 15,-6 3-4-15,7 0-3 0,-7 1-5 0,3-2-2 0,-3 4-4 16,0 1-2-16,0-5-1 0,0 3-1 0,0 2 3 0,0-4-2 16,0-1-5-16,0 3-6 0,0-2-12 0,-3 0-25 0,-4-3-33 15,1-2-37-15,6-4-50 0,-9 1-53 0,9-3-59 16,-6-1-55-16,-4 0-52 0,1-2-45 0,0-4-58 15,-13-5-99-15,3 4-57 0,-12-4-6 0,-3 4 21 0</inkml:trace>
  <inkml:trace contextRef="#ctx0" brushRef="#br0" timeOffset="6198">4880 159 340 0,'9'0'393'0,"-9"0"-56"0,7 0-56 0,-7 0-46 0,3 0-36 16,-3 0-28-16,6 0-24 0,-6 0-23 0,0 0-19 15,0 0-21-15,9 3-18 0,-9 0-16 0,0 0-13 0,6-3-11 16,-6 0-8-16,0 3-6 0,7-1-3 0,-7 2-3 0,3-2-2 16,-3 4-3-16,9 0-3 0,-9-1-2 0,0 1-3 15,0 1-1-15,0 2-16 0,0 2-22 0,0-8-27 16,0 5-27-16,0-5-27 0,0 2-28 0,0-3-30 0,-9 0-33 15,9-2-37-15,0 0-64 0,0 0-61 0,-3 3-38 0</inkml:trace>
  <inkml:trace contextRef="#ctx0" brushRef="#br0" timeOffset="6811">4260 350 106 0,'0'0'237'0,"6"0"-35"0,-6 0-33 16,3 0-30-16,-3 2-26 0,0-2-21 0,6 3-13 15,4-1-12-15,-10 2-7 0,6-1-6 0,-6-3-2 16,0 0-5-16,0 0-1 0,0 1-10 0,0 2 2 0,0-3-3 16,0 4-1-16,0-2-2 0,0-2 0 0,0 0-1 0,0 0-2 15,0 3 5-15,0-3-3 0,0 2-1 0,0-2-2 16,0 0-2-16,0 0 0 0,0 0-1 0,0 1 4 0,0-1 4 16,0 0 5-16,0 0 4 0,0 0 6 0,0 0 5 15,0 0 5-15,0 0 6 0,0 0 1 0,0 0 2 0,3 0 2 16,-3 6 0-16,6-6 3 0,4 2 0 0,5-1 2 0,-6 4-1 15,7-3-1-15,9 2 0 0,0-2 6 0,-1 0-5 16,7 0-4-16,3 3-3 0,4-3-4 0,-1 0-4 0,3 3-6 16,-3-5-5-16,-3 0-14 0,10 0-1 0,-7 0-4 0,-3 0-2 15,7 0-3-15,-7 0-1 0,-3 0-5 0,0-5-2 16,-7 3-4-16,-5 0 0 0,0 2-4 0,-4 0-4 0,-2 0-3 16,-10 0-4-16,6 0-5 0,-3 0-14 0,-6 0-27 15,0 0-41-15,0 0-45 0,0 0-45 0,-6 0-46 0,-6 0-43 16,-10 0-53-16,13-5-65 0,-22 3-86 0,6 0-48 0,-6 2-9 15</inkml:trace>
  <inkml:trace contextRef="#ctx0" brushRef="#br0" timeOffset="8238">1370 615 30 0,'0'0'89'0,"0"0"-4"0,0 0-2 0,-6 0-5 0,6 0-3 16,-9 0-5-16,9 0-6 0,0 0-7 0,0 0-6 15,-3 0-5-15,3 0-4 0,0 0-3 0,0 0-6 0,0 0-5 16,0 0-2-16,0 0-1 0,-7 0 1 0,7 0 0 16,0 2-2-16,0 0 0 0,0-2 2 0,0 0 1 0,0 0 1 15,0 0 0-15,0 0-1 0,0 0 2 0,0 0 0 16,0 0-1-16,0 0-2 0,0 0 0 0,0 0-2 0,7 0 0 16,-7 0-2-16,0 0 1 0,0 0-1 0,0 3 2 0,3-3-1 15,-3 0 0-15,0 0 2 0,0 0 1 0,0 0 1 16,0 0 1-16,0 0 0 0,0 0 1 0,0 0-1 0,0 0 1 15,0 0-2-15,-3 0-2 0,3 0-3 0,0 0-1 16,-7 0-1-16,7 0-1 0,-6 0 0 0,6 0-2 0,-9 4 2 16,9-4-1-16,0 0 1 0,0 0 1 0,0 2 0 15,0-2-2-15,0 3 0 0,0-2 1 0,0 4-1 0,0-3 1 16,9 1 2-16,-9-3 0 0,0 0-1 0,0 0 2 0,0 0-1 16,0 0 0-16,0 0 1 0,0 0 0 0,6 0 0 15,-6 0 2-15,7 0 2 0,-7 0 3 0,3 2 4 0,6-1 5 16,3 5 5-16,-9-4 6 0,13-1 8 0,6 4 5 0,-4 1 7 15,1-2 4-15,3 3 3 0,2-2 0 0,1 1 2 16,9-1 1-16,-9 1 7 0,6-3-5 0,3 0-1 0,7 2-2 16,-7-4 0-16,6 1-1 0,0-2-4 0,-3 0-1 15,-2 0-20-15,5 0 1 0,0 0-3 0,-12 0-7 0,3-2-7 16,3 1-6-16,-9-4-4 0,-3 2-19 0,-4 0 9 16,-2 0-2-16,6 3-6 0,-10-3-1 0,0 0 0 0,1 3-3 15,-7 0-1-15,3 0 12 0,-3 0-7 0,1 0-3 16,-7 0-1-16,3-2-4 0,-3 2-2 0,0 0-3 0,0-2 0 15,0 2-10-15,0 0-15 0,0 0-23 0,0 0-28 0,0-4-35 16,-3 4-35-16,3 0-36 0,-7 0-35 0,1 0-30 0,-3 0-23 16,-7 0-18-16,13-3-35 0,-9-6-59 0,-7 5-70 15,-5-2-33-15,-1 1-7 0</inkml:trace>
</inkml:ink>
</file>

<file path=ppt/ink/ink5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5:02:14.403"/>
    </inkml:context>
    <inkml:brush xml:id="br0">
      <inkml:brushProperty name="width" value="0.05292" units="cm"/>
      <inkml:brushProperty name="height" value="0.05292" units="cm"/>
      <inkml:brushProperty name="color" value="#FF0000"/>
    </inkml:brush>
  </inkml:definitions>
  <inkml:trace contextRef="#ctx0" brushRef="#br0">3088 9818 4 0,'0'1'6'0,"0"-1"1"0,0 0 2 0,0 0 1 16,0 0 1-16,0 0-2 0,0 0-2 0,0 0 0 0,0 0 1 16,0 0 1-16,0 0-1 0,0 0 0 0,0 0 1 15,0 0 2-15,0 0 3 0,0 0 0 0,0 0 3 16,0 0 0-16,0 0 3 0,0 0 2 0,-6 0 0 0,6 0 2 15,0 0-2-15,0 0 0 0,0 0-1 0,0 0-1 0,0 0 0 16,0 0-1-16,0 3 0 0,0-3-1 0,0 0 3 0,0 0-1 16,0 0 1-16,0 0 1 0,0 0 1 0,0 0 3 15,0 0-1-15,0 0 4 0,0 0 3 0,0 0 3 16,0 0 4-16,0 0 0 0,-6 0 0 0,6 0 1 16,-4 0-2-16,4 0-2 0,0 0-3 0,-2 0-5 0,2 0-4 0,0 0-3 15,0 0-3-15,0 0-3 0,-4 0-2 0,4 0 0 16,-7 0-3-16,7 0 2 0,-4 0-3 0,4 0 0 0,-2 0 0 15,2 0 0-15,0 0 1 0,0-3-3 0,0 3 0 16,-4 0-3-16,4 0 2 0,0-1 1 0,0 1-1 0,0 0 0 16,0 0 0-16,0 0 0 0,0 0 0 0,0 0 0 0,0 0-1 15,4 0-1-15,-4-2-1 0,2 2 0 16,-4 0 0-16,2 0-1 0,-4 0-2 0,4 0 2 0,0 0 0 16,-6 0-1-16,6 0-1 0,0 0-2 0,0 0 0 0,0 0 1 0,0 0 1 15,0 0 0-15,0 0 0 0,0 0 1 0,0 0 4 16,0 0 0-16,0 0 1 0,0 0 1 0,0 0 0 0,0 0 0 15,0 0 0-15,0 0 0 0,0 0-3 0,0 0 0 16,0 0-1-16,0 0-2 0,0 0 1 0,0 0 4 16,0 0-3-16,0 0-1 0,0 3-2 0,6 0 0 0,-6-1 0 15,4-1-1-15,-4-1-2 0,2 0-7 0,-2 0 4 0,4 0 1 16,-4 0 1-16,7 0 3 0,-7 0 0 0,4 0-1 16,-4 0 2-16,0 2 0 0,0-1 1 0,0-1-1 0,0 0 1 15,0 0-1-15,0 0-1 0,0 0 1 0,0 0 0 0,0 4 0 16,0-4 0-16,0 0 0 0,0 0 1 0,0 0-1 0,0 0 3 15,0 0 0-15,0 0 1 0,0 0-1 0,0 0 1 16,0 0-1-16,0 0 2 0,0 0 1 0,0 0-2 16,2 0-2-16,-2 0-1 0,0 0 1 0,0 0-1 0,0 0 0 15,0 0 0-15,0 0-2 0,0 0 1 0,0 0 0 0,0 0 0 16,0 0 0-16,0 0 2 0,-2 0-1 0,2 0 0 0,0 0 2 16,0 0 2-16,0 0 2 0,0 0 3 0,0 0 1 15,0 0 3-15,0 0 3 0,0 0 3 0,0 0 0 16,0 0 0-16,0 0 0 0,0 0-1 0,0-4-4 0,0 4-2 15,0 0-3-15,0-1-2 0,0 1-1 0,0 0-3 16,0 0-2-16,0 0-1 0,0 0 0 0,0 0 0 0,0 0-2 16,0 0-1-16,0 0 1 0,0 0 1 0,0 0 1 0,0 0 0 15,0 0 2-15,0 0 0 0,0 0 2 0,0 0 1 16,0 0-1-16,0 0 1 0,0 0-1 0,-4 0 1 0,4 0-1 16,0 0-3-16,-7 0 3 0,7 0 0 0,0 0-1 0,0 0-2 15,0 0 0-15,0 0-1 0,0 0-2 0,0 0 2 16,0 0 0-16,0 0 0 0,0 0 0 0,0 0 1 0,0 0 1 15,0 0 3-15,0 0 0 0,0 0-2 0,0 0 1 0,0 0-4 16,0 0 1-16,0 0 1 0,0 0-1 0,0 0-3 16,0 0 1-16,0 0 1 0,0 0 1 0,0 0 3 0,0 0-1 15,0 0 0-15,0 0 1 0,0 0-2 0,0 0 2 16,0 0-3-16,0 0 0 0,0 0 0 0,0 1-1 0,0-1-1 16,0 4 0-16,0-8 2 0,0 4 0 0,0 0 0 15,0 0-1-15,0 0-1 0,0 0 1 0,0 0 0 0,0 0-1 16,0 0 0-16,0 0 0 0,0 0 0 0,0 0 1 15,0 0 2-15,0 0-1 0,7-1 3 0,-7 1-1 0,0 0 1 16,0 0 1-16,0 0 1 0,0 0 1 0,0 0 1 16,0 0 0-16,0 0 0 0,0 0 2 0,0 0-1 0,0 0 0 15,4 0-1-15,-4-2-2 0,0 1-1 0,2 1-1 0,-2-2-1 16,0 2-4-16,0 0 1 0,0 0-1 0,0 0 0 16,0-3 0-16,0 3 1 0,0 0-1 0,0-1 1 0,4 1 1 15,-4-2 0-15,0 1-1 0,6-2-1 0,-6 1 0 16,6 1 0-16,-6-2 0 0,4 1 0 0,-4 2 0 0,5-3 0 15,-5 3 0-15,2 0 0 0,-2 0 0 0,4 0 0 0,-4-2 0 16,6 2 1-16,-6 0-1 0,4 0 0 0,-4 0 0 16,0 0 0-16,0 0 0 0,0 0 1 0,0 0-1 0,0 0-2 15,0 0 1-15,0 0 0 0,2 0-1 0,-2-2 2 0,0 2 0 16,0 0 1-16,4 0 0 0,-4 0 0 0,6 0 0 16,-6 0 3-16,0 0-1 0,0 0 4 0,0 0 2 15,0 0 7-15,0 0 4 0,0 0 6 0,-6 0 4 0,6 0 3 16,0 0 2-16,0 0-1 0,0 0-3 0,0 0-5 0,0 0-5 15,0 0-2-15,0 0-6 0,0 0-4 0,0 0-4 0,0 0-3 16,0 0 1-16,0 0-1 0,0 0 0 0,0 0-2 16,0-2 1-16,0 2-1 0,0 0 0 0,0 0 1 0,0 0-1 15,0 0 0-15,0 0 0 0,0 0 1 0,0 0 2 16,0 0-1-16,0 0 1 0,0-1 0 0,0-1-3 0,0 2 2 16,0-3 1-16,0 3-2 0,0 3-1 0,0-3-1 0,0 0 1 15,0 0 0-15,0 0 2 0,0 0-2 0,0 0 0 16,0 0 0-16,0 0 0 0,0 0-1 0,0 0 0 0,0 0 0 15,0 0-1-15,0 0 1 0,0 0 1 0,0 0 0 16,0 0 0-16,0 0 0 0,0 0 1 0,0 0-1 0,0 0 0 16,0 0 0-16,0 0-1 0,0 0 1 0,0 0-1 15,0 0 1-15,0 0-1 0,0 0 0 0,0 0 1 0,0 0-2 16,0 0 1-16,0 0 0 0,0 2 1 0,0-1 0 16,0 1-1-16,0 0 1 0,0-2 0 0,0-2 0 0,0 2 0 15,0-2 0-15,0 1 0 0,0 1 0 0,0 0-2 16,0 0-3-16,0 0-4 0,0 0-5 0,0 0-7 0,0 0-8 15,6 3-10-15,-6-1-5 0,5 0-9 0,1-2-4 0,4-4-6 16,-4 1-5-16,5-2-4 0,-5 2-2 0,4 2-4 16,1-2-4-16,-9 1-3 0,8 0-3 0,-6 0-5 0,2-1-9 15,1 3-12-15,-1-2-19 0,-6 2-31 0,0 0-44 0,0 0-66 16</inkml:trace>
  <inkml:trace contextRef="#ctx0" brushRef="#br0" timeOffset="7764.46">3125 9856 2 0,'0'1'30'0,"0"2"1"0,0-3 2 0,0 0 4 0,0 0 5 15,0 0 5-15,0 0 5 0,5 0 7 0,-5 0 4 0,2 0 2 16,-2-3-1-16,4 2-4 0,-4-1-2 0,6-1-8 16,-6 3-6-16,4 0-8 0,-4-1-6 0,2 0-7 0,2-2-2 15,3 0-4-15,-7 3-2 0,4 0 0 0,-4 0 0 0,2 0 0 16,-2-3 0-16,0 3 2 0,0-2 3 0,0 2 2 15,0 0 2-15,0 2 3 0,0 1 1 0,0-3 1 16,0 0 3-16,0 0 1 0,0-3-2 0,0 1-2 0,0 2-3 16,0-2-2-16,0 2-3 0,0 0 0 0,0-2-1 0,-2 2-4 15,2-1-1-15,0 1 0 0,0 0 0 0,0 0 1 0,0 0-1 16,0 0-2-16,0-1-1 0,0 1-2 0,0-4 1 16,0 4-1-16,0 0-2 0,0 0 0 0,0 0 0 0,0 0 0 15,0 0 2-15,0 0 1 0,0 0 0 0,2 0 0 16,-2 0-2-16,0-1 4 0,0-1 3 0,0 1 1 0,0-1 0 15,4-1 3-15,2 2 0 0,-2-1 1 0,2 1 2 0,-6-2-2 16,5 1-1-16,-5 1 0 0,2-2 1 0,-2 1-2 16,4-1-1-16,-4-1-1 0,6 1 1 0,-2-2 1 0,-2 1 1 15,9-3 2-15,-7 2 1 0,2-1 5 0,0 0 5 16,-2 2 5-16,0 0 4 0,-2-2 2 0,3 0 0 0,1-2-3 16,-2 1-3-16,2-1-4 0,-4-1-6 0,8-4-5 0,-5 4-3 15,1-5-2-15,0-2-1 0,2 2 1 0,-2-2-1 16,5 0 0-16,-5-1-1 0,4-1 1 0,3-1 2 15,-3-1 3-15,0 2 3 0,1 0 0 0,-5-4 4 0,6 1 1 16,-1 0 3-16,-1 5 1 0,0-2 7 0,1-3 1 16,-5 4 3-16,0-1 2 0,0-2 1 0,-2 2 3 0,3-2-1 15,-3 2-3-15,2-1-8 0,0-1-9 0,-2-1-5 0,-2 0-5 16,3-2-3-16,1 1-4 0,-2 2-2 0,0-6-1 0,-2 2 0 16,2-2 0-16,2-1-2 0,1 2-1 0,-1-3-2 0,-2 2-1 15,2-1-3-15,0 2 0 0,-2-1 0 16,3 4 0-16,1-1-1 0,-6 2 0 0,2 3 0 0,6-2 0 15,-7 3 1-15,7 2 0 0,-6-2-1 0,-2 4 0 0,2-1 1 16,2 4-1-16,-1-1-1 0,1-2 0 0,-2 3-1 16,-2-1 0-16,2 1-2 0,-4 2 0 0,6 0 0 0,-6 2 3 15,4 0 0-15,-4 3 0 0,2-2-1 0,-2-1 2 0,5 3 2 16,-5-1-1-16,6 1-1 0,-6 1 0 0,4 0 0 16,-4-2-1-16,2 2 0 0,2-2-2 0,2 2 1 0,-6-3 1 15,4 1 1-15,-4 0 0 0,3 1 0 0,7-3 3 16,-6-1 1-16,6-1 1 0,-3-1-1 0,3 0-1 0,-4 1-2 15,0 1 0-15,0-1-1 0,-1 0-2 0,5 1-3 0,-8 0 2 16,8-2-2-16,-6 3 1 0,3-1 2 0,-3 3 1 16,8-2-1-16,-8 0 2 0,-2 1 0 0,3-2 1 0,1 2 1 15,0-1-2-15,-2-2 1 0,2 1 0 0,-2 1-1 0,1 1 0 16,-3-1-1-16,2 2 1 0,2 1-1 0,-2-1 0 16,-2 2 0-16,-2 0 2 0,4 0 0 0,-4-1-1 15,0 2 0-15,0 1 0 0,0 0 0 0,0 0 0 0,0 0-1 16,0 0 0-16,0 0-1 0,0 0 0 0,0 0 2 0,0 0 0 15,0 0-1-15,0 0-3 0,0 0 3 0,0 0-1 16,0 0 1-16,0 0-2 0,0 0 0 0,0 0 2 0,0 0-1 16,0 0 1-16,0 1-2 0,0-1 3 0,0 0-1 15,0 0-1-15,0 0-2 0,0 0 1 0,0 0 0 0,-4 0 1 16,4 0-1-16,0 0 0 0,0 3-1 0,0-1 1 0,0 0 2 16,0-2 0-16,0 0 2 0,0 0-2 0,0 0 0 15,0 0 1-15,0 0 0 0,0 0 0 0,0 0 1 0,0 0-1 16,0 0-2-16,0 0 2 0,0 0 0 0,0 0 0 15,0 0-1-15,0 0 1 0,0 2-1 0,0 0 1 0,4 0-1 16,3 0 0-16,-3-1 0 0,-4-1 1 0,2 0 0 0,2 3-1 16,-4-2-1-16,6 1 0 0,-6 2 2 0,4-1-1 15,2 1-1-15,-1 0-1 0,-5 1 0 0,2-1 1 16,-2 2 2-16,4 0 0 0,2-1 0 0,-2 2 0 0,-2-2 0 16,2 2 0-16,2 1 0 0,1 0-2 0,-3-2 0 0,6 3-1 15,-8 0 2-15,9-1 0 0,-7 3 4 0,6-2-1 0,-4 2-1 16,5-1-1-16,-5 3 2 0,4-2-2 0,-8 2-1 15,8-1 0-15,-5 0-5 0,1 1 5 0,0 2-1 0,2 3 0 16,-2-2 0-16,7 2 2 0,-9 5 0 0,2-1 1 16,5 0 0-16,-5 3 0 0,4 0 1 0,0 3-1 0,1 4 4 15,1-3-1-15,-6 5 2 0,9 0 0 0,-3 1 0 16,3 3 1-16,-3 0 0 0,5-1-1 0,-7 2-2 0,11-5 0 16,-9 4-1-16,5 0 0 0,-7-1-4 0,6 0 1 0,-1-1-3 15,4-2 2-15,-9 1 3 0,6-6-1 0,-1 5 0 16,1-4 1-16,-3 2 4 0,3-1-4 0,-1-3 5 0,1-2-4 15,-3 2-1-15,3-4 0 0,-5 1-2 0,9-1 3 16,-7-2 1-16,-3 4 3 0,7-1 0 0,-5-1 0 0,7-1 1 16,-7-1 2-16,0 1 2 0,3-2 4 0,-3 3 2 0,-3-4-1 15,3 4 0-15,-6-2 2 0,9-1 0 0,-3 2-1 16,-2-1-2-16,-3 1-2 0,3 0-6 0,-6-4-5 16,2 6 0-16,0-4 0 0,1 1 0 0,-3 1 0 0,6 1-2 0,-8 2-3 15,9-2 2-15,-7-1 4 0,6 2-2 0,-4-1 0 16,5 4-2-16,-5-1 0 0,6 2 0 0,-2-1 1 0,1 1-2 15,-1-2 1-15,3 2-1 0,-3-2 0 0,-4 1-1 16,4 3 2-16,-3 2 0 0,3-3 0 0,-2 4 2 16,-2-3-2-16,5 1 2 0,-5-2 1 0,0 1 1 0,4-6-1 15,-5 4-1-15,1-4 0 0,4 1-2 0,-4-2 3 0,1-1-2 16,-1 0-3-16,4-4 0 0,-4 1 2 0,5-3 1 16,-5 0 2-16,4 0-1 0,1-6-1 0,-7 4 0 0,-2-4 2 15,2 0-1-15,2-7 0 0,-2 3-2 0,-4-1 0 16,2-2 1-16,-2 1 0 0,4-3 0 0,-4 1 1 0,7-2 0 0,-7 1-1 15,0-1 0-15,0 2-1 0,0-3 0 0,0 2 0 16,0-1 0-16,0 1 0 0,0-2 0 0,0 3 7 16,0-3-6-16,4 1 1 0,-4 1-1 0,2 3 0 0,-2-3-1 15,4 2 1-15,2 1-3 0,-2 1-5 0,-2 1 6 0,2-2-2 16,3 1 1-16,-3 0 0 0,0 1 1 0,2-1 1 16,-4-3 0-16,2 1-1 0,3-1 0 0,-7 2 1 0,4-2 1 15,-4 1 2-15,2-2-1 0,-2 2-4 0,0-2 1 16,4 0 14-16,-4-1-7 0,0 1 0 0,0-2-5 15,0 2-1-15,0-2 0 0,0 0 3 0,0 0 0 0,0 0-13 0,0 0 6 16,0 0 2-16,0 0 1 0,6 0 3 0,-6 0-1 16,0 0 2-16,0 0 1 0,0 0 1 0,0 0-2 0,0 0 3 15,0 0-2-15,0 0 1 0,0 0 1 0,0 0-2 16,0-2 0-16,0 2 1 0,0 0 0 0,4 0-2 0,-4 0 2 16,0 0-2-16,0 0-1 0,0 0 0 0,0 0-1 0,0 0-1 15,0 0 0-15,4 0 2 0,-4 0 0 0,0 0 2 16,0 0 4-16,0 0 5 0,0-2 3 0,0 1 6 0,0-1 5 15,0 0 5-15,0-1 3 0,0 2 0 0,2-1 0 16,-2-4-2-16,7 0-3 0,-7-1-7 0,4-2-3 0,-4 0-7 16,4-3-4-16,-2-1 2 0,2 0-3 0,2-2-1 15,0-2 0-15,5-4 0 0,-1 0-1 0,-4-4 1 0,5-3 0 16,-5 0-5-16,4-6 0 0,1 1-1 0,-1-3 0 0,-4-2 0 16,4-2 0-16,-3-2 0 0,3-2 0 0,0-1-1 15,-4-1 4-15,5-1-2 0,-9 0 1 0,8-2-2 0,-6 0 1 16,3-3-1-16,-1 2 0 0,-2 0 0 0,-2 0-4 15,2 4 3-15,2-3-5 0,-6 0 4 0,4-2 0 0,-4 1 1 16,5-2 0-16,-5-1 2 0,6 0 1 0,-6-5-1 16,2-3 0-16,2 1-2 0,2-5 1 0,-2 0-2 0,-2 0-1 15,3 2 0-15,1 3 0 0,-2 4 0 0,0 0-1 0,4-1 1 16,-4 8 0-16,3-2 1 0,-3 5-2 0,6-3 0 16,-4 2 1-16,7 2 0 0,-5 1 1 0,-2 2-1 15,4 1 1-15,-7-1-1 0,7 3 2 0,-6 0 0 0,2 2-1 16,0-1 0-16,1 2 0 0,-3 3 1 0,6 1-2 0,-8-1 1 15,8 6 0-15,-5-1 1 0,5 1-2 0,-8 0 3 16,8 3 0-16,-6 0-2 0,3-1 4 0,-1-1 0 0,0 4-2 16,-2 3-2-16,7-3 1 0,-9-2-3 0,8 1 3 0,0 1 1 15,-3-2-2-15,3 0 1 0,-4-2 0 0,4 2 2 0,-1 0-2 16,3 1 2-16,-6-3-2 0,9 2 0 16,-9 2 0-16,6-1-2 0,-3 2 0 0,-3 1 0 0,4 2 2 15,-4-1 0-15,5 2 0 0,-5 1 0 0,0 0 0 0,0 2 0 16,-2-1 0-16,7 5 1 0,-9 0-1 0,8 0 0 0,-6 0 0 15,2 2 0-15,-1 0 1 0,-3 2 2 0,2-1-2 16,-4 2 0-16,6-1-1 0,-6 4-1 0,4-3 1 0,-4 4 0 16,0 0-4-16,0 1 0 0,0-4 1 0,0 4-1 0,0-2 1 15,0 2 2-15,0-3-5 0,0 3 2 0,0 0-1 16,0 0 0-16,0 0-2 0,0 0 0 0,0 0-3 0,0 0-1 16,0 0-3-16,0 0 0 0,0 0-2 0,0 3-2 15,0-3 1-15,0 2 1 0,0-2 1 0,0 0 1 0,0 0 3 16,0 0-1-16,0 0 1 0,0 4 3 0,0-4 1 0,0 0 0 15,0 1 0-15,0 0 1 0,0 1 2 0,0 1-1 16,0-2 1-16,0 0-3 0,0 1 2 0,0-1-1 0,0 2 0 16,0-1 1-16,0 1 0 0,0 1 3 0,0 0-1 15,0 1-7-15,0 1 3 0,0-2 1 0,0 2 1 16,2 0 0-16,-2-2 1 0,0-1 1 0,0 4 1 0,4-3 9 16,-4 3-7-16,7 1 1 0,-7 2-1 0,4 0 0 0,-4-1-8 15,2 1 1-15,2 2 2 0,2 2 4 0,-2-2 1 16,-2 2 0-16,2 0 1 0,3 3-1 0,-3-3 6 0,2 0-2 15,-2 2-4-15,2 1-1 0,1 2-1 0,-1 3-1 0,-2 3 2 16,6 1 0-16,-6 4 0 0,5 2-2 0,-1 4 1 16,4 2-3-16,-6 2 5 0,11 3 0 0,-7 2-2 0,5-1 0 15,-3 3 0-15,5-1 3 0,-1 4-1 0,1-1 2 16,-1-4-2-16,1 4 0 0,-1-2 0 0,5 0 3 0,0 0 1 16,-5-1-1-16,5-1 1 0,-4-2-1 0,-1 3 2 0,3 0-1 15,-5-3-2-15,3 0-1 0,-5-1-2 0,5 5 1 16,-3-2 0-16,3-1 0 0,-1 1-1 0,1 2-1 0,-1-2 2 15,7-3 0-15,-7 4 0 0,5-3 0 0,-4 1 1 16,3-4-1-16,3 2 0 0,-6 0 0 0,3-3 0 0,3 0 0 16,-6 0 1-16,3 0-1 0,-3-1 0 0,6 0 0 0,-7-1 0 15,5-2 1-15,-5 0 0 0,1 1 0 0,-3-2-1 16,3 1-1-16,-5-5 0 0,1 3 1 0,1-3 1 0,-4 0 1 16,3-4-1-16,-3 2-1 0,1-2 0 0,-1 1 2 0,2 0 2 15,-1 0-4-15,-1-2-2 0,0 0-2 0,-4 3-1 16,5-2 2-16,-5 1-1 0,4-2 1 0,-3 0-2 0,3 5 3 15,-4 0 2-15,4-1 0 0,1 2-3 0,-5-1 2 16,6 1 0-16,-1-1 3 0,-3 2 0 0,0-4 2 0,0 0 0 16,-1 3 3-16,3-1 5 0,-2-1-3 0,3 0-2 15,-3-3-1-15,-2-3-3 0,4 1-2 0,-3 2 2 0,3-5-6 16,-4-1 1-16,4 1 0 0,-3-3 1 0,3 1-2 0,0-1 3 16,-8-3-1-16,9 2 0 0,-7-4 1 0,2 0 0 15,0-2 0-15,1 0 0 0,-3 0 0 0,6-3 0 0,-8 1 0 16,8 0-1-16,-5 1 1 0,5 0 1 0,-8-1-1 15,8 0 0-15,-4 4-2 0,5-4 2 0,-7 2 0 0,2 2 1 16,4-1-1-16,-3-4 0 0,3 2 0 0,-4 3 1 16,5-2 4-16,-1 0-3 0,-4 3-2 0,4-4 0 0,-5 2 1 15,1-3 1-15,0 1-1 0,0-3 1 0,-2 0-2 0,2 2 0 16,-1-5 0-16,-3 2 1 0,-2-1 2 0,4-3-2 16,-4 0 2-16,0 0-3 0,0 0 2 0,0-2 3 0,0 0 0 15,6 0-2-15,-6 0 2 0,0 0-2 0,0 0-10 16,0 0 5-16,0-2 2 0,0 0 0 0,0 2 0 0,0 0 0 15,0 0 0-15,0 0 0 0,0-2 13 0,4 2-6 16,-4 0-2-16,0-1 1 0,0 1-1 0,0-1 2 0,2-2 0 16,-2 0 1-16,4-2-3 0,-4 1 2 0,7-2-5 0,-7-2-2 15,4-1 1-15,2-1-1 0,-2-1-1 0,-2 0 1 16,2-2 1-16,2-4-2 0,1-2 2 0,-3-1 1 0,6-4 0 16,-8-2-1-16,9-2 0 0,-5-4-1 0,4-2-2 0,-6-2 3 15,7-3 0-15,-9-2-1 0,8-2-2 0,-6 2-1 16,2-5-1-16,0 0-1 0,-1-4 3 0,-3 2-2 0,2-4 1 15,2 2-1-15,-2-3 2 0,0 1-1 0,-2-1-1 16,-2-1 3-16,7 0-6 0,-7 0 3 0,0-2-1 0,0 0 0 16,4 1 1-16,-4 2 1 0,4 0-9 0,-4 2 5 15,2 4 4-15,-2-3-1 0,0 2 2 0,4 3 1 0,-4-2 0 16,6 1 0-16,0-2 9 0,-1 0-6 0,-3 1 1 16,2 0-1-16,6-2-1 0,-6 0 0 0,2 1-3 0,5-1 0 15,-5 0 2-15,4 2 0 0,-4-2-2 0,5-1 1 16,-1 2 1-16,-4 0-2 0,5-1-1 0,-5 1-2 0,4 1 1 15,-8 2-3-15,9 3 0 0,-7 0 0 0,2 4 0 0,0 3 0 16,0 1 0-16,-1 4 6 0,5 4-2 0,-4-2 1 0,-2 3 1 16,-2 0 1-16,2 3-1 0,7 1-1 0,-9 3-2 15,2-2-3-15,6 2 0 0,-8-2-2 0,9 2-3 0,-7-1 2 16,2 2-1-16,-2-4 4 0,6 1 2 0,-7-1 7 16,7 0-1-16,-4 2 0 0,-2 3 1 0,0-2-2 0,-2 2 1 15,5 1 0-15,-3-1-1 0,0 2-6 0,-2-1 2 0,2 4 3 16,2-4 1-16,-2 2 1 0,3 2 3 0,-1-4-2 15,0 0-1-15,-2 0-1 0,6-5 0 0,-7 1 0 0,7 0 0 16,-6 2 0-16,6 0-2 0,-8 1 1 0,3 1 1 16,1 2 0-16,-2 2 0 0,-2 1-3 0,-2 0 2 0,4 2-3 15,-4 2 1-15,6 2 0 0,-6-1-1 0,0 2 2 0,0-1 1 16,4 2 1-16,-4 1 0 0,0 1 0 0,0 0-3 16,0 0 2-16,0 0 1 0,0 0-3 0,0 0-1 0,0 0-3 15,0 0-4-15,0 0-4 0,0 1 1 0,0 1-2 16,0 1-4-16,0 0 4 0,0 0-2 0,0 3 2 0,0 1 6 15,0-1 1-15,0-1 0 0,0 0 0 0,0 2 4 0,0 0-2 16,2 2 3-16,-2-2-1 0,5 1-2 0,-5-1 1 16,0 0 1-16,6 1 0 0,-6 1-1 0,4 1 2 15,-4-1 0-15,2 1 0 0,-2-1 3 0,4 1 1 0,-4 0-2 16,6-2 3-16,-2 1 0 0,3 0-1 0,-7 3 0 0,4-4 2 16,-2 2-2-16,-2 0 0 0,4 2 0 0,2-2 0 15,-2 3-1-15,-2-2-1 0,3 0 0 0,1-1-1 0,-2 5 2 16,-2-3-1-16,8 3 1 0,-6-3 0 0,3 1 1 15,-3 1 0-15,6 1 0 0,-4-2 0 0,7 5-1 16,-3 1 1-16,0 2-1 0,1 0 0 0,1 1-1 0,3 0 1 0,-3 5 1 16,5-2 0-16,-1 3 0 0,1 2 0 0,-1 0-1 15,1-1 1-15,3 4 1 0,-3 2-1 0,4 1 1 0,-5-1 1 16,5 0-1-16,-3 1 0 0,3-2 5 0,-4 1-3 16,3-1 2-16,-3-1-2 0,6 0-1 0,-7-3 0 0,1 2 2 15,-1 0-1-15,-6-1-2 0,11 1 1 0,-4-2-1 16,-5 0 1-16,5 0-1 0,-7-1 0 0,4-3 0 0,-1 2 1 15,1-2 0-15,-1 2 0 0,-3-5 2 0,2 2-2 0,3 0 2 16,-3 1-2-16,5-1-1 0,-3 4-1 0,3 0 0 0,-11-2-3 16,6 0-1-16,3 1 3 0,-3 0-3 0,3 1 2 15,1-2 1-15,-3 4-3 0,3-3 4 0,-5-2 1 16,9 2 0-16,-7 0-1 0,3-2 0 0,-5 2-1 0,5-2 2 16,-1 0 1-16,3-2-2 0,-7 0 1 0,3 1-1 0,3-2 0 15,-5-1 0-15,-2 1 0 0,3 0 0 0,1-2 0 0,-1-3 0 16,1-2 0-16,-8 3 0 0,7-4 0 0,-3 0 0 15,0-2 18-15,1 1-10 0,1 0-3 0,-2-4-1 16,-1 2-1-16,-1-3-1 0,-4-1 0 0,2-2-2 0,-2-1-13 16,3 0 7-16,-3-2 4 0,-2 2 1 0,-2 0-2 0,4-4 3 15,-4 1 2-15,6-1 1 0,-6 2 0 0,0-3-1 16,0 0-1-16,0 0-1 0,0-3 4 0,0 2-4 0,0 1-2 16,0 0 0-16,0 4 1 0,0-1-2 0,0-2 0 15,4 2-1-15,-4-1 2 0,2-1 1 0,-2 1 1 0,4 2 0 16,-4 0 0-16,7 1 0 0,-1-3 4 0,-2 3-2 0,0-2-1 15,-4 3 0-15,2 0-1 0,2-2 1 0,3 3 0 16,-3-4-1-16,-2 4-3 0,2 1 1 0,2-4-1 0,-2 3 1 16,-2 0 0-16,2-3-2 0,7 2 3 0,-9 0 1 0,8-2 0 15,-6 1 1-15,7 2-1 0,-9-2 1 0,8 1 0 16,-10 1 2-16,4-1-3 0,-2 1 1 0,2 1-1 0,3 1-2 16,-3 3 3-16,2-2-2 0,0 3 1 0,2-2-2 15,1 3 2-15,-1 0-1 0,-2 0 3 0,6 2 0 0,-5-1 0 16,3 0 2-16,0 0-2 0,1 0 0 0,-5 0-1 0,4-1 0 15,-4-3 0-15,-1-1 0 0,5 1 0 0,-8-4-1 16,8 0 2-16,-4-2 0 0,-1 0 0 0,-5-2 1 16,4 1 3-16,-4-2 7 0,2-2 9 0,-2 0 9 0,4-2 6 15,-4 1 8-15,0-3 4 0,0-3 2 0,0-1-4 0,6-1-7 16,-6 0-7-16,0-1-10 0,0-1-10 0,0-5-5 0,0-1-4 16,0-2-2-16,0-1-1 0,0-1 0 0,0-2-2 15,0 1 4-15,0-2 1 0,0-4-1 0,4 1 0 16,-4-1-3-16,2-1 0 0,2-3 1 0,3 0 4 0,-3-1-5 15,-2-3-5-15,2-1 0 0,2-1-2 0,-2-1-2 0,-2-1-7 16,3-3-4-16,1 1-6 0,-2-2-1 0,-2 0 1 16,6 1-3-16,-6-2 0 0,2 1 2 0,3-1 5 0,-3-1 1 15,-4 1 4-15,2 3 1 0,-2-2 1 0,4 3 2 16,-4 4 2-16,6-2 1 0,-2 7 2 0,-2 0-2 0,3 0 1 16,1 5 0-16,2 0 1 0,-6 1 1 0,8 2 0 0,-5 3 1 15,1 1-1-15,0 0 4 0,0 1 0 0,0 2 0 16,-2 1-1-16,7 1 1 0,-7-1 2 0,4 5-1 0,-4-4 0 15,0 2-1-15,-1 0 0 0,1 0 0 0,2 2 1 0,-2 0-1 16,-2-1 1-16,2 1 1 0,2 1-3 0,-1 3 2 16,-5 0 2-16,2 1 0 0,-2 0 0 0,8 0 1 0,-8 3-1 15,2-1 0-15,-2 0 0 0,6-1 1 0,-6 4-1 16,4 0-7-16,-4-4 2 0,4 3 2 0,-4-3 1 16,2 2 0-16,3 2 2 0,1-5-1 0,-2 3 0 0,-2 0 7 15,2-1-3-15,2-2-3 0,-6 1-1 0,4 2 1 0,-4-1-1 16,3 3 0-16,-3-1 0 0,4 1 0 0,-4 1 1 15,0 0 1-15,0 0-1 0,0 0-1 0,0 0-2 0,0 0-1 16,0 0 0-16,0 0-1 0,0 1-1 0,6 1-4 0,-6-2 2 16,4 1 1-16,-4 1 0 0,2 0 2 0,2 0 1 15,2-1 1-15,-1 4 2 0,5-2 2 0,-4 1 0 0,4 0 1 16,3 1-1-16,-7-3 0 0,9 3-1 0,-3-2 0 16,-2 2 0-16,1 0-2 0,1-1 2 0,-2 1-3 0,1 0 0 15,-1 1 1-15,0 0-2 0,3 2 0 0,1 0 1 0,-1 2 1 16,1 2-1-16,-2-2 0 0,5 4 3 0,-7 0-1 15,7-2 5-15,-1 1-1 0,1 2-2 0,-1 0-1 0,5 0 1 16,0 1 0-16,4 0-1 0,-5 2 1 0,7-1-5 16,0 1 2-16,0 2 2 0,2-1 2 0,2 2 0 0,2 4 3 15,-2-1 1-15,4 1 1 0,-2 1 1 0,-2 1 1 0,6 0-1 16,-4 4 2-16,1-2-3 0,-1 0 0 0,0-1 0 16,4 1 0-16,-8-2-1 0,2 1-6 0,2 1 1 15,-6-2 0-15,2-1 0 0,2-2 2 0,-4 0-3 0,-5-1-1 16,1-1 1-16,4 1 6 0,-6-1-4 0,-1-2 0 0,-1 0-2 15,2 1 1-15,-5 0-1 0,1-3 0 0,-1 2-3 0,-5-2 0 16,9 0 2-16,-7 2-1 0,-3-4 0 0,2 2-3 16,3 2 2-16,-3 0 1 0,3-2 1 0,-3-1 1 0,-2 3 0 15,1 0 1-15,1 2 0 0,-4-1 1 0,-1-3-1 16,3-2-1-16,-4 2-1 0,7-3-1 0,-5 1 1 0,-2-2 0 16,4 1 1-16,-3 0 0 0,3-1 0 0,-4 3 1 15,4-4 1-15,-3 2 0 0,3-2-1 0,0-3 2 0,-3 4-1 16,3-3-8-16,-4 0 2 0,4-1 4 0,-3 3 1 0,3-4 2 15,-8 0-1-15,8-1-2 0,-6 0 0 0,3-1 9 16,-1 1-2-16,4-2-1 0,-6 0-6 0,3 0 3 0,-1-3 1 16,-2 1-3-16,-2-1 0 0,2-1-1 0,-4-1 0 15,6 2-2-15,-6-2 1 0,4 1-2 0,-4 1 2 16,0-3 1-16,0 2 0 0,5 1 3 0,-5-3-2 0,2 0 1 16,-2 0-2-16,6 0 0 0,-6 0 1 0,0 0 2 0,4 0-1 15,-4 0-2-15,0 0 0 0,0 0 1 0,0 0-6 0,0 0 5 16,4 0 0-16,-4 0-1 0,0 0 0 0,0 2 3 15,0-2 1-15,0 0 1 0,2 0 7 0,-2 0-3 0,0 0 2 16,0 0 0-16,0-2 4 0,4 2 0 0,-4-3 2 16,0 1 3-16,0 2 3 0,0-3 1 0,0 0-1 0,0-1-1 15,6-1-3-15,-1-1-1 0,-3 0-2 0,2-1-4 16,2-2 1-16,4 1 0 0,-6-4 1 0,3 1 2 0,-1-2 1 16,0-2 0-16,-2-2 3 0,7-1 1 0,-9-3-2 0,8-3-3 15,-6-3-2-15,2-2 0 0,1 0 1 0,-1-4-2 0,2 0 0 16,-2-4-2-16,0 3 0 0,-1-2-3 0,-3 1 0 15,-2-5-1-15,4 5-4 0,-4-3-1 0,0-1-1 16,0 2 4-16,0-1 0 0,0 0 1 0,0 2-4 0,0-3-5 16,-4-2 0-16,4-1-7 0,-2 1-4 0,2 1-9 15,-5-4-1-15,5 5-2 0,-6-2 3 0,6 0 0 0,-4 1 4 16,4 4 3-16,0-1 4 0,0 3 2 0,4 4 1 0,-4 1 2 16,6 2 1-16,-6 3-2 0,5 2 1 0,-5 0 2 15,2 5 1-15,-2 1 2 0,0 1 0 0,0 1 2 0,4 4-1 16,-4 0 3-16,0 1 0 0,0 1 0 0,0 0 0 0,0 2 2 15,0 2-2-15,0-2-1 0,6-1 0 0,-6 0-1 16,4-1-3-16,-4 1 2 0,0 1-2 0,0 1-2 16,2 0 1-16,-2 1 0 0,0-1-2 0,0-2 1 0,0 1 3 15,0 4-1-15,0-3 0 0,0 1 2 0,0 0-1 0,0 2 0 16,0 1 3-16,0-1-1 0,0-1 0 0,0 2-1 0,0-1 0 16,0 0-2-16,0 0 4 0,0 1 0 0,0-1 0 15,0 1-1-15,0-3-1 0,0 4 2 0,0 0 0 0,0 0-1 16,4 0-3-16,-4 0-2 0,0 0-1 0,0 4 1 0,0-3 1 15,0 1-2-15,0-1 0 0,0 1 1 0,6 2 1 16,-6 0 0-16,5 1 2 0,-5 2-1 0,2-1-1 16,2 2 2-16,2 1 1 0,-2-2 2 0,2 6 1 0,5-1-1 15,-1 4 1-15,2 1-1 0,-1 2 4 0,5 0-1 16,1 1 0-16,-1 0-2 0,5 2 0 0,-4-2-1 0,-1-1 1 16,1-1-1-16,-1-1-1 0,-1 1 1 0,1-1-2 0,-3-1 1 15,3-1 1-15,-6 2 0 0,7 1 1 0,4-3 3 16,-5 5-4-16,1-1 1 0,3 1 2 0,-3 1-1 0,6 0 0 15,-7-1 1-15,5 2-2 0,-3 1 0 0,7 0 1 0,-6-1-1 16,-3 1 1-16,5-2 1 0,2 3-1 0,-2 1 2 16,5 2-1-16,-5-2-1 0,6 2 0 0,-4-1 6 0,4 0-3 15,-5 2-4-15,11-4 0 0,-10 2 1 0,8 2 1 16,-4-2-1-16,2 0 1 0,-4-1-4 0,4-1 2 0,-2-2 2 16,-5-1-1-16,5-3-1 0,-6 2-1 0,-5-4 1 0,1 0 1 15,-1-3 0-15,5 1-1 0,-9-3-1 0,-1-2-1 16,-1 0 1-16,-4-3 0 0,5 2-1 0,-5-3 1 0,0 1-1 15,2-1-1-15,-6-1 2 0,3 0 2 0,1 1-1 16,4-3-1-16,-6 0 1 0,-2 1-1 0,5-2 1 0,-7 1 1 16,4-1-1-16,-4 1-3 0,4 1 0 0,-4-2 2 0,2 0 0 15,-2 3 7-15,4-3-6 0,-4 2-1 0,6-3 0 16,-2 0 2-16,-2 2 2 0,3 1-4 0,1-1 0 16,-6-1-3-16,0 2 2 0,4-2 0 0,-4 1-1 0,2-1 2 15,2 2 0-15,2-1-3 0,-2-1 1 0,-2 1 0 0,3 1 2 16,1-1-1-16,-2-1 2 0,2 3 1 0,-2-2 1 15,-2 2 4-15,2-4-4 0,3 4 1 0,-3-2-2 0,-4-2 2 16,2 0-1-16,-2 0-2 0,4 0 0 0,-4 0 2 16,0 0 5-16,0 0 4 0,0 0 5 0,6 0 4 0,-6 0 6 15,0-2 3-15,4-2 5 0,-4 4 0 0,2-4-1 0,-2-1-3 16,5 1-3-16,1-4-3 0,-2-2-2 0,2-1-4 16,0-2-2-16,3-2-2 0,-3-2 1 0,0-3-1 0,4-1 0 15,-8-5-1-15,9 0 1 0,-7-2-2 0,2-2 0 0,0-1-2 16,-2-5-2-16,0 1-2 0,-4-2-4 0,3 4-1 15,-3-3-3-15,6 2 0 0,-2 0 0 0,0 1 0 0,-2 1-2 16,2 0 1-16,2 1-3 0,1 2 3 0,-3 2 2 16,0 0-1-16,4-3 0 0,-4 2 1 0,3 2 2 15,-3 0-1-15,2-2 2 0,-2 0-3 0,-2-2-2 0,2 6 0 16,2-4 0-16,-1 7-1 0,-3-6-2 0,2 6-1 0,2-1 1 16,-2-2-1-16,-2 5-1 0,2-1 2 0,2 3-3 15,-6 2 1-15,5 0-1 0,-5 4 1 0,6 3 2 0,-6-4 0 16,4 5 3-16,-4 3-3 0,2-2 5 0,-2 2-2 0,0 0 1 15,0 3-3-15,0-1 0 0,0 2 1 0,0 0-4 0,0 0 0 16,0 0-4-16,0 0 1 0,0 0-3 0,0 0 0 16,0 0 0-16,0 0-3 0,0 0 3 0,0 0 1 0,0 0 1 15,0 0 0-15,0 0 1 0,0 0 3 0,0 0 0 16,0 0 12-16,0 0-6 0,0 0-2 0,0 0-1 0,0 0-1 16,0 0-1-16,0 0-1 0,4 2 1 0,-4-1-9 15,0 0 4-15,6 2 4 0,-6-1 3 0,4 0-1 0,-1 1 3 16,1 2-1-16,2-3 2 0,-2 3-1 0,-2-3 2 0,2 3 0 15,2 2 0-15,-1-4 0 0,-3 4 0 0,2-1 0 16,6 0-1-16,-4-1 0 0,0 2-1 0,-1 1 1 0,5 3 0 16,-4 0 0-16,9 2 1 0,-7-1 0 0,2 3 0 15,7-1-1-15,-1 5 1 0,1-2-2 0,-3 1 1 16,3 1 1-16,6 1 1 0,-3 1 1 0,3 2-2 0,-2 0 0 16,1 2 1-16,5 2 0 0,0-2 1 0,-4 2-2 0,10 0 0 15,-8 0 1-15,4-1 0 0,-7-2 1 0,9 1 0 0,-4 3 1 16,2-4-2-16,-2 4 0 0,0-4 1 0,4 1-1 15,-4-4 1-15,2 3-2 0,-6-3 1 0,1-3-2 0,-1 2 0 16,0-4-2-16,-7 0 1 0,5-5 0 0,-4 1 0 0,-1 3 0 16,-1-6 0-16,1 4-1 0,-3-5 1 0,-1 2 4 15,2-1 0-15,-1-2-2 0,-5 0 0 0,-2 0 2 16,5-1-1-16,-5 0 0 0,4-1 1 0,-8-1-2 0,9-1 0 16,-7 1 0-16,6-2 1 0,-8 2 0 0,8-2 0 0,-5 2-2 15,1 0 0-15,0-1 0 0,0 1 1 0,-2-1 0 16,7 1-2-16,-9 0 0 0,2 1-1 0,2-3 6 0,-2 3-1 15,0-2 1-15,-2-1-3 0,5-1 3 0,-3 2-3 0,2-1 3 16,-6 1 0-16,4-1-3 0,-4 0 0 0,2-1-1 16,2 3 4-16,2-4 0 0,-6 3 1 0,5-2-2 0,-3 3-1 15,-2-3 2-15,4 0-1 0,2 1 2 0,-2 1-4 16,-4-2-1-16,4 1 1 0,-4-2 1 0,2 1 2 0,-2 2-1 16,7-1 1-16,-7-1-1 0,4-1 2 0,-4 0 4 15,0 0 2-15,0-1 5 0,4-1 4 0,-4-1 5 0,2 0 4 16,2-1 4-16,2 0 4 0,-2-4 0 0,3 1 0 0,-3-3-3 15,4-1-4-15,-4-4-4 0,2-1-5 0,5-5-3 16,-5-3-5-16,4 1-4 0,-4-3-3 0,5-3-4 0,-5-1-1 16,4-2-1-16,1-5-3 0,-5 1-1 0,4 0 0 0,-4 2 0 15,5 0 0-15,-5 3 1 0,4 1 1 0,-4 2-1 16,5 2 2-16,-1 1-2 0,0 2 0 0,1 2 2 0,1 0 1 16,-6 3 0-16,5 2-1 0,-1-2 2 0,0 3-1 15,-3 1 2-15,-3 4 0 0,6 0-1 0,0-3 0 0,-1 2-3 16,-1-1 1-16,0 5 0 0,0-1-4 0,-6 2 4 15,3 0-1-15,1 0-1 0,-2 2 1 0,-2 2 1 0,2 0-1 16,-4 1 0-16,6 1 2 0,-2 0-4 0,-1 0-2 0,1 1 2 16,2 1-1-16,0 0 1 0,-2 0 2 0,0 0 0 15,-2 2 0-15,3 0 1 0,1 0 2 0,-2-1-1 16,-2 0-1-16,2 3-3 0,2-4 1 0,-2 2 0 0,-2-2 3 16,3-1-3-16,1 1 2 0,-2 1 0 0,-4 0 2 0,2 1 0 15,-2-2 1-15,4 1 0 0,-4 1-2 0,6-2 1 0,-2 2 0 16,1-1 1-16,-5 3-1 0,6-4 1 0,-4 3-1 15,2-2-1-15,2 1 0 0,-2-1 1 0,-4 0-1 0,2 1-2 16,-2 0 0-16,5 2 2 0,1 0 0 0,-2 0 1 0,-2 0 0 16,2 1-1-16,2 1 1 0,3 1 3 0,-7 0-2 15,8 1-2-15,-6 3 1 0,2 0 0 0,7 0 1 16,-3 0 0-16,5 2 0 0,-3 0-1 0,-2 1-1 0,3 5 1 16,3-4 0-16,1 1-2 0,-3-3-1 0,-1 4 2 15,3-3-1-15,-1-1 1 0,1 1 1 0,1-1 3 16,-5 0-1-16,3-1 0 0,-3-1-1 0,-2-1 0 0,5-1 0 0,-3 2 1 15,3-2-1-15,-3 1-4 0,-6-3 3 0,9-2-1 16,-9-1 1-16,6 0 0 0,-1-2-1 0,-5 3 0 0,-2-1 1 16,8 0 1-16,-7-3-2 0,1 2 1 0,-2-3 0 0,2 3 0 15,-2 2 1-15,-2-3 1 0,2 2 5 0,3-3-4 16,-3-2-1-16,-2 3-1 0,2-3 0 0,2-1 0 0,-2 1-1 16,-2 1 1-16,2-2-6 0,-4 3 4 0,7-3 1 0,-7 0 2 15,4 0 1-15,-4 1-1 0,6-1-1 0,-6 0-2 16,4 0 1-16,-4 0 0 0,2 0 0 0,-2 0 0 0,0 0 1 15,0 0 0-15,0 0 2 0,0 0 0 0,4 0 4 16,-4 0-4-16,7 0 1 0,-7-1 0 0,4-2-3 0,-2 1 1 16,2 1 0-16,2-4-1 0,0 2-2 0,5-3 3 15,-1 2 1-15,0-4-3 0,1-2 3 0,5 1-2 0,-3-1-1 16,-3-3 3-16,4 2-2 0,-1-1 1 0,-7 3-2 0,8-3 1 16,-1 2 0-16,1-1-1 0,-7-1 0 0,5 1-2 15,-2 1 1-15,-4 1-1 0,5 1 2 0,-5 1-1 16,4-1 0-16,-6 1-1 0,7 2-7 0,-9-1 6 0,8 0 1 15,-6-1-1-15,-2 5 2 0,3-2-1 0,1 0 2 16,-6 2 0-16,4 1 6 0,-4-2-3 0,2 2-3 0,-2-1 0 16,0 1 0-16,4-2 0 0,-4 3 0 0,0 0 0 0,0-1 0 15,0 1 1-15,0 0-1 0,0 0 0 0,0 0 1 0,0 0-1 16,0 0 0-16,0 0 0 0,0 0-1 0,0 0 1 0,0 0-1 16,0 0-1-16,0 0 0 0,0 0-1 0,0 0-1 15,0 0 1-15,6 0-2 0,-6 0-1 0,4 0 2 16,-4 0 0-16,5 0 2 0,-3 0 0 0,4 0 2 0,-2 0 0 15,0 0 2-15,-2 0 0 0,2 0 2 0,9 0-2 0,-9 0 0 16,2 0 0-16,0 0 0 0,2 0-2 0,-5 0 0 0,3 0 0 16,-2 0-1-16,0 0 0 0,-4 1 0 0,2 2 11 15,-2-3-8-15,4 0-2 0,-4 1-1 0,6 1-3 16,-6-1 1-16,5 2-1 0,-3-2 2 0,2 1-11 0,2 0 5 16,-2 0 5-16,-4 1 1 0,2-2 3 0,-2 1-1 15,8-2 2-15,-8 0-2 0,3 0 0 0,-3 0 0 0,0 0 0 16,0 0 1-16,0 0-1 0,0 0 0 0,6 0 1 0,-6 0 1 15,0 0 0-15,4 0 0 0,-4 0 2 0,4 0-1 16,-4 0 0-16,2 0 1 0,-2-2-4 0,4 1 3 0,-4-2 1 16,6 1-2-16,-1 0-1 0,-3-1 0 0,2-1 0 0,2 1-1 15,-2-1 0-15,-2 0-1 0,8 0 0 0,-5 2 0 16,-3-3 0-16,2 4 0 0,2 0 0 0,-2-3 4 0,2 3 0 16,-2 0-1-16,-1-1-2 0,1-1-1 0,-4 2 1 0,6-1-2 15,-6 2 1-15,4-1-3 0,-4-3 1 0,2 4 1 16,-2 0 2-16,0 0 0 0,0 0 0 0,0 0-1 0,0 0-6 15,0 0 0-15,0 0-7 0,4 0-6 0,-4 0-8 16,0 0-9-16,0 0-11 0,0 0-12 0,0 0-13 16,0 0-16-16,0 0-14 0,0 0-15 0,0 0-17 0,0 0-17 15,0 0-18-15,6 0-18 0,-6 0-16 0,5 0-19 0,-5 0-26 16,0 0-57-16,0-2-110 0,0-4-68 0,0 1-23 0</inkml:trace>
  <inkml:trace contextRef="#ctx0" brushRef="#br0" timeOffset="-191613.25">945 14902 73 0,'0'0'88'0,"0"0"5"0,0 0 3 0,0 0-2 0,-2 0-2 16,2 0-5-16,0 0-8 0,0 0-9 0,-5 0-11 15,5 0-9-15,0 0-9 0,0-3-9 0,0 3-7 0,0 0-7 16,0 0-4-16,0 0-5 0,0 0-2 0,0 0-3 0,0 0-2 16,0 0 0-16,0 0-1 0,0 0 1 0,0 0 1 15,0 0 2-15,0 0 4 0,0 0 4 0,0 0 6 0,0 0 5 16,0 0 4-16,0 0 5 0,0 0 6 0,0 0 0 15,-6 0 1-15,6 0 1 0,0 0-1 0,0-2-4 0,-4 2-3 16,4 0-3-16,0 0-2 0,0 0-4 0,0 0-3 0,0 0-3 16,-2 0-4-16,2 0 0 0,0 0-3 0,0 0-2 15,0 0-1-15,0 0-1 0,0 0-1 0,0 0 1 16,0 0 1-16,0 0 3 0,0 0 1 0,0 0 2 0,0 0 4 16,0 0 2-16,0 0 3 0,0 0 4 0,0 0 2 0,0 0 3 15,0 0 2-15,0 0 3 0,0 0-2 0,0 0-1 16,0 0-1-16,0 0-2 0,0 0-4 0,0 2-3 0,0 1-4 15,2-3-5-15,-2 0-4 0,0 2-3 0,0-2-3 16,0 0-3-16,0 2-3 0,0-2 0 0,0 2-2 16,4-2 0-16,-4 0-1 0,6 2 1 0,-6 0 0 0,0-2 2 0,5 0 1 15,-5 2 1-15,2-2 2 0,-2 1 6 16,4-1 1-16,-4 4 3 0,6-1 4 0,-2 1 5 0,0-1 5 0,-2-3 4 16,5 5 3-16,-3-5-5 0,2 2 3 0,-2-2-1 15,2 3-2-15,0 0-2 0,1-2-4 0,1 1-1 0,2-1-2 16,-4 2-1-16,5-1 0 0,-5-1-2 0,6 4 2 0,-3-2-3 15,3-1-2-15,-6 0-1 0,9 0-2 0,-3-1-1 16,-6 1 2-16,9 2-1 0,-3-4-2 0,-1 2-1 0,-1 2 1 16,0-4 4-16,3 1 0 0,-7-1 5 0,4 1 3 0,0-1 4 15,1 0 5-15,-1 2 4 0,3-1 1 0,-7 2-1 16,8-3-1-16,-8 0-4 0,9 0-3 16,-9 0-5-16,6 0-6 0,-1 0-4 0,3 0-2 0,-8 0-3 0,7 2-2 15,-3-2 0-15,1 0-1 0,-1 0-3 0,2 0 1 16,-5 0-1-16,7 1 1 0,-4-1 2 0,3 0 0 0,-7 1-3 15,4 2 2-15,-4-1 10 0,5-1-4 0,-5-1-2 0,4 0-5 16,-1 0 0-16,-1 2 0 0,6-2 1 0,-7 2-1 16,5 0-10-16,2 0 3 0,-3 0 2 0,1-1 2 0,9 3 0 15,-11-4 3-15,7 2 0 0,-1 0-1 0,1 1 1 0,3-2 1 16,-3 1 2-16,0 1-1 0,-1-1 0 0,-4-2-2 0,5 1 0 16,0 0 4-16,-3 2-2 0,3-1-1 0,-7-1 11 15,6 0-4-15,1 3-3 0,4-3-1 0,-9 2 1 16,5-3 0-16,-1 1 1 0,1-1 3 0,-1 0-9 0,1 0 5 15,-1 0 7-15,-1 0 14 0,1 0 1 0,1 0-2 16,-1 0-1-16,1 0-5 0,-1 1 0 0,1 2 0 0,-1-1-5 16,5-1-12-16,-11 0 0 0,7 2-1 0,0-1 1 15,-1-1 2-15,5 1 0 0,-5-1 1 0,1 3-2 0,-1-3 0 16,1 0 1-16,-1 3 0 0,1-3 1 0,6 0 0 16,-9 2 0-16,3-1 1 0,1-1 0 0,1 2 0 0,-3-2 0 15,1-1-1-15,0 3 1 0,-1-3 0 0,1 2 1 0,-1-1-1 16,1-1 2-16,-1 1-1 0,1 2 3 0,3-1 0 15,-3-1-1-15,0-1-2 0,-1 0 0 0,1 0-1 0,-1 2 0 0,1 0-1 16,-3-2 1-16,3 0-1 0,-5 0 0 16,-2 0 0-16,7 0-1 0,-7 0 1 0,3 0-1 0,1 0 2 0,-1 0 0 15,-3 0-2-15,2 2-1 0,3 0 0 0,-3-2 1 16,3 0-1-16,-9 0-1 0,8 0-1 0,-8 0 1 0,7 0 2 16,1 0-1-16,-1 0-2 0,1 0-1 0,-1 0 0 15,-3 0 4-15,2 0-3 0,3 1-2 0,-3-1 1 0,3 0-1 16,1 0 0-16,-3 0 1 0,-3 0-1 0,0 0 0 15,3 0 0-15,-7 0 2 0,8 0-1 0,-3 0 0 0,1 0 2 16,-2 0 1-16,1 0-1 0,-1 0 0 0,0 0 0 16,-3 0-2-16,5 0-1 0,-2 0 0 0,-3 0 1 15,1 0-2-15,-2 0 1 0,4 0 0 0,3-1-2 0,-3 1 1 0,3 0 2 16,1 0-1-16,-2 0-1 0,-1 0 4 0,-1 0-1 16,3 0 0-16,-3 0 2 0,0 0 2 0,1 0-2 0,1 0 3 15,-2 0 2-15,1-2 0 0,1 2 1 0,2 0 2 16,-3 0-2-16,1 0 0 0,5 0-1 0,-7 0-3 0,5 0-3 15,-3 0-2-15,-2-2 1 0,3 0-3 0,1 2 1 0,-1 0 0 16,1 0 1-16,-2 0 0 0,5 0-1 0,-7 0-1 16,3 0-1-16,1 0 2 0,-1 0 0 0,1 0-2 15,-2 0 2-15,-1 0 6 0,3 2-4 0,-1 0 2 16,-3 0-2-16,7-2-2 0,-5 0 0 0,2 0 1 0,-1 0 0 0,3 1-5 16,-1-1 3-16,1 0 1 0,-3 3 3 0,1-3 0 0,3 0 0 15,-5 0 1-15,5 0 0 0,-3 0-2 0,-1 0 1 16,-3 2-1-16,2 0-3 0,-1-2 0 0,-1 0-1 0,0 3-1 15,1-1 2-15,1 0 1 0,-2-2-1 0,5 2-1 0,-3-2 2 16,-6 0 0-16,9 1 1 0,-9-1 0 0,4 0 1 16,1 0 2-16,-5 0 2 0,6 0 5 0,-1 0 2 15,-5 0 1-15,4 3 0 0,-3-1 2 0,3-1-1 0,-6-1 1 16,2 0-3-16,0 0-2 0,-1 2-2 0,1-2 0 0,-2 0 1 16,-2 0-3-16,2 0 3 0,2 0-3 0,-2 3 0 15,-4-3 0-15,2 0-2 0,3 1 1 0,1-1-1 0,-6 0-1 16,4 2-2-16,-4-2 1 0,2 0 0 0,-2 1-3 0,4 2 2 15,-4-2 0-15,0 1-2 0,0-2 1 0,0 0 1 16,0 0-1-16,0 0-1 0,-4 0-1 0,4 0-8 0,0 0-13 16,0 0-15-16,0 0-23 0,0 0-25 0,0 0-31 15,0 0-34-15,-2 0-33 0,2-2-33 0,0 1-27 0,-4-2-32 16,-2 0-38-16,-1-3-64 0,-7-1-116 0,2-2-32 16,-5 2-2-16</inkml:trace>
  <inkml:trace contextRef="#ctx0" brushRef="#br0" timeOffset="-187649.27">1009 14949 51 0,'0'0'61'0,"0"0"-4"0,4 0-5 0,-4 0-7 16,0 0-10-16,0 0 0 0,0 0-9 0,0 0-5 0,6 0-5 0,-6 0-3 15,0 0-1-15,0 0-2 0,0 0 2 0,0 2-4 16,0-4 5-16,0-1 3 0,0 2 4 0,0 1 1 16,0 1 4-16,4-1 4 0,-4 0 2 0,0 0 0 0,0 0 0 15,0 0-2-15,0 0-1 0,0 0 1 0,0 0-3 0,0 0-4 16,0 0-1-16,0 0 0 0,0-1-2 0,-4-1 0 16,4 2-2-16,0-1-2 0,0 1-1 0,0 0 0 0,-6-3-2 15,6 0 1-15,-4 3-1 0,4 0 0 0,0 0 1 16,0 0-2-16,0 0 1 0,0 0 0 0,0-2-2 0,0 2-1 15,0 0 1-15,0 0-2 0,0 0 0 0,0 0-5 0,0 0 1 16,0 0 1-16,-4 0 0 0,4-5-2 0,0 5 1 16,0 0-2-16,0 0-1 0,0 0 5 0,0-1-2 0,-2-1-2 15,2 2-1-15,0-1 1 0,-5 1 0 0,5-3 0 16,0 2 1-16,-6-1 0 0,6 1-1 0,0 1 7 0,-4 0-4 16,4-3-1-16,-2 3-1 0,2-1-3 0,-4 1 0 0,4 0-1 15,0 0 0-15,0 0-5 0,0 0 2 0,0 0 2 16,0 0 1-16,-6 0 0 0,6-2 0 0,0 2 0 0,0 0 1 15,0 0 0-15,0 0-1 0,0 0 1 0,0 0-1 16,0 0 1-16,0 0 0 0,-4 0 1 0,4 0 0 0,0 0-1 16,0 0 0-16,0 0 0 0,0 0 2 0,0 0 0 0,0 0-2 15,0 0 0-15,0 0 0 0,0 0 0 0,0 0 3 16,0 0 1-16,0 0 1 0,0 0 0 0,0 0 2 16,0 0 4-16,0 0 1 0,0-2 1 0,0 2 0 0,-7 0 0 15,7 0 1-15,0 0-2 0,-2 0-2 0,2 0-1 0,0-2-2 16,-4 2-3-16,4-2-1 0,0 2-2 0,0 0 0 0,0-2-1 15,0 2 2-15,0 0 0 0,0 0 1 0,-4 0 3 16,4-2 0-16,0 2 4 0,0 0 3 0,0 0-1 16,0 0 1-16,0 0 1 0,0 0-1 0,0 0 0 0,0 0 1 0,0 0-2 15,0 0-3-15,0 0 2 0,0 0-2 0,0 0 0 16,0 0-2-16,0 0 0 0,0 0-2 0,0 0-2 16,0 0 0-16,0 0 2 0,0 0 0 0,0 0 2 0,0 0 0 15,0 0 0-15,0 0 1 0,0 0 2 0,-6 0-1 0,6 0 0 16,0 0-1-16,0 0 1 0,0 0 0 0,0 0 3 0,0 2 0 15,0 0 1-15,0-2 2 0,0 0 2 0,0-2 3 16,0 2 0-16,0 0 2 0,0 0 0 0,0-2 2 16,0 2 0-16,0 0 0 0,0 0-1 0,0 2-1 0,6 0-2 15,-6 0 0-15,0-2-1 0,0-2-1 0,0 2-3 16,0-2-1-16,0 0 0 0,0 2 1 0,0-3 1 0,0 3 0 16,0 0 2-16,0 0 1 0,0 0 1 0,0 0 2 0,0 0 4 15,0 0 1-15,0 3 1 0,0-1 1 0,0-2 0 16,0 0 2-16,0-2 2 0,0-1 1 0,4 1-1 0,-4 2 1 15,0 0 0-15,0 0-1 0,0 0 2 0,0 0-1 0,0-4-1 16,0 2-1-16,0 1 0 0,4 0-2 0,-4-2 0 16,2 1-1-16,-2 1 1 0,7-1 0 0,-7 1 0 15,0-2 3-15,4 2 0 0,-4-4-1 0,6 3 1 0,-6-2-1 16,4-1-2-16,-2 2-1 0,2-1 0 0,2 1 1 0,-1-4-1 16,-3 2 2-16,-2-1-2 0,4 0 1 0,0 1 0 0,2-1 0 15,-2 2 2-15,-2-3-2 0,2-2-2 0,3 1-2 16,-3-1 3-16,-2 5 2 0,2-3 3 0,2-1-2 0,0 1-3 15,-2-1-2-15,1 1 1 0,-3 1 0 16,2-3-2-16,2 2 0 0,-6 0 0 0,4-1-1 0,-4 2 1 16,2-5-2-16,-2 2-1 0,4 1 0 0,3-3-5 0,-3 2-3 15,-2 0-2-15,2-1-1 0,2 1 0 0,-2 0-1 0,-4 1 0 16,2-1 1-16,2 1 3 0,-4-1-1 0,7 2 0 16,-7-3 0-16,4-1 2 0,-2 3 0 0,2-1 1 0,2-1-1 0,-2 2-3 15,3-3 0-15,-7 2 0 0,4 1-2 0,-4-2-4 16,2-2 0-16,2 2-2 0,2-1-1 0,-2 0 0 15,-4 0 1-15,2-2 0 0,2-1 0 0,3-2 1 0,-3 2-5 16,-2 2 4-16,2-3 1 0,2 1 1 0,-6-1 1 0,4 0-1 16,-4 0 0-16,2 1-1 0,-2 1 5 0,4 1-2 15,-4-2-2-15,7 4 1 0,-7-3 1 0,4 5-3 0,-4-1 2 16,4-1 1-16,-4-1 1 0,6 4 2 0,-6 1-3 16,2-1 0-16,-2-1-2 0,4-1 3 0,-4 3-2 15,7-5-3-15,-7 2-2 0,4 0-2 0,-4-1 1 0,2 1-2 16,-2-2 1-16,4 2-1 0,-4-3 0 0,6 1 1 0,-6 0 0 15,4 0-1-15,-2-1 2 0,-2 1 1 0,4-1-1 0,1 1 0 16,-5-2-2-16,6-1 1 0,-6 5 1 0,4-4 1 16,-4 2-1-16,2 2 1 0,2-1-2 0,-4 0-1 0,6 2 1 15,-6-1 1-15,4 1-2 0,-4-1 6 0,2-2-3 0,-2 4-3 16,5-1-1-16,-5 1 2 0,6-3-1 0,-6 3 0 16,6-3 1-16,-6 1-6 0,4 1 2 0,-4-3 1 0,0 2 3 15,4 0 0-15,-4 0-1 0,2-1 1 0,-2 0 0 16,0 2-1-16,0-2 1 0,4-1-1 0,-4 2 0 0,7 1 0 15,-7-2 1-15,4 1-1 0,-4-1-1 0,2 1 1 0,-2-3-1 16,4 1-1-16,-4 1 0 0,6-3 0 0,-6 4-1 16,4-1 3-16,-2-2 0 0,3 1 0 0,1 0 0 0,-2-4 2 15,-2 3-1-15,2-1-1 0,-4-1 0 0,6-1 0 16,-2 0 0-16,-4 0 0 0,3 0 4 0,-3 2-2 0,4 0-1 16,-4 0 1-16,6-2-1 0,-6 0-1 0,0-1 1 0,0 3 1 15,0-4-3-15,0 5-1 0,4-4 1 0,-4 2 0 16,0-2 0-16,0-3 1 0,0 1 0 0,0 1 0 0,6 0 0 15,-6-2 0-15,4 1-1 0,-4-5 0 0,2 1 2 0,-2 0 0 16,5 0-1-16,-5 5-1 0,0-4 0 0,0 5 1 16,6-1 0-16,-6 1 0 0,0-3-2 0,0 6 2 0,0-2-3 15,4-3 2-15,-4 2 1 0,2 0-1 0,-2-1 0 16,4 1 1-16,2-1 7 0,-2-1-4 0,-4 1-1 0,2 1-1 16,3-1-2-16,-5-1 0 0,6 1 1 0,-2 3 0 15,-2-3-7-15,-2 0 4 0,4 0 0 0,2-2 3 0,-2 1 1 16,1-2-1-16,1 1 0 0,-4 1-1 0,2-1 1 0,2 1-2 15,-2-2 2-15,-2 2-2 0,3-1 0 0,1 1 0 16,-2-2 1-16,-2 4 1 0,2-2-1 0,0 0 1 0,2 4-1 16,-1-4 1-16,-3-1 0 0,2-1 1 0,2 2 1 0,-2 0-1 15,-2-1 2-15,2 1-3 0,2-2 0 0,1 3 0 16,1 1-1-16,-6-3 1 0,2 3-1 0,6 0-1 0,-7-1 1 16,1-1 2-16,2 3 0 0,-2-3 0 0,-2 1-4 15,2 1 2-15,2-2 1 0,-1 1 1 0,-3 0-1 0,2-1 0 16,2-2-1-16,-2 2-2 0,-2 1 6 0,6 2-2 15,-5 1-1-15,1-1 0 0,2 0 0 0,-6 1 2 0,4-2 1 16,-4 3-1-16,2 1-2 0,-2-2 2 0,4 1-2 0,-4 2 1 16,6-3-1-16,-6 1 0 0,5 2-1 0,-5-1 2 15,0 3-1-15,0 1-1 0,0-3 1 0,0 3 1 0,2-4 0 16,-2 4-1-16,4-4 0 0,-4 3-1 0,6-1 2 16,-6-3 0-16,0 3-1 0,0-2-1 0,0 2-2 0,0 0 4 15,0 3 0-15,0-2 0 0,0-2 0 0,0 3 0 0,0 1-1 16,0 0-1-16,0 1 3 0,0 0-14 0,0 1 5 15,0-1 5-15,0 1-2 0,0 1-1 0,0-3 4 0,0 5 0 16,0-3 1-16,0 2 10 0,0-1-5 0,4 0-3 0,-4 1-1 16,0-1 3-16,0 3-2 0,0-1-1 0,0 0-1 0,0 0 1 15,0 0-1-15,0 0 0 0,0-1 1 0,-4 2 0 16,4-1 0-16,0 1-1 0,0-2 0 0,0 0 0 16,0 1 1-16,0 0-2 0,-6 0-2 0,6 1 2 0,-4-4 1 15,4 2 0-15,-2-1 0 0,2 1 0 0,-5 1 0 0,5-3 0 16,-6 4 1-16,6-1-2 0,0 0 1 0,0 0-3 0,0 0-1 15,0 1 4-15,0-1 0 0,0-1 0 0,0 2 2 16,0 0-1-16,0-1-1 0,0-1 2 0,-4 2 0 16,4-2-3-16,0 0-1 0,0 0 0 0,0-1-1 15,0 1 0-15,0-2 0 0,-2 4 1 0,2-2-3 0,0-2 1 16,-4 4 4-16,4 0-1 0,0-1 0 0,0-1 1 0,0 1-1 0,0 2 1 16,0-3-1-16,0 2-1 0,0-1-2 0,0 2 2 15,0-3-2-15,0 3-1 0,0 0 0 0,0 0-2 16,0 0 0-16,0 0-3 0,0 0-1 0,0 0-5 0,0 0 1 15,0 0 0-15,0 0 2 0,0-1-1 0,0-2 1 0,0 3 0 16,0 0 0-16,0 0 3 0,0 0-2 0,0 0 2 16,0 0-3-16,0-2 4 0,0 2 1 0,0 0 0 0,0 0 1 15,0 0 1-15,0 0 3 0,0 0 0 0,0 0 2 16,0 0-1-16,0 0-1 0,0 0 3 0,-6 0 0 0,6 0-1 16,-4 2-2-16,4 1 1 0,0-2 0 0,-3 2 2 0,3-1-1 15,-8-1 1-15,8 2 0 0,0-3 1 0,0 2 0 16,-2-2 1-16,-2 3 0 0,-2-3-2 0,6 0-2 0,-4 2 1 15,2-1 1-15,-3 0 0 0,-1 1-1 0,2 1 0 0,-2-2 1 16,0 1 0-16,-1-1 2 0,-3 3 0 0,4-3-2 16,-2 0 0-16,-5 4-1 0,3-1-1 0,0-1 0 15,3 1 1-15,-7 1-2 0,8-3 1 0,-5 3 2 0,5-2 0 16,-4 3 0-16,2 2 0 0,-1-1 0 0,-3 1 0 0,2-3 0 16,3 0-1-16,-3 1-1 0,4 2 0 0,-4-1 0 0,3 0 2 15,-3 1 0-15,0 0-4 0,3-1 4 0,3 1 0 16,-6-1 0-16,8-1 1 0,-8-1-1 0,5 1-1 0,3 0 1 15,-2-1 0-15,-2-1-3 0,2-1 1 0,2 1 2 16,2 1-2-16,-4-4 2 0,4 2 0 0,0-3-1 16,0 0 2-16,0 0 1 0,0 0 1 0,0 0-2 0,0 0 2 0,0 0-7 15,0 0 5-15,0 0 3 0,0 0-3 0,0 0 2 16,0 0 1-16,4 0 0 0,-4 0-1 0,2 0 6 16,-2 0-4-16,4-3-5 0,-4 2 0 0,6-2 1 0,-6 1-1 15,4 1-1-15,-2-2 0 0,3 1-1 0,1 1 1 0,-2 0 0 16,-2-4 0-16,8 2 1 0,-3-1-1 0,3 1 1 0,4-2 0 15,-7 1-1-15,3 2 0 0,2-4 0 16,-1 0 2-16,1 0 0 0,2-1 0 0,3 4-1 0,-5-4 0 16,3 1 2-16,-5 1 1 0,3 0-1 0,1-1-2 0,-2-1 0 15,-1 4 0-15,-1-1 0 0,0 1 0 0,-3-1 0 0,3 2 0 16,-4 1-1-16,5-4 1 0,-5 2 0 0,4 0 0 16,0-1 1-16,-3 4-1 0,-1-2-2 0,0-2 0 0,-2 3 1 15,2 0 1-15,-1-1-1 0,-3 0 0 0,2 0-1 16,2 2 1-16,-2 0 3 0,-2 0-1 0,2-2 0 0,2 1-1 15,-1-1 2-15,-3-1-2 0,2 3 1 0,2 0-1 0,-2 0-1 16,2-1 1-16,-2 0 0 0,-1 1 0 0,-3 0 0 16,4 0-1-16,-4-2 0 0,6-1 1 0,-6 2-1 0,4-2-2 15,-4 3 1-15,2 0 0 0,-2 3 2 0,4-2 0 16,2 2 1-16,-1-3 0 0,-1-3 0 0,-2 3 0 0,2 0 0 16,-4 0 0-16,6-1-1 0,-2-2-2 0,-2 0 1 15,2 3 1-15,-4 0 3 0,0 0-1 0,0 0-1 0,0 0 0 16,0 0-1-16,0 0 4 0,0 0-2 0,0 0-2 15,0 0 0-15,0 0 1 0,0 0-1 0,0 0 0 0,0 0 0 16,0 0-3-16,0 0 2 0,0 0-2 0,0 0-1 0,0 0 0 16,0 0 0-16,0 3 0 0,0 0 2 0,0-2 0 0,7 2 0 15,-7-1 0-15,0 0 0 0,4 4-1 0,-4 0 1 16,2-2 2-16,-2 5-3 0,4-2 1 0,-4 3-1 0,6-1-1 16,0 3 2-16,-2-1 1 0,1 0 1 0,-3 2-2 0,2 1 1 15,2-2 1-15,0 1 1 0,-2 1-1 0,7 2 0 16,-9-3 0-16,8 1-1 0,-6 0 1 0,2 4 2 15,1-1-2-15,-1 0 1 0,4 0 0 0,0 1 3 0,-3-2-1 16,3 1 0-16,-4-2 0 0,5 0-2 0,-7-2 3 0,2 0-2 16,0 0 0-16,0 2 1 0,-2-3-1 0,7 0 1 15,-5-2 1-15,-6-3 1 0,4 0 1 0,-4-1 2 16,2-2-1-16,-2 1 1 0,0-3 4 0,0 2-1 0,0-4 0 16,0 0-1-16,0 0-2 0,0 0 1 0,0 0 0 0,0 0 0 15,0 0-2-15,0 0-2 0,-2-4-10 0,2 2-15 16,-4-3-23-16,4 0-35 0,-6 0-45 0,6 3-43 0,0-3-46 15,0 2-42-15,6-1-33 0,-2 0-26 0,-2 0-22 0,9-2-29 16,-1 1-55-16,4-1-61 0,-1 3-22 0,-3 0 5 16</inkml:trace>
  <inkml:trace contextRef="#ctx0" brushRef="#br0" timeOffset="-185855.25">4159 15109 15 0,'0'0'47'0,"0"0"-3"0,-4-3-1 0,4 3-3 0,0 0-5 16,-2-1-1-16,2 1-5 0,0 0-3 0,0 0 0 15,-4 0 0-15,4 0 1 0,-6 0 0 0,6 0 2 0,-5 0-2 16,5 0 2-16,-6-2-4 0,2 2-3 0,4 0-1 0,-2 0-1 16,2 0-2-16,0 0-4 0,0 0 0 0,0 0-2 15,0 0-1-15,0 0 1 0,0 0 1 0,0 0 1 0,0 2 0 16,0-1 1-16,0 2 1 0,2-3 1 0,-2 2 1 15,0 0 0-15,0-2-2 0,0 0 1 0,0 0-1 0,0 0-1 16,0 0 1-16,0 0 1 0,0 3-1 0,0-3 2 0,4 0 2 16,-4 2 1-16,0-2 1 0,6 0-2 0,-6 2 1 15,5-2 0-15,-5 2 1 0,6-2-2 0,-6 0 0 16,0 0-2-16,0 0-3 0,0 0 0 0,0 0 0 0,0 1 0 16,4 2-1-16,-4-3 2 0,0 0 2 0,0 0 4 15,2 0 3-15,-2 0 5 0,0 0 5 0,0 0 2 0,0 0 2 16,0-3 1-16,0 2-1 0,0-1-1 0,0 0-4 15,0 2-3-15,0-2-3 0,0-1-2 0,0 3-2 0,0-2 5 16,0 0-4-16,-2-2-3 0,2 0-2 0,-4 0 0 0,4 1-3 16,-6-1 0-16,1-2-3 0,-1 1-7 0,2-2 1 0,-2-3 2 15,0 4 0-15,-1-1-1 0,3-1 3 0,-6 1 3 16,8 0 4-16,-8 0 2 0,5-1 2 0,-1 3 2 0,0-1 0 16,2 1 2-16,-6-1 0 0,7 3-4 0,-1-1-2 0,-2 1-3 15,2-2-2-15,4 3-2 0,-2-2-1 0,2 2-2 16,-4 1 0-16,4-1-4 0,0 0 0 0,0 2-1 0,0 0-4 15,0 0 1-15,0 0-2 0,4-2 0 0,-4 2-4 16,2 0 1-16,-2 0 1 0,4 4-2 0,2-1 0 0,-2 3 2 16,-1-4 1-16,5 2-1 0,-2-2 1 0,0 1-5 15,0 2 3-15,-1-3 0 0,1 4 2 0,0 0-1 16,-2 3 0-16,6-2 7 0,-7 1-3 0,7-3 3 16,-6 3-3-16,-2-2-2 0,2 1 0 0,2 2 1 0,5 2-2 0,-7-4-8 15,-2 2 4-15,2-1 1 0,2 0 1 0,-2 0 2 16,-2 2-1-16,3 1-1 0,1-3 1 0,-2 2 1 0,-2 1 0 0,2 0 0 15,2-1 0-15,-2 2 0 0,-4-5 0 0,5 0 1 16,-3 0 1-16,-2 3-1 0,4-1-1 0,2-2 1 0,-2 1 0 16,-4 0-1-16,2-1 1 0,-2-1-1 0,6 0 0 15,-6-2 0-15,0 2 1 0,0-3-1 0,0 1 3 0,0-1-2 16,0 2-1-16,0-4 0 0,0 1 0 0,0-1 0 0,0 2 1 16,0 0 0-16,5 0-2 0,-5 0 1 0,0-3 0 15,0 2 1-15,0 1 2 0,0-2-2 0,0-1-1 16,0 0 0-16,0 0 1 0,0 0 1 0,0 0-2 0,0 0 0 15,0 0 0-15,6 0 4 0,-6 0 4 0,0 0 5 16,0 0 2-16,0 0 7 0,0 0 6 0,0 0 6 0,4 0 6 16,-4 0 3-16,0-1 5 0,0-2 1 0,0 3 2 0,0-2 3 15,0 2 1-15,0 0 1 0,0 0 2 0,0 0 0 16,0 0 0-16,0 0 1 0,0 0-3 0,0 0-4 16,0 0-8-16,-4 0-7 0,4 0-9 0,-6 0-8 0,1 0-7 0,-1 5-7 15,4-1-4-15,-2 4-3 0,-6 1-1 0,-1 4 0 16,1 0 1-16,-2 2 1 0,-5 2 0 0,1 0 2 0,-1 3-1 15,0-3-1-15,1 1 1 0,-1-1 1 0,3 0-1 16,-3 1 2-16,5-4-1 0,-3 0-8 0,3-2-13 0,6 0-20 16,-2-2-28-16,-3 1-33 0,5-3-34 0,-6-1-35 0,8-2-30 15,1 1-28-15,-1-4-25 0,-2-2-37 0,2-1-68 16,2-4-73-16,-2-2-29 0,0 0 3 0</inkml:trace>
</inkml:ink>
</file>

<file path=ppt/ink/ink5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5:10:24.140"/>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F0"/>
    </inkml:brush>
  </inkml:definitions>
  <inkml:trace contextRef="#ctx0" brushRef="#br0">2435 2235 26 0,'-6'-3'44'0,"6"2"0"15,0-2 0-15,0 1-2 0,0 2 2 0,0 0 0 0,0 0 3 16,-4 0 0-16,4-1 5 0,0 1-2 0,0 0-2 0,0 0-2 15,0-1-5-15,0-1-6 0,0-1-2 0,0 2-5 0,0 0-4 16,-2-2-3-16,2 1-3 0,-4 0 1 0,4 1 0 16,-7-2-1-16,7 1-2 0,0 0 1 0,0 2-1 0,0-4 0 15,0 3-1-15,-4 0-1 0,4-2 1 0,0 3-1 16,-2 0-1-16,2-2 0 0,0 0-2 0,0 0 0 0,-4 1 1 16,4 1 0-16,0 0 1 0,0 0 1 0,0 0 2 15,0-3 1-15,0 3 0 0,0 0-2 0,0 0 0 0,0 0-1 16,0 0 0-16,0 0-2 0,0 0-1 0,0 0-1 15,0 0 1-15,0 0-1 0,0 0 0 0,0 0 0 0,0 0-2 16,0 0 2-16,0 3-1 0,0-3 0 0,0 0-2 16,0 0-2-16,0 0 0 0,0 0 0 0,0 0 0 0,0 0-2 15,0 0 0-15,0 0-2 0,0 0 0 0,0 0 0 16,0 1 0-16,0 1-1 0,0 0-1 0,0 0 1 0,0-2-1 16,0 3 1-16,0-2-1 0,0 0 1 0,0 3 1 0,0-4 1 15,0 2 1-15,0 0 1 0,0 1 1 0,0 0 3 16,0 2 1-16,0-3 1 0,0 3-1 0,0-3 4 0,0 4 4 15,4 1 1-15,-4 2 2 0,0 0-4 0,2-2 1 0,-2 2-1 16,0-3-1-16,0 1-2 0,0 2-4 0,0-1-1 0,0 1-1 16,0 0 1-16,0 2-1 0,-2-1 0 0,2 0 0 15,-4 2 1-15,4-1 0 0,-6 1 0 0,6 1 0 16,-4 0-2-16,2 0 1 0,-3 0 0 0,-1 2 0 0,6-3-3 16,-4 5 2-16,-2-3-1 0,6 3 1 0,-4-4 1 15,4 2 0-15,-2 1 0 0,2-2 0 0,-4 3 0 0,4-3 0 16,-7 2 2-16,7-2-2 0,-4 2 0 0,2 0-1 0,2-1 1 15,-4 0 0-15,-2 0 0 0,2 2 2 0,2 1-3 16,-2-1 4-16,-3-1 1 0,3 1 0 0,2 2-1 0,-2 0 0 16,-2-1 0-16,2 1-3 0,2-1 0 0,2 2 0 15,-9-1-2-15,7 3 1 0,-2 1-1 0,-2-1 0 0,2 0-1 16,2 1 2-16,-2-1 1 0,-7 0-1 0,9-3 1 0,-8 4 0 16,6-1 1-16,-3-3 1 0,3 1 1 0,-6 1-1 15,8-2 1-15,-8 3-1 0,3-1 1 0,1-3 0 0,2 1-3 16,-6-1 2-16,6 2 0 0,-3-2-1 0,1 2-2 0,0-2 4 15,2 2-2-15,-2-2 1 0,2-2 1 0,1 1-2 16,-1-4 0-16,-2 4 1 0,2-1-1 0,2 1-4 16,-2-2 2-16,4 0 1 0,-6-1 0 0,6 1 1 0,-5-1-1 15,5-1-1-15,-6 0 1 0,6 0 0 0,-4 0 0 16,4 2-1-16,-2-4-3 0,2 2 0 0,-4 2-1 0,4-5 2 16,-6 4-1-16,6-4 0 0,-4 2-1 0,4-3-1 0,-2 4-1 15,2-3 0-15,-5 1 0 0,5-1-2 0,-6-1 0 0,6 0 1 16,-4 2 0-16,4-2 1 0,0 0 0 0,0-1 0 0,-2 3 0 15,2-1 0-15,-4-2 1 0,4 2-1 0,-6-1 1 16,6-2 1-16,-4 3 2 0,4 1 2 0,0-3 0 0,-3 1-2 16,3 0 2-16,-4 0 0 0,4 2 1 0,-6-2-1 15,6 3 1-15,-4-3-3 0,2 0 1 0,2 0 0 16,-8-2-1-16,6 3 0 0,2-1 0 0,-5-3-2 0,5 4-2 16,-6-1 1-16,6-1 0 0,-4-1 1 0,4 1 0 0,0 0-2 15,-2-1 0-15,2 0 5 0,-4-2-2 0,4 1-2 16,0-2 0-16,0 0-2 0,-6 1 0 0,6-3 1 15,0 0 0-15,0 1-5 0,0 0 3 0,0 2 2 0,0-3 0 16,0 3 2-16,-4-4 1 0,4 2-2 0,0 1 0 0,0 0 1 16,0 1 2-16,0-3-1 0,0 5 0 0,0-4-1 0,0 1 0 15,-2-1 3-15,2 1-1 0,0 1-3 0,0-1 1 16,0 0-2-16,0-2 0 0,0-1 0 0,0-1 0 0,0 0 1 16,0 0-1-16,0 0 1 0,0 1 1 0,0 4 2 15,-5-4 1-15,5 2-2 0,0 0 2 0,0 1-2 0,0-4 1 16,0 6 0-16,0-3-1 0,0 1-2 0,0-1 0 0,0 2 2 15,0-2-2-15,-6 1 0 0,6-1-1 0,0 0 1 16,0-2 0-16,0 1 0 0,0 0 0 0,-4 1 0 0,4-2 1 16,0-1-1-16,0 0 2 0,0 0 0 0,0 0 3 0,0 0 3 15,0 0 7-15,0 0 9 0,0 0 10 0,0 0 12 16,0-1 15-16,0 1 13 0,0-3 9 0,0-1 4 0,0 0-3 16,-2-3-6-16,2-2-9 0,-4-3-11 0,0-1-16 15,-3-1-17-15,3-3-9 0,2-4-9 0,-2 0-3 0,-2-2-2 16,0 2-1-16,2-3 1 0,2 2 2 0,-3 2 1 0,5-3-1 15,-6 1 2-15,6 0-1 0,-4 3 0 0,4 3 0 16,-4-1-3-16,4 1 1 0,-2 4-2 0,2-2 1 16,0 4-1-16,0-2 1 0,0 3-2 0,0 1-1 0,0 2 0 15,0 3-2-15,2-1 0 0,-2-1-4 0,0 5 1 0,4-2-3 16,-4 2-1-16,0 0-1 0,4 0 1 0,-4 2 0 16,6 1 1-16,-6 0 12 0,5 3-4 0,-5 1-2 0,2 2 2 15,2 4-2-15,2-3-1 0,0 4 3 0,-6-1-2 0,4 2-10 16,-4 2 6-16,2-1 3 0,2 1 2 0,3 1-1 0,-7-1 0 15,4 0 2-15,-4 0 2 0,4-1-1 0,-4 3 0 16,2 0-1-16,2 2 1 0,2-1 0 0,-1 1 1 16,-3-3-3-16,2 3-1 0,2-1 3 0,-2-3 0 15,-2 3 1-15,8-2 0 0,-5 0 4 0,5-4 2 0,-8 1 3 16,8-1 2-16,-6-4-1 0,3-2 2 0,-1 2 4 0,0-2 6 16,-2-4 6-16,2 2 10 0,1-1 13 0,-3-1 13 0,6-2 12 15,-4-2 8-15,11 0 2 0,-7-2-2 0,3-2-4 16,1-2-10-16,3-2-13 0,-1-1-13 0,1-1-15 15,-1-1-13-15,1 2-5 0,-1-3-12 0,1 1-17 0,-1-1-22 0,-1 2-31 16,-3-4-35-16,3 2-37 0,-3-1-44 0,-2-1-48 16,7 2-41-16,-1-5-36 0,5 2-31 0,-2-2-51 0,1 0-111 15,7-7-42-15,0 2-2 0</inkml:trace>
  <inkml:trace contextRef="#ctx0" brushRef="#br0" timeOffset="1733.85">2342 2271 59 0,'0'-2'78'0,"0"2"-5"0,-6-2-1 15,6-1-4-15,0 2-5 0,0-2-7 0,0 1-6 16,0 1-9-16,0 0-7 0,0-3-10 0,-4 3-7 16,4-1-4-16,0 1-4 0,0-2-2 0,0 1 1 0,0 1-1 15,0 0 3-15,0-1 3 0,0-1 0 0,0 2 1 16,0 1 2-16,0 0 2 0,0 0-2 0,0 0 1 0,0 0-1 0,0 0 2 16,0 0 2-16,0 0 1 0,0 0 1 0,0 0 0 15,0 0 2-15,0 0 2 0,0 0 0 0,0 0 0 16,0 0 0-16,0 0-3 0,0 0 0 0,0 0 0 0,0 0-2 15,0 0 0-15,0 0-1 0,4 0-2 0,-4 0-2 0,0 0-3 16,0 0-1-16,0 0-2 0,0 0-2 0,0 0-4 0,0 0-1 16,0 0-1-16,0 0-1 0,0 0 1 0,6 0-2 15,-6 0 2-15,0 0-1 0,0 0 1 0,0-3-1 16,0 2 0-16,4-2-1 0,-4 1-2 0,2 2 2 0,-2 0 0 16,4 0-1-16,-4-1-1 0,7 1-3 0,-7 0-2 15,0 0-6-15,0 0-2 0,4 0-7 0,-4 0-4 0,2 0-2 16,-2 0-2-16,4 0 0 0,-4 0 0 0,6 1 4 15,-6 1 5-15,4 1 3 0,-4-2 3 0,6-1 2 0,-6 3 5 0,5-3 2 16,-5 0 2-16,2 1 1 0,-2-1 2 0,4 0 0 16,2 3 1-16,-2-3 1 0,-2 0 0 0,9 0-1 15,-7 0 0-15,2-3 0 0,0 2-1 0,0-2 0 0,-2 2-1 16,7 2 1-16,-7 2 0 0,4-3 1 0,-4 0 0 0,2 0 2 16,-1-3 2-16,-3 2 2 0,2-2 1 0,2 1 1 0,-2 1 5 15,0 0 2-15,-4-4 5 0,2 4 1 0,-2-3 1 16,0 2 1-16,0 0-2 0,0 1-2 0,0-2-2 0,0 1-5 15,0 0-3-15,-2 2-4 0,2-4-2 0,0 3-2 16,0 0 1-16,0-2-2 0,-4 3 2 0,4-2 0 0,-4 0 1 16,4 0 1-16,0 2 0 0,0 0 1 0,0 0-3 15,0 0 2-15,0 0-2 0,0 0 1 0,0-1-2 0,0-2-1 16,0 3 2-16,0 0 0 0,0 3 4 0,0-2 1 16,0-1 2-16,0 0 5 0,0 0 5 0,0 0 5 0,0 0 1 15,0 0 3-15,0 0 0 0,-6 2 0 0,6 0 1 0,-4 0-2 16,2 1-6-16,-3-1-1 0,-1 2-4 0,-4 0-3 0,4 0-2 15,-5 0 0-15,5 1-1 0,-4 1-1 0,0 1 0 16,-1 2 3-16,-1-2 3 0,1 1 3 0,-5 0 0 16,-1 2 1-16,7 0 0 0,-2-1 1 0,-5 1 2 0,3-1-1 15,1 0-2-15,-1 1-3 0,1 1-1 0,3-1-1 16,-2 0-2-16,-3 0-1 0,5-1-2 0,-3 1-1 0,3-1-1 16,0-2-1-16,6 0 0 0,-3-1 0 0,1 0 0 0,0 0 1 15,2-3-3-15,-6 1 1 0,7 1 1 0,-1-3 2 0,-2 3 2 16,2-2-1-16,4-2-1 0,-2 0-1 0,2-1 3 15,-4 0-2-15,4 0 1 0,-6 0-1 0,6 2 2 0,0-2 1 16,0 0 3-16,0 0 2 0,0 0 2 0,6 0 1 16,-6 0-1-16,4-2 0 0,-2 1-3 0,2-3-2 0,2-1-11 15,1 3 0-15,3-4 1 0,0 0-2 0,3 0-1 0,1-2 0 16,3 1-1-16,-1 0-1 0,5-1 9 0,-5 1-3 16,7-1-4-16,-2 0 0 0,2 1 0 0,-1-1 0 0,-1 1 0 15,6-2 0-15,-4-1 0 0,-1 2 0 0,5-3 0 16,0 4 0-16,-2-2 0 0,-7 2 0 0,9 1-1 15,-6-1 1-15,-4-1-1 0,-1-1 3 0,1 5 0 0,-1-1 3 0,-6 2 2 16,1-2 1-16,-5 3 2 0,4 0-2 0,-3-1-1 16,-1 3-1-16,-2 0-3 0,0 3-2 0,-2-1-2 0,2 0-1 15,2 3 2-15,1-1 2 0,-1 4 5 0,-2 1 0 16,2 1 2-16,-2-2 3 0,-2 1 5 0,2 1 1 16,3-3 2-16,-3 4 0 0,0-3 1 0,-4 2 1 0,2-1-2 15,-2 0 0-15,0 2-3 0,0-3 0 0,0 2-5 0,0 0-3 16,-2-2-2-16,2-1-2 0,-4 1-1 0,4 1-14 15,0-1-16-15,-4-1-21 0,4 2-26 0,0-2-27 0,0-3-27 16,0 2-30-16,4 1-40 0,0-1-48 0,-2-1-100 0,8-1-66 16,1-1-22-16</inkml:trace>
  <inkml:trace contextRef="#ctx0" brushRef="#br0" timeOffset="5096.96">2923 3382 97 0,'-10'-4'163'0,"5"3"-35"16,-5-2-25-16,8-1-11 0,-2 1-7 0,-2-2-4 0,2 4-4 15,1-4-7-15,-1 4-7 0,-2-2-11 0,2 0-6 16,4 0-6-16,-2 3-4 0,2-5-2 0,-4 5-1 0,4 0 1 16,-6-2-1-16,6 4 2 0,0-4-1 0,0 0 0 15,0-3 0-15,0 1 1 0,0-2 1 0,0 0 0 0,0 0 2 16,0 1-1-16,6-1 0 0,-6-2-3 0,4 1-3 15,-4-1-1-15,2 1-5 0,2-1-3 0,2 0-4 0,-2 0-2 16,-1-3-2-16,7 2-2 0,-4 0-3 0,4 0-3 16,1-1-3-16,-1 0 0 0,3 3-2 0,1-3-1 0,-2 3-1 15,-1-1 0-15,9 1 1 0,-7 0-1 0,3 2 0 16,-5-1-1-16,5 0 0 0,1 1-1 0,3 2 1 0,-3 2 1 16,-1-2-1-16,1 3 1 0,0 0 0 0,-7 3 0 15,11-2 2-15,-9 2-1 0,-2 3 0 0,3 0 1 0,-3 1 0 16,0 3 1-16,5 2-1 0,-7-1 4 0,2 4-1 0,-5 0 1 15,-3 0 2-15,8 1 1 0,-2 3 2 0,-2-3-1 0,1 1-1 16,-3-1 1-16,-2 4 4 0,2-2 1 0,-4 0 0 0,0 0-1 16,0-1 0-16,0-1-1 0,-4 0-1 0,4-1 0 15,-2 1-4-15,2-4-3 0,-4-1 0 0,-3 1 0 16,3-2 2-16,2-2 0 0,-2 1 3 0,0-2 1 0,-2 0 3 16,2-1 4-16,2-3 6 0,2 1 4 0,-5-2 8 0,5 0 12 15,-6-2 12-15,2 0 11 0,2 2 9 0,2-2 5 16,-6-2 0-16,6-2-5 0,0-5-7 0,0-2-11 0,0 2-12 15,0-2-14-15,0 1-12 0,6-5-9 0,-4 5-5 0,2-4-3 16,2-2-1-16,1 1-1 0,3-2-3 16,-2 0 0-16,5 1-1 0,-3-2 0 0,7 0 0 0,3-2-1 15,-3 2 0-15,-1-2 0 0,1 4 1 0,-1-1-1 0,7 0 1 16,-6 2-3-16,3 0 3 0,-3 2-2 0,6 2-1 0,-7-1 0 16,1 2-3-16,-7 0 2 0,7 3 1 0,-3-1 2 15,-2-1-1-15,-1 5 0 0,-1-1 0 0,0 3-1 0,-8-4 1 16,9 6 0-16,-7-3-1 0,-2 3-1 0,2 0-1 0,2 3-1 15,-2-3 2-15,-1 2-1 0,1 2 1 0,2 3 0 16,-6 0 1-16,4 2 2 0,-4 1 1 0,0 2 0 16,0-1 0-16,0 5-1 0,0-1 1 0,-4 2 1 0,4 0 1 0,-6 2-2 15,2 0 0-15,1-1 2 0,-1 2-1 0,-2-2 2 16,6 0-1-16,-4 2-1 0,2-4-1 0,-2 0 1 16,-2-2-2-16,1 2-1 0,3-3-3 0,-2-2-2 0,-2 1 0 15,2-3-1-15,2-2-3 0,-2-4 1 0,-2 2 0 0,1-1 2 16,-1-2 1-16,2-1 2 0,2-1 2 0,-2-1 2 15,-2-4-2-15,2 3-1 0,1-5 3 0,-1 1-9 0,4-2-4 16,-6-5-2-16,6 3-3 0,0-4-4 0,0 1-3 16,6 1 0-16,-6-4-7 0,4 1 7 0,-1-1 1 0,1 2-4 15,6-1 3-15,-8-1 6 0,8 3 3 0,1 0 4 0,-5 1 2 16,4-2 3-16,-4 0 1 0,5 4 5 0,-5-2 1 16,4 1-2-16,1 2 1 0,-1 0-1 0,0 3 0 0,3-1 2 15,-7-1 1-15,8 2-3 0,-7 0 0 0,3 2 1 16,-4-1-1-16,4 1 2 0,-3 3 0 0,-3-1-1 0,8-1-2 15,-6 3 3-15,5 0-1 0,-5 0-2 0,4 3 2 0,-6-1-2 16,3 2 1-16,-3 0-2 0,6-1 3 0,-8 3 0 16,9-2 0-16,-5 3 1 0,4 5-1 0,0-5 0 0,-3 4 0 15,3 0 0-15,-4 2 7 0,4 0-3 0,1 1-2 16,-1 1 1-16,3-1 0 0,-3 2 1 0,0 0 1 0,1-1-2 16,1-4-13-16,-2 2 6 0,1 2 6 0,1-5 0 0,-4 2 3 15,5-2-1-15,-3-3 0 0,-4 0 1 0,5 0 7 16,-9-3-2-16,8 0-5 0,-6-2 3 0,2 0-4 15,-2-2 1-15,7-2 1 0,-5 0 1 0,4-4-1 16,1-3-1-16,-5-1 1 0,6 0-1 0,-1-1 0 0,-5-1-1 0,4-2-1 16,-4 2 0-16,5-1-1 0,-5-1 1 0,-2 2-1 15,6-2 0-15,-3 2 0 0,-3 2 1 0,-4-1 0 0,2 1 1 16,-2 0 0-16,4 1 4 0,-4 2 5 0,0-1 4 0,0 2 3 16,0 4 2-16,0-3-2 0,0 3 0 0,0 0 0 0,0 4-7 15,0 0-5-15,6 0-6 0,-6 1-5 0,0-3-1 16,0 1 2-16,0 0 1 0,4 3 1 0,2 2 5 15,1 1 4-15,-1 0 1 0,-2 1 5 0,6 0 1 0,-8-1 1 16,9 1 1-16,-7-1 0 0,0 0-3 0,-2 1-2 16,2 0-2-16,2-1-2 0,-6 0-2 0,7 2-2 0,-7-2-1 15,4 1 0-15,-4-1 0 0,2-1 0 0,-2-1 1 0,0 1-1 16,0 0 1-16,0 0-1 0,4 0 0 0,-4-3 0 16,0-1 2-16,6 2 2 0,-6-3-1 0,4-1 1 0,-2-1 0 15,2-3 0-15,3 3-1 0,1-2-1 0,-2-1 1 16,4 1-3-16,-3-3 3 0,3 0 3 0,0 0 4 0,3 1 3 15,-7-1 7-15,8 0 5 0,-7 2 6 0,3-2 4 16,-4 0 2-16,4 0 0 0,-3 2-1 0,3-1-5 0,0 3-3 16,-3-3-6-16,3 2-4 0,-4 2-7 0,4-2-5 15,-8 1-3-15,9 1-3 0,-7-2 0 0,-2 3-3 0,2 0 1 0,2 0-5 16,-2 3 2-16,1-2-1 0,-5 1-1 0,2 1 1 16,-2 0 0-16,6 1 3 0,-6-1-1 0,0 3 2 15,0 1 1-15,0-3-1 0,0 2 2 0,-6 0 0 0,6-1-1 16,-2 2 0-16,2 1 0 0,0-1-2 0,-5 2 0 0,5-4-3 15,-4 1-4-15,4 0-5 0,0-3-7 0,0 1-6 16,0-2-6-16,0 0-1 0,0-1-4 0,0-1 0 0,4 0 2 16,-4 0 1-16,5 0 4 0,-5-1 0 0,2-1 0 15,8-4 0-15,0-1 0 0,-3 2 3 0,3-6 1 16,2 1 2-16,-3 2 4 0,3 1 4 0,-2-1 6 0,7 1 4 16,-7-2 2-16,0 2 1 0,-3 0 2 0,3 1 1 0,-4 0-1 15,7 0 1-15,-3 2 0 0,-4 1 3 0,5 1 2 0,-7 0-1 16,6 1-1-16,-8-1 1 0,2 2-1 0,2 0 1 0,-1 0-3 15,-3 0-2-15,2 0-2 0,2 2 2 0,-6-1 0 16,4 3-1-16,-4-1-1 0,2 1 2 0,-2 2-1 0,4 0 1 16,-4 0 1-16,6 1-1 0,-1 0-1 0,-3 2 2 15,2-2 0-15,2 1-3 0,-2-1-5 0,0 1-4 16,-2-1-5-16,9 1-5 0,-5-1-3 0,0 1-5 16,4-4-1-16,-3 3 1 0,3-4 4 0,-6 0 3 0,2-3 4 0,-2-3 5 15,7 1 3-15,-9-1 5 0,8-3 2 0,-6-2 4 16,2 1 0-16,-6-2 0 0,5 0 0 0,-5-2 7 0,2 2 7 15,-2 0 6-15,0-1 5 0,0 2 4 0,0 0 3 0,0 1 5 16,0 2 3-16,0 1-1 0,0 0-8 16,4 3-5-16,-4-3-6 0,6 1-5 0,-6 1-5 0,4 2-5 0,-4 0-4 15,2 0-3-15,-2 2-2 0,4-1 1 0,3 1-3 0,-3 2 4 16,-2-1 1-16,2 3 0 0,2 2 1 0,-2-1 1 16,-2-1 1-16,2 1 0 0,-4 0 3 0,7-3-2 0,-7 3 0 15,4-1 0-15,-4-2 2 0,0 1-1 0,0 1 0 16,0 1-2-16,2-1 1 0,-2-1 0 0,4 1-1 0,-4 0 0 15,0-3 0-15,0 1 1 0,6-2 2 0,-6 0 1 16,4-2 1-16,-4 0 0 0,7-2 2 0,-3 0-1 0,-2-2 0 16,8-3-2-16,-6 3-2 0,2-2 0 0,5 0-3 0,-5 0 1 15,4-1 1-15,-4-1-1 0,5 1-2 0,-1 2 1 16,-4-1-1-16,5 0 0 0,-5 2 1 0,4-8 0 0,-4 5 5 16,5 0 6-16,-5 1 4 0,4 1 6 0,-4-1 5 15,-1 3 3-15,7-1 3 0,-4 2 0 0,-2 0-3 0,5 1-9 16,-5-2-2-16,4 3-7 0,-3 0-5 0,3 3-3 0,-4-3-4 15,4 0-3-15,-3 0-4 0,-1 1 3 0,-2 1-2 16,2 0 2-16,-2 2 1 0,-2-1 0 0,-2 1 1 0,4 1 1 16,-4 3 2-16,0-1-1 0,0 4 3 0,0-3-1 15,-4 3 1-15,4 2-1 0,-2-4 0 0,2 6-1 0,-4-3 0 16,4 0 1-16,-6 2 0 0,2-4-1 0,-2 3-1 16,1-3 1-16,3 2 1 0,-2-2 2 0,-2-2-1 0,2-1-3 15,2-1 1-15,-2-3 1 0,4 3-1 0,-6-1 3 16,6-1-2-16,0-4 3 0,0 0 0 0,0 0 3 0,6 0 2 15,-6 0 4-15,4-4 0 0,2-2 0 0,4-2 2 0,-3 1 2 16,9-5 4-16,-6 1 3 0,7-2-4 0,0 3 8 16,-1-3 8-16,5 0 5 0,-5 2 7 0,5 0 7 0,-4-1 2 15,1 2 3-15,3 4 4 0,-5-2-5 0,5 2-10 0,-4 2-6 16,-1-2-8-16,1 1-9 0,-1 1-9 0,-3 4-8 16,1-3-3-16,-8 3-3 0,5 0-3 0,-5 3-1 0,4 0-2 15,-4 1-3-15,-2 0 0 0,-1 3-7 0,-3-1-14 16,0 1-12-16,0 1-10 0,-3-1-12 0,-1 1-15 0,-2 1-14 15,-4-2-16-15,6 1-11 0,-3 1-6 0,1-2-1 0,0 1-2 16,2-1 2-16,-6-5 7 0,7 2 16 0,-1-2 14 16,4 0 20-16,-6-2 18 0,6 0 15 0,0 0 12 0,0-2 11 15,0 0 6-15,0-2 1 0,0 2 4 0,6-3 3 16,-6-1 2-16,4 2 5 0,-4-2 9 0,0 4 8 0,3-3 6 16,-3 4 4-16,4-1 2 0,-4 0-1 0,6 2-2 15,-6 0-8-15,4 0-4 0,-4 2-12 0,2 0-5 0,-2 1-3 16,4 1-3-16,2 2-2 0,-1 1 0 0,-3 2 0 15,8-1-2-15,-6 1 2 0,6 0 0 0,-3 2 0 0,3-1 1 0,-4-1 1 16,5 3-1-16,1-2-7 0,-4-1-10 0,5-1-13 16,-7 3-11-16,4-3-8 0,0-2-10 0,-3-1-10 0,3-1-9 15,7-3 0-15,-1-1 6 0,1-1 6 0,-1-3 7 16,1-1 6-16,-1-3 11 0,1-3 7 0,-3 1 9 16,3-3 6-16,-5-3 6 0,3 3 9 0,-9-2 10 0,8 0 10 15,-5 2 10-15,-1-4 13 0,-2 5 12 0,4-2 17 0,-8 3 12 16,9-1 12-16,-5 2 4 0,-2 2 0 0,-4 1-4 15,4 1-12-15,-4-1-9 0,2 6-17 0,-2 0-14 0,0 1-13 16,0 0-12-16,0 0-8 0,0 1-7 0,4 4 0 0,-4-2-1 16,0 3-1-16,0 1 0 0,0 1 0 0,0 1 2 15,7 0 0-15,-7-1-1 0,0 3 0 0,0-1 0 0,0-2 4 16,4 0-2-16,-2 0 0 0,2-1 0 0,6 1 1 16,-8-1 1-16,9 2 3 0,-5-4 1 0,4-1-1 0,1 1 2 15,-1-2 4-15,6 1 1 0,1-2 0 0,0-1 3 0,9 3-4 16,-3-3-2-16,2 0-3 0,-2-1-1 0,6 0-2 15,-5 0-2-15,-5-1 0 0,-2 0-2 0,3-3 1 0,-9 3-1 16,-1-1-3-16,-4-2-8 0,4-1-11 0,-7 0-9 16,-3-2-9-16,-3-2-9 0,-1 2-7 0,-6-1-4 0,4 1 1 15,-7-1 5-15,-1 0 11 0,2 1 8 0,-3 0 8 16,3 0 7-16,5 4 9 0,3-2 4 0,-2 4 4 0,2 0 3 16,4-1 2-16,4 1 0 0,2-2 0 0,5 0 2 0,5-2-1 15,7 2 0-15,4-1 1 0,-4-2 1 0,8 1-3 16,2-1 2-16,-2 0 0 0,2-2-1 0,-4 1-1 0,2 0 1 15,-2-3-1-15,-3 1 3 0,-5-1 8 0,-2 3 7 0,-5 0 10 16,-1-1 9-16,1 2 9 0,-8 1 7 0,0 2 6 16,-1-2-1-16,-3 1-5 0,-2 2-9 0,0 2-7 0,0 0-13 15,0 2-11-15,0 0-8 0,0 1-5 0,-2 2-4 16,2 0-1-16,-5-1 10 0,5 4-2 0,-6 1 6 0,6 3 2 16,0 1 5-16,0 0 5 0,6 5 3 0,-6-2 1 15,5 1-6-15,-5-1 5 0,2 3 1 0,-2 0 0 0,4-2-1 16,-4-1-3-16,6 2 0 0,-6-2-2 0,0-1-5 15,0-2-4-15,4 3-3 0,-4 0-2 0,4-3-4 0,-2 3 0 16,5-1-1-16,-3 0 1 0,2-2 1 0,4 0 0 0,1-2 0 16,5 2 2-16,1-5 1 0,5 2 0 0,5-3-2 15,6-1 0-15,0-3-1 0,9-2 3 0,-5-1-2 0,2-1-1 16,-2-2 0-16,-4-3-2 0,7-2 4 0,-7-3-1 0,0-6 1 16,0 0 0-16,-2-1 1 0,-4-3 1 0,-6-2 7 15,-3 1 5-15,-1-3 4 0,-1 1 7 0,-1 2 3 0,-5-2 6 16,-4 2 9-16,0-1 11 0,-1 1 4 0,-3 7 1 15,-2 2 2-15,-2 2-3 0,-3 2-5 0,-1-3-5 0,2 2-12 16,-2 3-12-16,0 1-10 0,-5 3-13 0,5 2-7 0,-4 1-3 16,4 1 3-16,-5 2-4 0,1 4-1 0,0 5-1 15,-1-2 1-15,-1 4 2 0,-5-2 1 0,11 1 1 0,-2 1-6 16,0-1 3-16,3 1 3 0,-5 3-1 0,6-2-1 16,4-2 2-16,0 2-1 0,0-1 1 0,4 2 0 0,6-2-3 15,-3 0-4-15,3 1-8 0,0-2-16 0,7-2-16 16,-1 0-24-16,1-1-28 0,4-1-34 0,-3 0-32 0,9-1-33 15,0-1-26-15,-4-1-21 0,4-1-20 0,-1 0-17 16,-1-5-30-16,-2-5-71 0,-4 0-83 0,-5-3-31 0,-8-3 5 16</inkml:trace>
  <inkml:trace contextRef="#ctx0" brushRef="#br0" timeOffset="5560.05">4240 2701 56 0,'0'0'-35'0</inkml:trace>
  <inkml:trace contextRef="#ctx0" brushRef="#br0" timeOffset="7507.64">1129 5874 68 0,'0'0'202'0,"0"0"-42"15,0 0-29-15,0 0-20 0,0 0-18 0,0 0-11 0,0-2-9 16,0 0-9-16,0 0-8 0,0 4-10 0,0-2-9 0,0 0-8 16,0 0-4-16,0-2-4 0,0 1-1 0,0-3-5 15,0 4 1-15,0 0 2 0,0 0 3 0,0 0 0 16,4 0 3-16,-4 0 4 0,0-2 3 0,6 0 2 0,-6-1 1 16,0 2-1-16,0-1 1 0,0 2 0 0,0 0-1 0,0-2-2 15,0 2-2-15,4-1 0 0,-4 1-2 0,6 0 0 16,-6 0-4-16,2-3-2 0,3 2-1 0,1-1-1 0,-2 1-2 15,0-2-1-15,2 2-2 0,5-1 0 0,-5 0 0 16,4 2 1-16,2 0-2 0,-1-2 0 0,9-1 0 0,-3 2-1 16,0 1 2-16,1 0 1 0,-1 0 2 0,7 0 2 15,-7-2 2-15,2-1 4 0,5 2 1 0,5 0 5 0,-2-4 9 16,4 2-4-16,-2-2-2 0,2 2-2 0,2 2-3 16,7-2-3-16,-3 0-3 0,2-2-5 0,2 2-11 0,-1 0 0 15,-1-1-2-15,2 1 0 0,-6-2-1 0,3 4-1 0,-1-2 3 16,-10 1 1-16,2 1 1 0,2 1 0 0,-4 0 0 0,-9 0 0 15,7 0 0-15,-6 0-3 0,-3 0-3 0,-1 0 1 16,-5 0-2-16,2 0 1 0,5 0-2 0,-11 0 0 0,8 0 0 16,-7 0 0-16,7 1 1 0,-8 1 0 0,7 1-1 15,-3-2-1-15,-6 1 1 0,7 1 0 0,-5-2 0 0,4 1 0 16,-4-1 0-16,5 2 0 0,-5-1 0 0,4-2 1 16,-4 1 0-16,1-1-1 0,-1 0 0 0,4 0 0 0,0 0 2 15,-5 3-2-15,1-3 2 0,0 0-2 0,0 0 1 16,-2 0 0-16,3 0-1 0,-3 0 1 0,-2 0 1 0,2 0-1 0,2 0-1 15,-2 0 1-15,-2 0 0 0,2 0 0 0,-4 0 5 16,5 0-2-16,-5 0-1 0,6 0-1 0,-6 0 2 16,4 0 0-16,-4-3 0 0,0 2-1 0,0-1-3 0,0-2 2 15,0 1 0-15,0-2-2 0,0 1 2 0,-4 1 0 0,4-3-2 16,-6 0 1-16,1 0-1 0,1 1 0 0,-2-2-4 16,-4-1-2-16,-3 0 0 0,3 2 7 0,-2 2-5 0,-9-2-2 15,4 0 0-15,1-2 0 0,6 1 1 0,-7 3 2 16,5-2 1-16,-9 1-8 0,11 2 5 0,-1-1 2 0,-1 0 1 15,6 0 1-15,1 1 1 0,1 3 0 0,-2-4 0 0,2 2 0 16,2 2 1-16,2-2 2 0,-4 2 3 0,4-4 2 16,0 4 4-16,0 0 2 0,0 0 0 0,-6 0 2 0,6 0-2 15,0 0-1-15,0 0-2 0,0 0-4 0,0 0-6 16,0 0-1-16,0 0-1 0,6 0-2 0,-6 4-1 0,4-4 0 16,-4 2 0-16,2-2-2 0,2 2 2 0,6 2 3 15,-3-1 1-15,3 1 2 0,0 0 1 0,7 0 3 0,4-1-2 16,-5 2 3-16,1 0-1 0,-1-2-1 0,1-1-1 15,-1 4-2-15,1-3 0 0,-1 3-4 0,1-2 2 0,-1-1 1 0,1 2 1 16,4 2 0-16,-5-2 0 0,-6 1-1 0,3 0-1 16,1-4 6-16,-1 2-5 0,1-3-1 0,-1 2 0 15,-3 1-2-15,2 0-1 0,-1 1 1 0,-5-2 1 0,4 2-1 16,-6-3 0-16,-2 4 0 0,3 0-1 0,1 0 5 16,-6 0 3-16,0 1 3 0,0-2 5 0,-6 5 8 0,-1 1 10 0,-3 1 11 15,4 0 11-15,-11 0 6 0,1 4 7 0,-1 0 9 16,-8 1 4-16,7-1-2 0,-3 1-6 0,5-1-10 15,-7 1-9-15,4-2-9 0,3 1-9 0,-1-1-11 16,1-1-10-16,3 2-8 0,3-1-14 0,4-1-17 0,-5-4-24 0,7 4-27 16,2 0-33-16,-2-4-33 0,-2 1-34 0,6-1-33 15,0-1-24-15,6-1-22 0,-6-2-29 0,4 0-53 0,-4-3-95 16,0-3-39-16,0 0-8 0</inkml:trace>
  <inkml:trace contextRef="#ctx0" brushRef="#br0" timeOffset="9039.77">1298 5939 97 0,'0'4'117'16,"0"-4"-13"-16,0 0-11 0,0 0-8 0,0 0-9 15,0 0-4-15,0 0-9 0,0 0-5 0,0 0-5 0,0 0-5 16,0 0-2-16,0 0-3 0,0 0 0 0,0 0 0 0,0 0 0 16,0 0-2-16,0 0-1 0,0 0-1 0,-2 0-2 15,2 1 1-15,-4-1-3 0,4 0-1 0,0 0-2 16,0 0-3-16,0 0-1 0,0 0-1 0,0-1 1 0,0-3-1 0,0 3 0 15,-6 0-2-15,6-3-2 0,-4 3 0 0,4 0-1 16,-2-4-2-16,2 3-2 0,-5 0-2 0,5 1-3 0,-6-2-2 16,6 1-3-16,-4 2-1 0,4 2-3 0,0 1 0 15,0-2 5-15,-2 1-4 0,2-5-2 0,-4 0-2 16,4 1 2-16,-6 1-1 0,6-1 0 0,0 1 2 0,0-2-8 16,0 3 3-16,0 0 3 0,0 0 0 0,-4-1 1 0,4-1-2 15,0 1 1-15,0 0-1 0,0-3 0 0,0 4-1 16,0-2-1-16,0 2-3 0,0-3 0 0,0 3-2 15,0 0-1-15,0 0 0 0,0 0-1 0,0-3-1 0,0 2 2 16,0 1 1-16,0 0 1 0,0 0 2 0,-3-2 2 0,3 0 1 16,0 0-1-16,0 0 1 0,-4 1 0 0,4-2 0 0,0 2 0 15,0-1 0-15,-6 0-1 0,6 0 1 0,0 2 0 16,0 0-1-16,0 0 1 0,0 0 1 0,-4 0 0 0,4 0 0 16,-6 0-1-16,6 0 0 0,-4 0 0 0,4 0 1 0,-2 0 0 15,2-2-1-15,-5 0 0 0,5 1 1 0,-6 1-1 16,2 0 1-16,2 3 0 0,-2 1 0 0,4 0-1 0,-6 1 0 15,6-3 1-15,-4-2 0 0,4 0 1 0,-2-3 2 16,2 0 2-16,-5 2 2 0,5-1 3 0,-6 0 4 0,6 0 1 16,-4 2 3-16,4-2-1 0,0 0 2 0,0 1 0 0,0-3-4 15,-2 4-1-15,2-2-3 0,0 2-2 0,-4-2-3 16,4-1 0-16,0 2-2 0,-4-1-1 0,4 0-1 16,-6 2 2-16,6-1 2 0,-5 1 5 0,5 0 2 0,-2 0 3 15,2-3 3-15,-6 6 1 0,6-2 2 0,-4-1 0 16,4 0-1-16,-6-5-1 0,6 2-2 0,-4-1-2 0,4 0 1 15,-2-1 3-15,2 2 3 0,-5-1 2 0,5 1 3 0,-6 0 3 16,6 2 2-16,0-4 5 0,0 2-2 0,0 0-3 16,0 0-3-16,6 0-5 0,-6-2-3 0,5-1-4 0,-3 0-5 15,8 0-5-15,-6-1-3 0,4 0-3 0,7-2-2 16,-5 2-1-16,3-2-1 0,3 1 0 0,1-1 0 0,3 2 0 16,-9-1 1-16,5 2 0 0,-3 0-1 0,3-1 1 0,-1 3 0 15,-3-3-1-15,-2 0 0 0,-3 1 0 0,3 2-1 0,-4-1 1 16,-2 5 1-16,2-4-1 0,-1 2 0 0,-3 2-2 0,-2 0 0 15,0 0-3-15,4 0 2 0,-4 0-1 0,-4 6-1 16,4 1 0-16,-2 2 2 0,-9 4 0 0,5 1 4 16,-4 4 0-16,-1 1 0 0,-1 1 2 0,-3 2 3 0,3 1 2 15,-4-4 1-15,1 4-1 0,-1 0 2 0,3-3 3 0,-3 2 2 16,1-3 0-16,3 1-1 0,1-3-2 0,-1 0-1 16,4-2 4-16,-3 1-3 0,3-3 0 0,-2-3 1 0,6 1 3 15,2-1 5-15,-3-3 2 0,-1-1 6 0,6-1 2 16,-4-1 7-16,4 1 4 0,0-4 5 0,0 1 5 0,4-1 5 15,-4-1 5-15,6 0 3 0,-1 0 2 0,1 0-4 0,4 0-4 16,3-1-7-16,1-1-10 0,3 1-8 0,1-2-10 16,-1 1-8-16,7 1-5 0,-7-2-6 0,2-1-9 15,-3 3-18-15,1-1-23 0,3 0-30 0,-3 2-33 0,-7 0-37 16,7 2-37-16,-3 0-34 0,-1-1-29 0,-1 1-27 0,3 0-37 16,-5-2-91-16,0 3-76 0,-4-2-21 0,-6 4 6 0</inkml:trace>
  <inkml:trace contextRef="#ctx0" brushRef="#br0" timeOffset="9893.26">1106 6498 44 0,'0'0'344'0,"0"0"-70"0,0 0-68 0,0 0-55 0,-4 0-37 0,4 0-28 15,-6 1-19-15,6-1-14 0,0 2-6 0,0 1-5 16,0 0-6-16,-5 2-2 0,5 0-1 0,-2-1 4 15,2 5 11-15,-4 1 10 0,-2-1 11 0,0 2 6 0,2 1 9 16,-7 0 6-16,1 3 4 0,4 0 1 0,-5 2-3 16,5 1-1-16,-6 1-4 0,-3-1 3 0,3 3-4 0,2-1 6 15,-7 3 0-15,1-1-5 0,5-2-7 0,-1 5-8 0,-5-5-7 16,3 1-9-16,1 3-7 0,-1-4-14 0,4-1-6 16,-3 0-2-16,3-2-4 0,4-3-3 0,-5 3-4 0,5-1-3 15,-4-4-1-15,6 0-2 0,-2-4-3 0,1 2-3 16,3-3 1-16,2-1-2 0,-4-2 2 0,4-1-1 0,0-2 1 15,0-1 1-15,0 0 1 0,0 0 0 0,0-1 0 16,0-1 1-16,4-2 1 0,-4-1 0 0,2-3-5 0,9-3-11 16,-7 0-13-16,6-5-10 0,-4-3-9 0,7 0-16 0,-3 1-17 15,0-4-16-15,5-4-11 0,-3 3 2 0,-1-2 7 0,1 1 4 16,-4 2 8-16,5-1 11 0,-7 2 15 0,4 2 15 16,-4 1 14-16,-1 5 5 0,5-1 6 0,-8 2 3 15,8 2 2-15,-6 3 2 0,7-6 0 0,-9 4 2 16,8 0 0-16,-6 2 2 0,-2 0 1 0,3 0 2 0,1 1 5 15,-2 3 4-15,-2-2 7 0,-2 2 4 0,4 1 6 16,-4 2 2-16,6-4 2 0,-2 3 0 0,-4 1-3 0,2 0-2 0,-2 0-5 16,5 0 0-16,1 5 0 0,0-3 1 0,-2 1 2 15,6 2 5-15,-3-4 5 0,-1 1 4 0,-2 2 6 0,6-1 1 16,-3 3-1-16,3 1-2 0,-4-2-4 0,4 1-3 0,-3-1-4 16,-3 2-6-16,6 2-6 0,-4-2-4 0,1-1-8 15,-1-1 1-15,2 0-1 0,-6 0-2 0,2 2-1 16,2-1-1-16,-1-1 2 0,-3 1 0 0,2 0 3 0,2-3-2 15,-2 1-5-15,-2-1-11 0,-2 2-12 0,4-2-17 0,-4 1-18 16,6-1-18-16,-6 2-18 0,5-4-23 0,-3-1-24 16,2-1-16-16,-4-4-16 0,6 0-12 0,-2-2-13 0,-4-2-17 15,6-1-27-15,-6-3-45 0,0 0-71 0,0-2-55 16,-6 4-24-16</inkml:trace>
  <inkml:trace contextRef="#ctx0" brushRef="#br0" timeOffset="11405.84">1443 6319 411 0,'6'-3'340'0,"-6"-2"-94"0,0 5-74 0,0-4-52 16,0 3-30-16,0-1-20 0,0 2-14 0,0 0-8 15,0 2-11-15,4-1-3 0,-4 3-4 0,0 3-1 0,0-1 3 16,0 5 4-16,0-1 11 0,0 4 13 0,-4 1 14 0,4-2 6 15,-6 4 1-15,2 2 6 0,-2 0 3 0,1 1 1 16,-5 0-3-16,-2 2-9 0,1-1-7 0,-1-1-2 0,2 1-2 16,-5-1-6-16,-1 1 6 0,3 1-13 0,-3-2-10 15,1-1-8-15,-1-3-7 0,3 2-8 0,3-3-7 16,0-2-14-16,-3 1-9 0,3-1 6 0,4-1 2 0,-5-2 1 16,7-1 1-16,-2-5 0 0,0 2 2 0,2-2 9 0,4-2-4 15,-2 0-2-15,2 1 1 0,0-3-1 0,0-3-1 16,0-1-10-16,0-2-14 0,0-1-16 0,2-3-15 0,-2-4-18 15,4-1-19-15,6-2-15 0,-8 1-16 0,8-5-9 16,1 1-4-16,-1 1 4 0,3-4 7 0,1 0 10 0,-2 0 11 0,-1 1 8 16,1 1 14-16,3 1 16 0,-3 1 14 0,2 1 8 15,-7 3 5-15,5 2 6 0,-2 0 8 0,-3 2 4 16,1 1 4-16,4-1 0 0,-1 2 1 0,1 2 3 0,-2 1 2 16,1 0 1-16,-1 2 2 0,-4 3-1 0,5-1 3 0,-5 2 3 15,4 3 1-15,-4 3 3 0,5 0 3 0,-1 2 4 0,-4-5 2 16,-2 2 7-16,7 4 3 0,-9-1 6 0,2 2 1 15,2 1 2-15,-2 2 4 0,-4 0 7 0,2 3 5 16,-2 0 2-16,0 2 2 0,0 0 1 0,0 0 0 0,0 2 0 16,-2-2-3-16,2 2-10 0,-4-2-3 0,4 2-4 15,-6-2-2-15,6-2-5 0,0 4-1 0,0-2-5 0,0-1-4 16,0 0 2-16,0-1-7 0,0-4-5 0,6-1-2 16,-6 0-2-16,4 0 1 0,-2-3-2 0,-2-3 0 0,4 2-1 15,3-2-1-15,-3-3-3 0,2 0-5 0,4-2-11 16,1-3-12-16,1-3-10 0,5-1-14 0,-1-2-12 0,-1 0-9 15,1-1-11-15,7-4-10 0,4 1-3 0,-7-2 2 0,3-2 2 16,0 0 5-16,4 1 3 0,-7-3 3 0,3 5 10 16,-2 0 11-16,-3 2 7 0,3-2 7 0,-4 4 6 0,3-2 9 15,-7 1 7-15,-3 3 8 0,5 0 5 0,-3-1 6 0,-6 4 8 16,-2-1 8-16,7 0 11 0,-9 3 6 0,6-2 7 0,-8 2 7 16,0-2 9-16,0 3 6 0,0-3 3 0,0 2 2 15,-8 2-1-15,6-1-1 0,-3-1-4 0,-1 3-1 16,0 0-2-16,-4 3-2 0,-1-1-3 0,1 1 3 0,0 1-5 15,-1-1-2-15,-1 3 0 0,0 2-2 0,1 0-2 0,1 0-2 16,0 2-2-16,3 1-9 0,-3-1 7 0,4 0 5 16,2 4 0-16,-7-1-1 0,9 1-2 0,2-2-2 0,0 3 0 15,-4 1 0-15,4-1-4 0,0-1-2 0,-6 1 1 0,6 1-4 16,0-1-1-16,6-1 0 0,-6 1-2 0,4-2-2 16,-4 0-5-16,2-1-5 0,-2-3-2 0,4 4-2 15,-4-5 0-15,7 1-1 0,-7-2 1 0,4-3 0 0,-2 2 1 16,2-1 1-16,2-3-2 0,-2 1-4 0,3-3 2 0,-1 0-2 15,0-3-5-15,2 1-8 0,3-4-7 0,1-1-5 16,-2-2-3-16,-4-2 0 0,5-1-9 0,-5 0-3 0,-2-1-1 16,7 0 6-16,-9-1 4 0,2 3 3 0,2 0 2 0,-2 2 5 15,-4-1 6-15,2 3 3 0,-2-1 5 0,0 2 13 16,0 3-4-16,0-1 0 0,0 1 1 0,0-2 0 0,0 4 1 16,0-1-1-16,0-1 1 0,0 2-3 0,0 1 2 0,0 0 0 15,0 1-3-15,0 2-1 0,0-1 1 0,0 2 1 16,0 0 1-16,0-1-7 0,0 1 5 0,0 0 3 0,0-1 3 15,0 2 3-15,0-2-1 0,0 1-1 0,4-1-1 16,-4 0 1-16,0 1-1 0,0-3-1 0,0 1 0 0,6 0-1 16,-6-1-2-16,0 2-2 0,0-3-2 0,5 0-8 15,-5-3-9-15,2 2-7 0,6-3-3 0,-6-1-6 0,2 2-3 16,2-4-1-16,-2 1-2 0,3-2 5 0,-1 1 4 16,0-1 6-16,4 1 3 0,-3 0 5 0,3-1 3 0,-4 1 3 15,4-4 5-15,1 4 1 0,-5 0 3 0,4 0 3 16,-3 2 9-16,3 0-3 0,-4-1 3 0,4 4 4 0,-3-3 4 15,1 2 5-15,2 1-1 0,-4-1 0 0,7 2-5 0,-7 1 2 16,8 0 3-16,-7 1 3 0,7 4-1 0,-8-2-1 16,7 3 5-16,-3 0-1 0,-4-2-5 0,9-2 4 0,-5 3-2 15,-4 1-3-15,5 1-3 0,-5 1-2 0,0-1-1 0,0 1 0 16,-2-1 6-16,3 2 1 0,-3 0-3 0,-2 3 2 16,2-1 2-16,-4 2 3 0,0 0 2 0,0 0 2 0,-4 1 2 15,2 0-3-15,-2-3 1 0,-3 3-4 0,1 0-3 0,-4-1-3 16,4 3-4-16,-5-5-3 0,5 3-5 0,-4-2-2 15,4-3-1-15,-5 0 1 0,7-1-2 0,-6-1 0 16,8-4-1-16,-2 3 1 0,-3-2 1 0,3-1 2 0,4-2 1 16,0-1-2-16,4 0 1 0,-4-1 1 0,7-4 0 0,-1 0-4 15,4-4-4-15,-4 1-7 0,9-5-7 0,1-2-8 16,-3-4-10-16,3 4-7 0,1-3-7 0,8-2-2 0,-9 1 1 16,3-2 2-16,-3 0 3 0,3 1 5 0,-1 2 10 15,-7-1 5-15,5 1 4 0,-1-1 6 0,-3 3 3 0,-6 2 4 16,9-2-1-16,-5 1 2 0,-4 0 3 0,5 1 2 0,-5 2 5 15,0 0 4-15,-2 2 5 0,-2 0 7 0,-2 3 6 0,5-1 7 16,-5 1 3-16,0 1 5 0,0 0 2 0,-5 3-2 16,5-3-3-16,-2 5-7 0,2 1-4 0,-4 0-8 15,-2 1-3-15,2 5-4 0,2-3-3 0,-2 3 5 0,-3 1 7 16,3 2 12-16,2 0 14 0,-8 4 11 0,6-3 6 0,-2 4 4 16,1-1 6-16,3 2 4 0,-2 0 4 0,4 2-3 0,-6 0-5 15,6-3-2-15,0 4 4 0,0-2 0 0,0 2 0 16,0-2-6-16,0-1-10 0,0 1-9 0,6-2-6 15,-6 2-9-15,4-1-7 0,-4-3-6 0,2 0-9 0,3-2-2 16,1 2-2-16,4-2-2 0,-4-1 0 0,5-2 1 0,-1 0 0 16,7 2-2-16,-1-2-1 0,11-1 0 0,0-2-8 15,-4-2-17-15,8-4-23 0,-3-2-27 0,3 1-35 0,-2-3-39 16,-2 0-48-16,-6-1-50 0,-2 1-38 0,1-1-33 0,3 2-40 16,-6-7-77-16,-1-3-95 0,-1 4-38 0,-9-1 1 15</inkml:trace>
  <inkml:trace contextRef="#ctx0" brushRef="#br1" timeOffset="89521.63">3032 9849 20 0,'0'0'48'0,"0"0"4"0,-4 0 4 15,4 0-1-15,0 0 0 0,0 0-6 0,0 0-6 16,0 0-6-16,0 0-7 0,0 0-8 0,0 0-6 16,0 0-5-16,0 0-3 0,0 0-2 0,0 0-3 0,0 0 0 15,0 0 2-15,0 0 1 0,0 0 4 0,0 0 5 16,0 0 4-16,0 0 5 0,0-3 5 0,0 3 3 0,0-3 2 0,0 3 0 15,0 0 1-15,-2 0-1 0,2 0-5 0,0 0-3 16,-4 0-5-16,4 0-5 0,0 0-3 0,0 0-2 16,0 0-3-16,0 0-2 0,0 0-3 0,0 0-3 0,0 0 0 15,0 0 2-15,0 0-2 0,0 3 1 0,0-3-1 0,0 3 0 16,0-3 4-16,0 0 3 0,0-3 1 0,0 3 5 0,0-3 4 16,0 3 2-16,0 0 3 0,0 0 3 0,0 0-1 15,0 0 3-15,0 0-5 0,0 0-4 0,0 0-5 16,0 0-4-16,0 0-2 0,4 0-4 0,-4 0-2 0,0 0-4 15,0 0 2-15,0 0-1 0,0 0 2 0,0 0 0 0,0 0 0 16,0-3 0-16,0 3 2 0,0 0 2 0,2 0 1 16,-2 0 3-16,0 0 3 0,0 0 2 0,0 0 2 0,0 0-1 15,0 0 3-15,4-2-3 0,-4 0-1 0,0 2-1 16,0 0-4-16,0 0-2 0,0 0-2 0,0 0-1 16,0 0-3-16,0 0 2 0,0 0-1 0,0 0-1 0,0 0 1 15,0 0 0-15,0 0-1 0,0 0 2 0,0 0 0 0,0 0-2 16,0 0 0-16,0 0 1 0,0 0-1 0,0 0 0 15,0 0 2-15,0 0-5 0,0 0 3 0,0 0 0 0,0-2 2 16,7 2 2-16,-7 0 2 0,0 2 4 0,0 0 3 0,4-2 4 16,-4-2 3-16,0 0-3 0,0 1 4 0,0 0 0 0,0 1 0 15,0 0 0-15,0 0-1 0,0 0-5 0,0 0-4 16,0 0 3-16,0 0-4 0,0 0-2 0,0 0-2 16,0 0-3-16,0 0 1 0,0 0-1 0,0 0 0 0,0 0-1 15,0 0-1-15,0 0 1 0,0 0 0 0,0 0-2 0,0 0 0 16,0 0 0-16,0 0-1 0,0 0 0 0,0 0 1 15,0 0-1-15,0 0 0 0,0 0 2 0,0 0 3 0,0 0 0 16,0 0 6-16,0 1 0 0,0-1 3 0,0 0 3 16,0 1 3-16,0-1 1 0,0 0 1 0,0-1 1 0,0 0-2 15,0 1 0-15,0 0-4 0,0 0 0 0,0 0-4 0,0 0-3 16,0-4-2-16,-4 4-3 0,-3 0-1 0,7 0-1 16,-4 0-1-16,8 0-1 0,-4 0 0 0,7 0 1 0,-7 0 0 15,0 0 1-15,0 0-1 0,0 4 0 0,0-4 1 0,0 0 2 16,4 0 1-16,-4 0 1 0,0 0 3 0,2 0 1 0,-2 0 3 15,4 0 1-15,-4-4 2 0,6 4 3 0,-6 0-1 16,4-1 1-16,-4-1 1 0,2 1-1 0,-2 1 0 16,5-2 0-16,-5-1 1 0,6 3-4 0,-6 0 1 0,4-1-1 15,-4 1-2-15,2 0 0 0,-2 0-3 0,4 0-2 0,-4 0-3 16,6 0-1-16,-6 0 3 0,4 0-3 0,-4 0-2 16,7 0-1-16,-7 0 2 0,4-2 1 0,-4 2 2 0,2 0 1 15,-2-1-3-15,4 1 3 0,-4 0 2 0,0 0 0 16,0 0 0-16,0 0 1 0,0 0 2 0,0 0 0 15,0 0 0-15,0 0 0 0,0 0 1 0,0 0-1 0,0 0 1 0,0 0-1 16,0 0-2-16,0 0-3 0,0 0 2 0,0 0-3 16,0 0-2-16,0 0 0 0,0 0-2 0,0 0 0 0,0 0-1 15,0 0-2-15,0 0 0 0,0 0 0 0,0-3 0 16,0 3 0-16,0 0 0 0,0 0 0 0,0 0 0 0,0 0 1 16,0 0-1-16,0 0 2 0,0 0 0 0,0 0-1 0,0 3 0 15,0-2 0-15,0 1 0 0,0-1 0 0,0-1 2 16,0 0-3-16,6 0 0 0,-6 0 0 0,4 0-1 15,-4 0 0-15,0 0 1 0,0 0 0 0,0 0 0 16,-4 0 4-16,4 0 2 0,0 0 1 0,-6 0 4 0,6 0 3 16,0 0 3-16,0-1 0 0,0 1 1 0,0 0-2 0,0 0 1 15,0 0-4-15,0 0-3 0,0 0-3 0,0 0-2 0,0 0-3 16,0 0 1-16,0 0-2 0,0-2-1 0,0 2 0 16,0 0-2-16,0 0 2 0,0 0 0 0,0 0 0 0,0 0-2 15,0 0 2-15,0 0-4 0,0 0 1 0,0 0 3 0,0 0-2 16,0 0-1-16,0 0 2 0,0 2 0 0,0-2 0 15,0 0 2-15,0 0 2 0,-4 0-2 0,4 0 1 0,0 0-1 16,0 0-1-16,0 0 0 0,0 0-1 0,0 1 0 0,0 2 0 16,0-1 1-16,0-2-2 0,0 0 1 0,0-2 0 15,0 2 1-15,0 0 0 0,0 0 0 0,0 0 0 0,0 0 1 16,0 0 1-16,0 0 1 0,0 0-1 0,0 0 0 16,0 0 0-16,0-3-2 0,0 2 1 0,0 1-1 0,0 0 0 15,0 0 0-15,0 0 0 0,0 0 0 16,0 0 1-16,0 0 0 0,0 0 0 0,0 0 0 0,0 0-1 0,0 0 0 15,0 0 0-15,0 0 0 0,0 0-2 0,0 0 1 0,0 0-2 16,0 0 2-16,0 0-1 0,0 0 1 0,0 0 1 16,0 0-1-16,0 0-1 0,0 0 2 0,0 1 1 15,0-1-3-15,0 3 0 0,0-3 1 0,0 0 1 0,0 0-1 16,0 0 1-16,0 0 0 0,0 0 0 0,0 0 1 0,0 0 0 16,0 0 0-16,0 0-1 0,0 0 1 0,0 0-1 15,0 0 0-15,0 0 1 0,0 2 1 0,0-2-2 0,0 0-7 16,0 0 3-16,0 0 3 0,0 0 3 0,0 0 1 0,0 0 0 15,0 0 2-15,0 0 2 0,0 0 9 0,0 0-2 16,0-2-1-16,0-1 0 0,0 3 0 0,0 0-3 16,0 0 0-16,4 0-1 0,-4 0 0 0,0 0-1 0,0 0 0 15,0 0 0-15,0 0-3 0,0 0 2 0,0 0 0 0,0 0 0 16,0 0 0-16,0 0-1 0,0 0-1 0,0 0-2 16,0 0 0-16,0 0-2 0,0 0-1 0,0 0 0 0,0 0 1 15,0 0 1-15,0 0 4 0,6 0 3 0,-6 0 6 0,4 0 3 16,-4 0 4-16,2 0 4 0,-2 0 3 0,4 0 3 15,3 0-3-15,-3 0 2 0,0-1-3 0,2-1-2 16,0 1-1-16,1-2-2 0,3 1-3 0,0-2-2 0,-4 2 0 16,9-1-5-16,-9 1 2 0,7-2-1 0,-3 1-2 0,0-1-2 15,1 1 1-15,1-2-2 0,-2 1 0 0,-4 1 4 0,5 3 0 16,-5-2 2-16,4-2 5 0,-3 0 2 0,3 1 4 16,-4-1 2-16,4 1 1 0,-5-1 0 0,5 0 0 0,-8 0 0 15,8 2-2-15,-4-4-1 0,5 0-4 0,-1 0-2 16,0 2-1-16,1-2-2 0,-1 0-4 0,3 1 0 0,-1-1-2 15,-2 0 0-15,1 0 0 0,-1 2 2 0,0-2-2 16,1 0-4-16,1-1 3 0,-6 3-2 0,5-1 0 0,-1 2-1 16,-4-3 0-16,9 4-4 0,-9-4 3 0,4-1 1 0,-4 1 0 15,5 3 1-15,-5-3-3 0,4 2-2 0,1 0 2 0,-5-1 0 16,4 3-2-16,-4-2-10 0,5 0 5 0,-5 2 0 16,4 0 3-16,-4-1-1 0,5 0 1 0,-5 1 0 0,4-2 1 15,1 0 10-15,-5 1-9 0,4 2-2 0,-4-1-2 16,5-1 0-16,-1 1-1 0,0-3 0 0,3 4 0 0,-7-3 1 15,8 0 2-15,-3 1-2 0,1-1 4 0,-2 1 2 0,3-1 3 16,1 0 2-16,-1-1 0 0,1 4 2 0,-1-2 2 16,3-1 4-16,-6-4-4 0,7 1-3 0,-3-2-2 0,5 2-4 15,-9 0-1-15,7-1-2 0,-3 0 0 0,3 1 1 16,-5-1-2-16,5 1 0 0,-3-1-1 0,3 1 0 16,-1 5 0-16,1-6-1 0,0 4 1 0,-1-2-2 0,1 0 0 15,-1 0 2-15,5-1 1 0,-3 3 0 0,1-2-1 0,-2 0 1 16,-1 1-1-16,1 0-2 0,-1 0 1 0,-3 1 1 15,3-2-1-15,-1 0 1 0,1-1-2 0,-4 2-2 0,5-1 1 16,-2 0 2-16,-3 1 1 0,-2 0 1 0,3 1 2 16,1 1-2-16,-4-2 2 0,3-2 2 0,3 3-2 0,-5-2 0 15,-1 2-3-15,0 1 1 0,3-1-1 0,1 2 0 0,-1 1-1 16,1-5-1-16,-1 4 1 0,-3-2 0 0,2 0 1 16,3 1-3-16,-3-1 0 0,-2 1 1 0,7 0 1 0,-7 0 2 15,1 1-1-15,1 0 0 0,-6 0 0 0,5 0 0 0,-3 1 1 16,-2-3 0-16,0 4 0 0,-2-2 0 0,5 1-1 15,-5-3 0-15,6 3 2 0,-6-1-1 0,5-1-1 0,-5 1 1 16,2 1-1-16,4 0 2 0,-4-1-1 0,5-1 3 16,-5 2-2-16,8 0-2 0,-1-1 0 0,1-2-2 0,3 0 1 15,-5 2-2-15,5-1 2 0,-1 1-1 0,1-3-1 16,-1 2 2-16,1-2 1 0,2 3 0 0,-3-3 1 0,3 2-4 16,-9-1 2-16,7 0 0 0,-3 1 1 0,-8 1 0 15,5 1 0-15,-5 0 1 0,4-1 1 0,-4 2 3 0,-2 0 0 0,-4 0-1 16,3 0-2-16,-3-3-2 0,0 2 3 0,0 0-2 15,0-1 2-15,0 4-2 0,0-2-1 0,0 0-3 0,0 0 1 16,0 0 2-16,0 0 0 0,0 0-2 0,0 1-2 16,0-1 1-16,0 0-1 0,0 0 3 0,0 0 1 15,0 0 0-15,0 0-1 0,0 0 0 0,0 0-2 0,0 0 2 0,0 0 1 16,0 0 0-16,0 1-1 0,0-1 0 0,0 0-1 16,0 3 1-16,0-6 1 0,0 3-2 0,0 0 0 15,0 0 1-15,0 3 1 0,0-1-1 0,0-2 1 0,0 0-2 16,0 0 2-16,0 0 2 0,0 0-1 0,0 0-2 0,0 0 0 15,0 0 0-15,4 1 1 0,-4 0-2 0,6 1 1 16,-6 1-2-16,4-2 2 0,-2 2 1 0,2 1 0 0,2-1-1 16,-1 2 0-16,-3-3 1 0,2 3 0 0,2-2 1 15,-2 3-1-15,-2 0-1 0,2-1 1 0,2 1 0 0,-1-2-1 16,-3-1 0-16,8 0 1 0,-6 2-1 0,2 0 1 0,-2-2 0 16,-1 4-2-16,1-1 0 0,2 2 1 0,0-1-1 15,4 1 0-15,-3 1 1 0,3 0 0 0,-2 0 1 0,5 4 1 16,-1-3 2-16,2 1 0 0,-1-1-1 0,-3-2-2 15,1 3 1-15,-1-2 0 0,0-1 1 0,3 1-2 0,-3 0 2 16,0-1-2-16,1 3 0 0,1-1 0 0,-6-2 0 16,5 0 0-16,-5 0-1 0,4-1 1 0,-4 1-6 0,9 1 5 15,-5-2-1-15,3 4 1 0,-7-2 1 0,8-1-1 16,-8 3 2-16,9-3-1 0,-3 4 1 0,1-3 1 0,1 1 1 16,-4-2-1-16,3 3-2 0,1-2 0 0,-1 1 2 0,-3 0-2 15,7-2-2-15,-11 2 0 0,8-1 0 0,-7-1 2 0,3-1 0 16,-4 1 5-16,6-1-4 0,-1-1 0 0,-5 2 2 15,8 0-2-15,-3-2-2 0,1 3 1 0,-1-2 0 16,1 0 3-16,2 1-3 0,-3 1 0 0,5-1 0 16,-3-1 2-16,-3 1 1 0,7-1-2 0,-3 3-1 0,-2-2-5 0,3 2 4 15,-3-1 1-15,-1 0-7 0,1-2 5 0,3 0 1 16,-3-2 1-16,-6 3 0 0,9-2 12 0,-5 0-6 0,-4 2-4 16,4-2 5-16,3 2-10 0,-7 0-2 0,9-1 4 15,-9 1 0-15,8 0-12 0,-1-1 6 0,-1-2 6 16,2 2-1-16,-3 1 7 0,-1-1-1 0,3 1-2 0,-3-1-2 15,2 1 1-15,-1-2-1 0,3 1-1 0,-8 0 1 0,7-2 4 16,-3 2-4-16,-4-2 1 0,5 3-1 0,-5-1 0 0,4 0 1 16,0-3-1-16,-3 4 0 0,3-1-3 0,-4-1 2 15,5 1 1-15,-5 0 1 0,8 1 0 0,-8-1 1 0,9 0-1 16,-7 2 1-16,7-3 0 0,-9 1-1 0,8 0-1 0,-8 1-1 16,7-1 1-16,-3 1-1 0,1-2 1 0,-1 1-2 15,2 2-1-15,-1-2 3 0,-1 3 0 0,0-3-9 0,3 2 3 16,-3-2 4-16,2-1-2 0,3 2 4 0,-5 1 0 0,3-1 0 15,-7-1-1-15,4 0 9 0,-4-3-2 0,5 2-4 16,-3-1 3-16,0 1-4 0,1-1-1 0,-7 1-1 0,8-2 1 16,-4 3 1-16,0-1 0 0,-2 0-1 0,7-3 0 15,-7 1 0-15,2-1 3 0,0 2 0 0,1-2-3 16,-3 0 0-16,6 1-1 0,-8-1 1 0,2 2 1 0,2 1 1 16,5-3-1-16,-7 1-1 0,2-1 0 0,0 3 1 0,0-2-1 15,-1 1 0-15,5-1-1 0,-8-2-1 0,2 2 1 16,2 0 1-16,-2-1-1 0,-1 2 0 0,1-3 1 0,2 3-2 15,0 0 0-15,-2 1 2 0,2 0-1 0,5-2 1 16,-7-1 2-16,2 2-2 0,0-2-2 0,-2 1 2 0,-2-1 0 16,9 0 0-16,-7 3 0 0,-2-4-1 0,8 3 0 0,-5-4 1 15,-1 3 2-15,-2-2-1 0,4 0 0 0,-2 2 1 16,0-2-1-16,-4-2 1 0,6 5-1 0,-6-4 2 0,2 0-1 16,-2-1-1-16,5 0 3 0,-5 0 0 0,0 0-1 15,0 0-2-15,0 0 1 0,0 0-2 0,0 0 0 0,0 0 0 16,0 0-2-16,0 0-6 0,0 0 4 0,6 0 1 15,-6 0 1-15,0 0 0 0,0 0 6 0,4 0-1 0,-4 0-1 16,2 0 6-16,2 0-4 0,-4 0-3 0,6 2 2 0,-2-2 0 16,1 0-7-16,-5 3 3 0,2-3 0 0,2 0 1 15,-4 0 0-15,6 0 2 0,-6 0-8 0,4 0 2 0,-4 0 3 16,2 0 1-16,-2 0 0 0,4 0 0 0,-4 0 0 0,7-3 1 16,-3 1 6-16,-2 1-1 0,2 0-8 0,2-4-1 0,4 3 4 15,-5-2 0-15,1 0-1 0,4-1 0 0,2-1 0 16,-5-1-1-16,7 1 7 0,-8-1 0 0,7-1-5 15,7-2-1-15,-9 2 0 0,5-2 1 0,1 1-1 16,6 0 2-16,-7-2 0 0,5 2-2 0,-5 0-2 0,1-2 2 16,-1 2 0-16,5 0 2 0,-4 0-1 0,-1 0-1 0,1-2 0 15,3 3-2-15,-3-1 3 0,-1-1-3 0,1-2 1 0,-1 2-2 16,1 1 1-16,6 0-3 0,-7 1 5 0,5 2 1 16,-4-4-1-16,3 0 1 0,1 3 0 0,-5 0 1 15,1-1-1-15,-1 0-1 0,1 1-1 0,-5 2-1 0,5-1 0 16,-3 0 2-16,3-1-1 0,-5 3-1 0,5-2 1 0,-3 1 4 15,-1-2-2-15,3 1 0 0,-5 1 1 0,5 2-2 16,-1-1 0-16,3-2 1 0,-7 1 0 0,5 0-1 0,-1-1-2 16,1 1 2-16,-3 3 0 0,3-4 0 0,-1 3 0 0,1-1 0 15,-4 1-1-15,5-2 2 0,-7 2 1 0,11 1-2 0,-4-3 0 16,-1 4-1-16,5-2 1 0,-3-3 0 0,7 5-1 16,-6-4-2-16,1 4 2 0,7-3-2 0,0 1 0 15,-4-1 3-15,4 0 0 0,0-1-1 0,-9 2 1 0,7-2 13 16,-2 1-7-16,4 0-1 0,-7-1-3 0,-1 1-2 0,2 1 1 15,1-3-1-15,-5 1 1 0,4 2-14 0,-5-4 8 16,7 2 2-16,-7-1 3 0,5 3-1 0,0 0 0 0,-5-1 1 16,7 1-1-16,-6-3 3 0,3 4-1 0,-3-4 0 15,5 0 1-15,-1 0 1 0,2 1-2 0,-2-1-1 0,-1 0 1 16,3 0 4-16,-2 2-4 0,-5-2-1 0,3-2 0 0,1 2 0 16,-3 1 0-16,-7 0 2 0,7-1-1 0,-5 0-4 15,3 0-1-15,-3 1 4 0,3-1 1 0,-3 1-2 16,-2-1 0-16,3 1-1 0,1-1 1 0,3 2 1 0,-5-3 1 15,3 1-3-15,1 0-2 0,-3-1 3 0,1 3 1 0,-2-3 0 16,5 1-2-16,-7 4 2 0,5-1-3 0,-9-1 1 0,6-2 2 16,3-1-1-16,-3 2 0 0,-1-1 1 0,5 2 1 15,-6 1-3-15,3-2 4 0,1 2-2 0,-1 2 0 0,-7-3 1 16,8 1-1-16,-3-2-1 0,1 3-2 0,-6-4 3 0,9 3-1 16,-9-1 1-16,9 1 3 0,-9-1 0 0,6 0 2 15,5 0-2-15,-9 1 2 0,4-1-3 0,-1 0-2 16,1 0-1-16,3 0 0 0,-3 2 0 0,-6-3 0 0,9 2-1 15,-5-1-3-15,-4 0 1 0,4 0 6 0,-3 2 1 0,3-1-2 16,-4 2-1-16,5 0-2 0,-9-1 2 0,2-1 4 0,2 2-1 16,-6-1-4-16,4 0 0 0,-4 2 1 0,0 0-1 15,6 0 1-15,-6 0 3 0,0 0-4 0,0 0 0 16,0 0 0-16,0 0-1 0,4 0 0 0,-4 0-1 0,0 0 2 16,0 0-6-16,0 0 3 0,0 0-2 0,0 0-1 0,0 0-2 15,0 0-1-15,2 0-1 0,-2 0 0 0,5 0-2 16,-5 0 3-16,0 0-1 0,6 0 1 0,-6 0 5 0,4 0 0 15,-4 0 2-15,0 0-1 0,2 0 2 0,-2 0-3 16,0 0 3-16,0 0-1 0,0 0-2 0,0 0-1 0,0 2 1 16,0-2 1-16,0 2 0 0,0-2 3 0,0 1-1 0,0 2 0 15,4-1-1-15,-4-1 1 0,6 0-2 0,-6 2 6 16,0-3-2-16,4 0-2 0,-4 0-1 0,5 2 2 16,-3-1 1-16,4 2 2 0,-2-1-1 0,0 2-7 0,-2 0 1 15,2-1 3-15,7 1 2 0,-9-1 0 0,2 1-1 0,2 0-2 16,4 2 1-16,-5-3 2 0,3 3 0 0,-4 0-1 0,2 0 1 15,5 1-2-15,-5 2-1 0,4-2 2 0,0-2 1 16,1 7-1-16,1-3 1 0,3 0 0 0,1 1 2 0,-3-1 0 16,3 0 1-16,1 2-2 0,-1-3-1 0,1 3-1 0,1-1 1 15,-1-2 1-15,-1 2-1 0,3-1 0 0,-9 1 0 16,7-1 1-16,-3 0 0 0,-1 2 2 0,3-2-2 16,-1 0 1-16,1 1 0 0,-3-3-3 0,3 3 1 0,1-1 1 15,-7 0 2-15,11-1-3 0,-9-1 0 0,5 1 0 0,-7-1-5 16,7 1 6-16,-3-1-1 0,-2 1-1 0,3-1 6 0,-3-3-3 15,-6 3 1-15,9-1-1 0,-9 0 2 0,7-1-4 16,-3 0 0-16,4 1 0 0,-7 3-5 0,5-2 2 16,2 1 1-16,-1-4 0 0,-3 3-7 0,5-1 6 0,-3 1 2 15,0-1 2-15,3 1 0 0,1 1 1 0,-3-1-1 16,1-2 1-16,-1 2 6 0,7 1-4 0,-7-1-2 0,1 0-2 16,-1 2 0-16,1-3 1 0,-1-1-2 0,1 0 0 0,-2 1 0 15,-5 0-1-15,7 0 0 0,-8-2-2 0,7 1 3 16,1 1-4-16,-8 1 2 0,11-1 1 0,-7 4 2 0,3-4 0 15,1 2 0-15,-1 1 2 0,-3-1-2 0,4-1 4 0,-1 0-2 16,1 1-1-16,3-1 1 0,-5-1 0 0,5 2-1 16,-7-1-1-16,11 0 1 0,-9 3 0 0,-2-2-1 15,7 1 1-15,-5-3 0 0,3 1-1 0,-3 1 0 0,3 1 0 16,-3-5-1-16,-6 2 1 0,9 0 0 0,-9 1-1 0,8-3-2 16,-7 2 1-16,9-1 0 0,-10 4 0 0,9-3 2 0,-7 3-2 15,2-2 1-15,1 1 1 0,-1-4 1 0,3 5 1 16,1-2-2-16,-4 0 2 0,3 1-1 0,-3-2-2 15,2 0 2-15,3 0 0 0,-3 0 0 0,-3 2 0 0,3-1-1 16,-2 0 1-16,3 0-1 0,-7-2 2 0,4 1-2 0,-1-1-4 16,-1-1 2-16,0 0 0 0,-2 1 3 0,7-3-1 15,-5 3 0-15,0-2 0 0,1 2 0 0,-1-3 5 0,2 4-1 16,0 0-1-16,1-1-2 0,-1 0 0 0,3-1 2 0,1 0-3 16,-8 3 0-16,7-1-1 0,-3-2-1 0,0 1 1 0,1-2 1 15,1 2 0-15,-4-1-1 0,1 1 1 0,1 0 0 16,-4-2 0-16,4 2 0 0,-3-3-1 0,3 3 1 15,-2-1 0-15,1 0 0 0,-1-1 0 0,-2 2 0 0,0-2 0 16,5 1 1-16,-7-1-1 0,4 2 0 0,0-4 0 0,0 1 1 16,-3-2 0-16,1 4-1 0,4-2 1 0,-6-1 0 15,2 1 0-15,1 0 0 0,-1 0 0 0,2 0 0 16,-6-1-1-16,9 2 0 0,-7-1 1 0,-2-1-1 0,2 2 0 16,2-2 0-16,-2 1 0 0,-2 0-1 0,2-2 0 0,3 1 1 15,-1 3-1-15,-2-2 1 0,2-2 1 0,0 0 0 16,-2 2 0-16,3 0 0 0,-7 1 0 0,4-3 2 0,-4 0-3 15,0 0 2-15,0 0-2 0,6 0 2 0,-6 0 0 16,4 0 2-16,-4 0 0 0,2 0-2 0,-2 0 4 0,4-3 0 16,-4 1 1-16,0 2 0 0,0-2 0 0,7 2 0 0,-7-2 0 15,0-2 0-15,4 3 0 0,-4-1-3 0,2 0 0 0,-2 1 0 16,4-3-2-16,-4-1 1 0,6 2-1 0,-2-3 0 16,2-1-1-16,1 4 0 0,1-4-1 0,0 2-2 0,3-1-2 15,-1-1 0-15,4 0 1 0,-1 0 0 0,-1-2 1 16,-2 1-1-16,5 0 2 0,-3 0 1 0,5 3 6 0,-3-4-3 15,3-2-1-15,-1 1-1 0,1 2 0 0,-1-2 1 16,1 2-1-16,0-2 1 0,-1-2-5 0,7 1 1 0,-9 1 1 16,9 1 1-16,-6-1-1 0,3 1-3 0,-3 0 2 15,6-1 0-15,-3 0 0 0,3 2 1 0,0-1-2 0,4 2 0 16,-1-1 1-16,-1 1 1 0,0-1 0 0,-4 0-2 0,6 1 3 16,-7 0-2-16,3 1 3 0,-2-3 1 0,-3 2-1 15,3 0-1-15,2-2-1 0,-3 1 0 0,3 1-1 0,-2-2 2 16,1 3 0-16,3-2 0 0,-6-2 2 0,2 0-1 15,1 3 3-15,-1 0 1 0,2 1 0 0,-3-3-5 0,-1 2 3 16,6 0 1-16,-7-1-1 0,3 0 2 0,-4 1-1 0,5 1 0 16,-3 1-1-16,-3-1 5 0,1 1-3 0,0-1-3 15,1 0-1-15,3 1-1 0,-5-1 0 0,5 3-2 0,-2-1 2 16,5 0-2-16,-5-2-1 0,8 3 4 0,-6-1 0 16,1-1-1-16,-1 1-1 0,-4-2 2 0,3 1 1 0,-1 1 0 15,1-3 1-15,-3 3-3 0,0-2 1 0,-1 1 0 16,1-1-1-16,-1 4 0 0,1-4 0 0,1 2-2 0,-1 1-1 15,1-3 1-15,-1 0 3 0,0 0 0 0,-3 4 0 0,-2-4-1 16,5 3 1-16,4 0 1 0,-5-1 0 0,1-1 2 16,-7 3-2-16,7-3-2 0,3 2 0 0,-7-2 2 15,3 3 0-15,-5-5 0 0,5 4-5 0,-1-3-7 0,3 0 4 16,-8 3 3-16,5-1 3 0,-3 1 0 0,-1-2 0 0,1 3-1 16,3-3 4-16,-5 1 5 0,2 2-2 0,-1-2-2 0,1 1-3 15,-2-1-1-15,1 1 0 0,-1-1 0 0,2 0 0 16,3 0-2-16,-3 2 0 0,5-4 1 0,-7 2 0 0,5 1-1 15,-3-2 0-15,0 4 0 0,3-1 0 0,-3 1 1 0,-1-1-3 16,3 0 3-16,-1 0 0 0,-3 0 1 0,2 1 0 16,-1-2 0-16,-1 0 2 0,-4 3 2 0,4-2 0 0,-5 0-1 15,-3 2-2-15,2-3 1 0,2 3 2 0,-2 0-2 16,-4 0-3-16,2 0 1 0,-2 0 1 0,4-1-1 0,-4-1-1 16,7 2-1-16,-7-1-1 0,4 1 1 0,-4-3 0 0,2 3 0 15,-2 0 1-15,4-1 1 0,-4 1 1 0,6 0-1 16,-2-2 6-16,7 2-4 0,-9-3-1 0,8 2-1 15,-4 0-1-15,4-2 1 0,-3 3-1 0,3-3 1 0,-2 3-6 16,1-3 3-16,-1 1 0 0,0 0 1 0,-4 0 2 16,7 1-1-16,-9 1 0 0,2 0 1 0,2-1 0 0,-2-3 0 15,0 3 1-15,-2 1-1 0,5 0 0 0,-3 0 1 0,-4-2-1 16,4 2-1-16,-2-1 0 0,2 1-3 0,2 0 2 16,-6-2-1-16,4 2 2 0,-4 0-1 0,2 0 2 0,-2 0 0 15,5 0-1-15,-5 0 4 0,0 0-2 0,6 0 2 16,-6 0-3-16,0 0 0 0,0-3 2 0,0 3 0 0,0 0 1 15,0 0-3-15,0 0 0 0,0 0 0 0,0 0 0 0,0 0 0 16,0 0-1-16,0 0-3 0,0 0-1 0,0 0 1 16,0 0 2-16,0 3-1 0,0-1 0 0,4-1-1 0,-4 1-2 15,6-2 4-15,-6 1 1 0,4 3 1 0,-4-3-1 0,2 0-2 16,4 1 2-16,-1 2-1 0,-1-1 2 0,-2-3 0 16,2 3-1-16,2 0 2 0,-2-2-9 0,-2 0 4 15,2 2 4-15,3-1 0 0,-3-1 0 0,-2-1 0 0,2 0 1 16,2 3-1-16,-2-3 10 0,-2 1-5 0,9 1-2 0,-1-1-1 15,-4 2 1-15,5-1 0 0,-5 0-2 0,4-2 0 16,-4 0-1-16,-2 0 0 0,7 3 0 0,-7-3 1 0,4 4-1 16,-4-2 1-16,3 0 1 0,-1 0-2 0,4 0 2 0,-6-1-1 15,2 1-2-15,1-1 0 0,1 2 1 0,0-1-3 0,0-1-1 16,-1 1 3-16,3 1 0 0,-4-2 1 0,5 1 1 16,-1 2-1-16,-2-4 0 0,0 2 4 0,-1-2-1 15,3 0-1-15,-8 0 0 0,8 0 0 0,-6 0-1 0,-1 0 0 16,1 0 2-16,2 0-1 0,-6 0-1 0,4 0 0 15,-4 0 2-15,2 0-1 0,-2 0-2 0,4 0 1 0,-4 0-1 16,6 0 0-16,-6 0 0 0,0 0-1 0,5 0 1 0,-5 0-1 16,6 0 2-16,-6 0-1 0,4 0 0 0,-4 0-3 15,2-2 1-15,2 2 2 0,2 0-1 0,-2 0 1 0,-2 0-2 16,3 0 2-16,1 0-1 0,-2 0 2 0,-2 0 0 16,-2-4-1-16,4 4-2 0,2 0 4 0,-6 0-1 0,4 0-1 15,-4 0 0-15,5 0 0 0,-5 0 1 0,2-2 0 0,-2 2 1 16,6 0-2-16,-6 0 0 0,4 0 1 0,-4-1 0 15,4 1 0-15,-2-3-1 0,4 3 0 0,-1 0-1 16,1 0 1-16,0 0-3 0,-2-2 0 0,6 1 2 0,-5 1-3 16,3 0 3-16,-4 0 0 0,2-2 3 0,-2 2-3 0,2-3 2 15,-1 3-1-15,-3 0 1 0,-2 0 0 0,4 0-2 16,2 0 2-16,0-1-5 0,-2 1 2 0,-4 0 1 0,5 0 0 16,-3 0 0-16,4 0 1 0,-2 0 0 0,0 0 0 15,-2 0 3-15,8-2-1 0,-3 2-1 0,3 0 2 0,-4-1-3 16,5-1 1-16,-7 0 1 0,2 0-2 0,4 0 0 0,1 2 1 15,-5-1-1-15,4-2-1 0,-4 0 2 0,5 3-1 16,-5-2-1-16,0 0 1 0,2 2 0 0,-6-3-2 0,9 3 2 16,-7 0 2-16,2-1 0 0,0-1 0 0,0 1-1 0,1-2 1 15,-3 2-2-15,6-1 0 0,-4-1-2 0,0 2 0 16,3 1-1-16,-3-1 0 0,6-2 0 0,-1 0 2 0,3 3 1 16,-6-3 4-16,3 1-1 0,-1 0-2 0,-4 0 1 0,5 1-1 15,-1 0 1-15,0-3-1 0,3 3-1 0,-3-1-5 16,0 1 4-16,3-1 0 0,1-1 2 0,-1 0 0 0,-3-1-1 15,4 1-2-15,-5 0 2 0,5 1 0 0,-8 2-2 16,5-3 1-16,-5 1-3 0,4 0 3 0,-4 2-3 0,5 0 3 16,-5 0 0-16,11 0 1 0,-9-2-1 0,4 1 0 0,-6 1 1 15,9 0 1-15,-9 0 2 0,6 0-1 16,3-2 0-16,-3 2-1 0,3-3 0 0,-3 2 2 0,-1-1-1 0,1 1-1 16,7-2 0-16,-7 1-1 0,0 0 1 0,3 0 2 15,-3-1-1-15,-1 3-1 0,5-2-1 0,-1 1 0 0,-3-2 0 16,-2 1 1-16,-3 0 0 0,3 0-2 0,-4 1 1 15,4-2 0-15,-3 0 2 0,3 2-1 0,-4-2-2 0,-2 2 1 16,7-1-2-16,-1 0 1 0,-4 0-2 0,4 0-1 16,-3 0 1-16,3 2-1 0,-4-5 3 0,5 4 1 0,-5 0 0 15,4-3 0-15,-4 3 3 0,5 1-2 0,1 0 1 0,-2-1 0 16,1-1 0-16,3-1-2 0,-1 2-2 0,-7-1 2 0,8 1 1 16,-3-3 2-16,1 3-1 0,-6 0-2 0,5-1 2 15,-5 1-1-15,4-5 1 0,-6 6-1 0,2-2 0 16,1-2-1-16,-3 3 0 0,-2 0 2 0,2-1-2 0,2 1 0 15,4-2-1-15,-5 2 0 0,1-1 3 0,0-1-3 0,0 2 0 16,-2-1-2-16,3 1 0 0,-1-3 3 0,-2 3 1 16,6 0-1-16,-8-2-2 0,9 1 1 0,-7 1 1 0,2-2 1 15,0 3 0-15,-2-4 0 0,3 2 0 0,-3 1-1 16,-2 0 0-16,-2-3 2 0,4 4-2 0,-4 0 0 0,6 0-3 16,-6 0 1-16,0 0-1 0,0 0 2 0,4 0-1 15,-4 0 1-15,4 0-2 0,-4 0 1 0,2 0 2 0,-2 0 0 16,7 0-1-16,-7 0 0 0,4 0 1 0,-4-1 0 15,4 1 2-15,-4 0-1 0,0 0-1 0,0 0 0 0,0 0 1 16,0 0-1-16,2-2-2 0,-2 1 1 0,6 1 0 0,-6 0 2 16,4 0 0-16,-4 0-1 0,4 0 0 0,-4 0 1 15,2 0-1-15,-2 0-1 0,5 0 1 0,-5 0 0 0,0 0 1 16,0 0 0-16,0 0-1 0,0 0 0 0,0 0 1 16,0 0 0-16,0 0 0 0,0 0-1 0,0 0 0 0,0 0 0 15,0 0 0-15,0 0 0 0,-5 0 0 0,5 0 0 0,0 0-2 16,0 0 1-16,0 0-1 0,0 0 2 0,0 0-6 15,0 0 3-15,0 0 1 0,0 0 2 0,0 0 0 0,0 0-1 16,0 0-1-16,0 0-4 0,0 0 1 0,0 0-9 0,0 0-14 16,0-1-18-16,0-2-18 0,0 1-24 0,-2 2-29 15,2-1-32-15,-4 0-35 0,0-3-30 0,-4 3-28 0,4 0-28 16,-7-2-38-16,5 0-69 0,-8 2-99 0,-3-1-33 16,-6 1 2-16</inkml:trace>
</inkml:ink>
</file>

<file path=ppt/ink/ink5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5:23:06.298"/>
    </inkml:context>
    <inkml:brush xml:id="br0">
      <inkml:brushProperty name="width" value="0.05292" units="cm"/>
      <inkml:brushProperty name="height" value="0.05292" units="cm"/>
    </inkml:brush>
  </inkml:definitions>
  <inkml:trace contextRef="#ctx0" brushRef="#br0">3119 13374 63 0,'0'-2'72'0,"2"0"8"0,-2 1 1 0,0-2 1 0,0 1 0 0,0 0-3 15,0 1-4-15,0 1-4 0,0 0-7 0,0 0-5 16,0 0-6-16,0-3-3 0,0 3-4 0,0 0-5 15,0-1-4-15,0 1-3 0,0 0-2 0,0 0-2 0,0 0-4 16,-2 0-1-16,2 0-3 0,0 0-1 0,0 0 0 0,0 0-1 16,-4 0-1-16,4 0-2 0,0 0 2 0,0 0-3 15,0 0 0-15,0 0 0 0,0 0 0 0,0 0-1 0,0 0-1 16,0 0 0-16,0 0-1 0,0 0 0 0,0 0 0 16,0 0 0-16,0 0 0 0,-6-2-1 0,6 2 1 0,-4 0 0 15,4 0 1-15,0 0 0 0,0 0 1 0,0 0 1 16,0 0 3-16,0 0 1 0,0 0 1 0,-2 0 2 0,-2 0 4 15,4 0 2-15,0-1 5 0,0 1 2 0,0 0 2 16,0 0 1-16,-7-3-2 0,7 1-1 0,-4 1-2 0,4-3-1 16,-6 3-4-16,2 0-2 0,2-1-4 0,-2-1 3 15,4 2-1-15,-6-2 2 0,1 3 0 0,3-2-1 0,-2-2-2 16,-2 3-1-16,2 0-3 0,4-1-5 0,-2-1-2 0,-2 3-1 16,-3 0-2-16,3-1-1 0,2 1 0 0,-2 0 10 15,-2 0-4-15,0 0-2 0,2 0 1 0,-3-2-4 0,3 1 1 16,-2 1-1-16,0 0-1 0,2 0-10 0,-7 0 4 0,5 0 3 15,-4 1-1-15,4 1 1 0,-1-1-2 0,1 2-5 16,2-1 1-16,-6-1 0 0,6 0 0 0,2 3 0 0,-9-2 0 16,5-2 0-16,0 4 2 0,2 1 9 0,-7-3 1 15,5 3 3-15,-4 0 2 0,4-2 1 0,-5 1 2 0,5-1 3 16,-4 2-1-16,6-2-2 0,-7 1-3 0,5-1 0 0,-4 0-4 16,8 1-2-16,-9 2-2 0,5-1-5 0,-4 3-1 15,6 0-1-15,-3-1 1 0,1 2-3 0,0-3 2 0,2 2 2 16,-6 1-3-16,3 1 5 0,1-1-3 0,2 1 2 15,-6 1-3-15,8-1 1 0,-2 1-1 0,-3 3-2 16,7 0 3-16,-4-1 1 0,4 0 3 0,-2 0 5 0,2 2 4 0,-4-2 5 16,4 3 0-16,-6-1 6 0,6 0 1 0,0 0 0 15,0 0 10-15,0 0-7 0,6 1-9 0,-6-4-4 0,4 1-1 16,-2 1-3-16,2-1-2 0,3-1-2 0,-3 1-10 0,2-3 5 16,4 2 4-16,-4-4 2 0,5 2 3 0,-1-2 3 15,-4-1 3-15,7-1 4 0,1 0 4 0,-1-1 5 0,-3 0 6 16,2-4 9-16,9-1 6 0,-5-1 2 0,1-2-1 15,-3 0 0-15,3-3-3 0,6-3-5 0,-7 2-5 16,5-2-7-16,-4-1-10 0,-1-1-4 0,5 1-4 0,-9-4-2 16,5 2-3-16,-7-2-3 0,7 0-2 0,-5 1-2 0,9 1 0 15,-11-4 0-15,2 4-1 0,3-4-4 0,-9 1 1 16,8 1 3-16,-7-2-1 0,5 1 0 0,-6-1 0 0,5 3-2 16,-3-4 1-16,-2 1 3 0,4-1-1 0,-3-2-1 0,-1 1-2 15,-2 0 0-15,-2-2-1 0,2-1-2 0,2 1 1 16,-6-2-3-16,5-3 1 0,-3 0-3 0,-2-1-3 0,4-2-5 15,-4 0-5-15,6-2-3 0,-6-2-9 0,4-3-8 16,2 2-9-16,-2-3-1 0,-2 3 3 0,9-1 4 0,-7 4 9 16,-2 1 8-16,-2 0 16 0,4 3 15 0,-4 5 12 0,6 0 7 15,-6 4-1-15,4 2 3 0,-4 1-2 0,3 2-11 16,-3 2-2-16,0 0-7 0,0 3-2 0,0 0-5 0,0-1 2 16,0 1 0-16,0 3-2 0,0 1 2 0,0 2-5 15,0 1 2-15,0 0-3 0,0 0 5 0,0 0-3 0,0 0-1 16,0 1-5-16,-3 2 3 0,3 1 1 0,-4 3 1 0,-2-1-1 15,2 1-1-15,2 2 2 0,-2 3 0 0,-2 0 6 16,-1 4-1-16,3 1-3 0,-6 1 1 0,4 3 1 16,0 1-1-16,1 0 2 0,-5 3 2 0,8 2 8 0,-2-3 4 15,-2 2 7-15,2 1 1 0,1-1 2 0,-1 1 2 0,4-1-2 16,-6-1 0-16,6 3-5 0,0-4-2 0,0 0 2 0,0 0 0 16,0 2 1-16,6-4 3 0,-6 3 2 0,4-1 0 15,-4-4-1-15,3 1-1 0,-3 0 0 0,4-3 2 16,-4 4-15-16,6-2 4 0,-6-1 1 0,4-1 1 0,-4-1 4 0,2 0-1 15,-2-2-5-15,4 0 0 0,-4-4 11 0,6 2-6 16,-6 0-6-16,5-2 0 0,-5-1-6 0,2-2 0 16,2 0 0-16,2 0 0 0,-2-1 0 0,2-2-7 0,-2 1-13 15,-2 0-17-15,3-3-22 0,5-1-34 0,-8 0-39 0,8-2-47 16,-3-2-49-16,7 0-37 0,-2-1-32 0,3-3-32 0,-3-1-36 16,5-3-58-16,-7 1-75 0,5 0-29 0,-3-1 0 15</inkml:trace>
  <inkml:trace contextRef="#ctx0" brushRef="#br0" timeOffset="605.01">3659 13606 49 0,'-4'-5'344'0,"4"3"-87"15,4 1-81-15,-4 1-54 0,6 0-36 0,-6 0-19 0,0 0-8 16,-6 1-2-16,6 1-1 0,0 3 1 0,0-3 2 16,0 5 2-16,0-3-4 0,0 4-5 0,0-1-3 0,0 2 0 15,0-2 0-15,0 3-1 0,0-1 0 0,0 1 0 0,0 3 1 16,-4-3 2-16,4 4-3 0,0-1-1 0,0 0 1 16,0-1 1-16,0-2-6 0,0 2-3 0,0-1-1 15,0 0 0-15,0-1 1 0,0-2-3 0,0 2-2 0,0-3-2 16,0 1-3-16,0-1-2 0,-2 2-4 0,2-3-4 15,0 0-4-15,0-2-3 0,0 0-2 0,-5 0-3 0,5 0-1 16,0-2 0-16,0 1-2 0,5-2-3 0,-5 1-1 0,2-2-8 16,-2 0-9-16,0-2-18 0,0 1-21 0,0-4-27 15,4-3-27-15,-4 1-28 0,6-2-22 0,-2 1-21 0,0-1-26 16,2-2-33-16,1 3-61 0,-3-3-71 0,-2 1-37 0</inkml:trace>
  <inkml:trace contextRef="#ctx0" brushRef="#br0" timeOffset="1357.82">4579 13145 220 0,'0'0'210'0,"-7"0"-50"16,7 0-36-16,-4 1-28 0,4 1-17 0,-2-2-10 15,2 0-7-15,0 0-3 0,0 2-3 0,0-1-4 0,-4 2-5 16,4-1-2-16,-6-2-5 0,6 0-3 0,0 0-1 0,0 0 0 15,0 0 1-15,0 0 5 0,0 0 3 0,6 0 1 0,-6 0 5 16,0 0 5-16,0 0 3 0,4 0 5 0,-4 0 7 16,2 0 4-16,2 0 9 0,7 0 6 0,-1 0 4 15,3 0 5-15,3 0 3 0,-6 0-4 0,13-2 0 0,-2-1-7 16,2 2-7-16,-3-3-8 0,3 0-10 0,4 3-7 0,0-1-7 16,-5-1-4-16,5 2-6 0,0 0-4 0,-6-1-4 15,-3-2-3-15,-1 4-4 0,8 0-3 0,-7-3-6 0,-1 3-2 16,-3 0-4-16,-3 0-3 0,-1 0-4 0,3 0-2 15,-3 0 1-15,2 0-1 0,-3 0-1 0,-3 0-2 16,4 0-8-16,-8 0-14 0,8 0-17 0,-5 0-24 0,-3 0-25 16,2 0-30-16,-4 0-26 0,6 0-29 0,-2 3-22 0,2-3-17 15,-2 4-9-15,-1-1-10 0,1 1-14 0,-4-4-31 16,0 0-71-16,10 6-63 0,-10-6-18 0</inkml:trace>
  <inkml:trace contextRef="#ctx0" brushRef="#br0" timeOffset="1859.88">4752 13550 27 0,'0'-2'404'0,"0"1"-84"0,4 0-91 0,3-4-70 0,-1 3-45 15,8-3-23-15,-5 4-14 0,1-1-6 0,4 1 1 0,-1-2-5 16,3 2 0-16,5 1-6 0,6 0-7 0,-9 0-8 16,9 0-6-16,0 1-3 0,-4-1-2 0,8 0 1 0,-4 0 1 15,0 0 0-15,2 0 3 0,-2 0 2 0,-1 0-2 0,-3 0-2 16,4 0-1-16,-10 0-1 0,-1 0-4 0,1 0-2 15,1 0-5-15,-5 0-5 0,-3 0-5 0,-4-1-3 16,4 1-3-16,-5 0-2 0,-3 0-5 0,4 0-4 0,-2-2-14 16,0 1-14-16,-4 1-19 0,2 0-24 0,2 0-29 15,3 0-30-15,-3-3-34 0,-2 2-42 0,-2 1-54 0,0 0-98 16,0 0-68-16,0 0-21 0</inkml:trace>
  <inkml:trace contextRef="#ctx0" brushRef="#br0" timeOffset="7741.98">6336 13050 105 0,'0'-1'110'0,"0"1"-13"0,0 0-12 0,0 0-11 16,0 0-10-16,0 0-10 0,0 0-8 0,0-3-8 0,0 3-4 15,0 0-4-15,0 0-4 0,0 0-3 0,0 0-2 0,0 0-1 16,0 0-1-16,0 0-3 0,0 0 1 0,0 0 0 16,0-2 2-16,0 0 1 0,0 1 3 0,-4 1 1 15,4 1 2-15,-2 1 4 0,2 0 3 0,-5-2 0 0,5 0 3 16,-6 0 3-16,6 0 0 0,0 0 4 0,0 0 0 15,0 0 1-15,0 0 0 0,-4 0-1 0,4 0 1 0,-2 0-2 0,2 0 0 16,0 0-2-16,0 0 1 0,0 0-2 0,0 0 2 16,0 0 1-16,0 0-1 0,0-2 2 0,0 0-1 15,0 2 1-15,0-1-1 0,0-1-2 0,0 2-4 0,2-3-4 16,2 2-4-16,2 0 0 0,-1-2-7 0,1-2-7 16,4 3-4-16,0-4-1 0,-3 6-3 0,5-5 0 0,2 4-1 15,3 0-8-15,0-4 3 0,-1 2 2 0,1-1-1 0,5 1-1 16,-5 1 0-16,4-2-1 0,-5 1 1 0,5 3 0 15,-5-3 0-15,1 3 0 0,-1 0 1 0,5 0 1 16,-9 0-1-16,-1 3 1 0,1-3-2 0,-1 4 0 0,-7 1 0 16,2 1-1-16,0 1-3 0,0 2 2 0,-2-1 1 0,3 1 1 15,-3 2 1-15,-4 2 1 0,0 1-1 0,0-1 3 16,0 2 0-16,0 1 1 0,-4-1-5 0,-3-2 2 0,3-2 3 16,2 1 0-16,-8 2 2 0,6-1 0 0,-2-1 0 0,-5-2 0 15,5 0 5-15,-4-3-1 0,3 1-2 0,-3-1 3 0,4-1-1 16,-11 0 0-16,7-1-1 0,-2 1 0 0,1-3-1 15,5 1-1-15,-4-2 0 0,4 3-1 0,1-4-1 0,1 0 1 16,-2 1 2-16,2-2 2 0,4 0 2 0,0 0 1 16,0 0 2-16,0 0 2 0,0 0 1 0,0 0 0 0,4 0 4 15,-4 0-3-15,6 0 0 0,-6 0-1 0,4 0-1 16,1-2-4-16,-3 1-2 0,2 0-4 0,6-3-4 0,3 3 1 16,-7 1-4-16,8 0 0 0,-1 0-2 0,1 1 0 0,-2 3 0 15,-1-2-1-15,1 3-1 0,3-1-2 0,-3 2 0 16,-2 0 0-16,7 1 2 0,-7 2 1 0,3 2-1 0,-3 2 1 15,0 2 0-15,1 2 1 0,-5-1 3 0,4 4-2 16,1-2 2-16,-5 2-2 0,0 1 7 0,2-2 2 16,-6-1 1-16,2 2 5 0,3 0 2 0,-7-2 8 0,0 0 4 15,0 1 10-15,-7-2 3 0,3 1 11 0,-2-1 12 0,-4 0 10 16,4-2 11-16,-5-3 5 0,1 2 14 0,0-5 4 0,-3 2 8 16,-1-2 5-16,-3-1 2 0,-6 0 1 0,3-3-7 15,-3-2-7-15,-4 2-12 0,0-4-9 0,5 1-11 16,-7 2-13-16,2-4-16 0,2 0-13 0,-2-4-5 0,8 2-8 15,-7 1-6-15,5 0-6 0,-2-4-5 0,2 2-3 0,-1-1-5 16,1 1-8-16,9-2-13 0,1 0-17 0,-1 1-22 0,4-2-24 16,-3 0-28-16,3 1-35 0,-2 1-35 0,4-3-33 15,1-1-27-15,5-1-21 0,0-3-14 0,0 1-11 16,7 0-4-16,3 0 0 0,2 0-3 0,7-1-19 0,-7 0-51 0,5 1-46 16,4 0-29-16</inkml:trace>
  <inkml:trace contextRef="#ctx0" brushRef="#br0" timeOffset="8359.77">7189 13256 384 0,'-4'-5'387'0,"-6"2"-108"0,8-1-90 0,-8 0-64 15,5 3-40-15,3-2-23 0,-2 1-15 0,-2 2-7 0,2 2-7 16,-2 1-2-16,2 0-6 0,1 3-5 0,-1 1-5 16,-6 0-2-16,8 3 2 0,-2-1 2 0,-2 3 1 0,6 2 2 15,-5-1 3-15,5 3 3 0,5-1 1 0,-5 0 0 0,6 0-2 16,-6 1-2-16,4 3-3 0,-4-4 0 0,2-2-1 16,2 5 0-16,6-1-2 0,-7-1-2 0,7 0-2 15,-6-1-2-15,2-2-1 0,-2 1-2 0,-2-2-2 0,3 1-3 16,5 1-1-16,-8-4 0 0,8 3 1 0,-6-3 1 0,3 2 2 15,-1-3-2-15,0 2 0 0,4-1 2 16,5-4 0-16,-9 3-5 0,6-6 3 0,3 1 0 0,-3-1 0 0,-1-1 0 16,3-1 2-16,5-1-2 0,-9-1 2 0,7-1 5 15,-1-2-1-15,1-2-4 0,-1-3 3 0,5 0 3 16,-5 1 1-16,-5-3 6 0,5-2 1 0,-3-1 3 0,1-2 4 16,-1 2 9-16,-3-3 3 0,-4 0 6 0,4 2 4 15,-5-4 3-15,-5 1 8 0,0 0 4 0,0-2 1 0,-5 0-1 0,-5 6-2 16,4-3-6-16,-4 0-6 0,1 0-5 0,-5 0-10 15,4-1-7-15,-3 5-6 0,-1-2-2 0,1 2-7 0,3 0-4 16,-7 2-6-16,11 3-21 0,-8-2-16 0,7 3-16 16,-5 0-19-16,2 2-23 0,6 2-20 0,-3 0-21 0,3 3-18 15,-2 3-5-15,2-2-6 0,4 3-4 0,-2 1-4 0,2 2-5 16,0 3-14-16,0-10-36 0,0 12-76 0,2-2-68 16,-2 3-36-16</inkml:trace>
  <inkml:trace contextRef="#ctx0" brushRef="#br0" timeOffset="9425.32">7741 12751 49 0,'0'0'266'0,"-2"0"-59"0,2-1-50 0,-4 1-42 0,4-1-28 16,-6 1-21-16,6 0-12 0,0 0-11 0,0 0-7 15,-4 1-6-15,4 0-6 0,-2 4-5 0,2-2-3 0,-4-1-1 16,4 4 5-16,0 0 9 0,0 3 0 0,0-1 0 0,0 3 1 16,0-2 0-16,0 0-2 0,0 0 0 0,4 4-2 15,-4-3-11-15,2-1 0 0,2 2 0 0,2 1 0 0,-2 0 0 16,3-2-2-16,-1 1-1 0,-2-2-4 0,2-2-1 0,-2 3 0 16,-2-1 0-16,9-2-1 0,-7 1 1 0,2-4 1 15,0-1 2-15,0-2 3 0,-2 2 1 0,7-1 2 16,-7 0 4-16,2-2 4 0,0 0 3 0,1 0 1 0,3 0 1 15,0-4-1-15,-4-1 1 0,9-1 0 0,-9-2 0 16,4 1-2-16,-8-2-1 0,9-1-3 0,-5 0-1 0,-2-1 1 0,2 1 0 16,-2-1 1-16,-1 1 0 0,5-1 2 0,-8 2 1 15,0 0 4-15,0 0 0 0,0-1 0 0,-8 0-1 0,5 3-2 16,-1 2-4-16,-6-1-6 0,8 0-4 0,-8 1-7 16,3 0-10-16,-3 0-11 0,6 2-12 0,-2-1-12 15,-5 1-14-15,9-1-11 0,-6 2-15 0,2 2-14 0,-4 0-11 16,7 2-11-16,-7 2-12 0,6 1-12 0,2-1-20 0,2 0-39 15,0-1-78-15,0 1-74 0,2 0-39 0</inkml:trace>
  <inkml:trace contextRef="#ctx0" brushRef="#br0" timeOffset="10052.06">8529 12991 365 0,'-6'0'302'0,"-9"3"-99"16,3-1-75-16,2 1-48 0,-7 3-25 0,0 1-13 16,7 5-4-16,-2-4-1 0,-3 2 1 0,5 6-1 0,-2 0-1 15,1 3-4-15,-1-2-2 0,1 5-2 0,5-3-2 16,2 4 2-16,-6 3 5 0,6-4 0 0,4 4 0 15,-2-2 1-15,2 1-5 0,0 3 1 0,0-2 3 0,0 1-1 16,0-2-5-16,0 2-1 0,0-5 0 0,2 2 0 0,-2 0-1 16,4-1-2-16,2-5-6 0,-2 3-4 0,0-5-2 0,-2 1-2 15,2-2-1-15,3-1-1 0,-3-1 0 0,4-1-2 16,-4-4 0-16,7 2 1 0,-5-4 0 0,4 3 0 16,0-2 0-16,7-1-2 0,-1 0-1 0,7-3-3 0,4-1-7 15,-6 0-11-15,1-2-12 0,5 0-16 0,-4-2-17 16,2-2-19-16,-7-1-21 0,7 0-17 0,-6-2-18 0,-3 1-19 15,1-1-34-15,4-1-65 0,-11 4-72 0,2-2-35 0</inkml:trace>
  <inkml:trace contextRef="#ctx0" brushRef="#br0" timeOffset="11981.21">2820 14832 257 0,'-11'3'249'0,"5"0"-62"0,-4 1-51 0,-1 1-37 0,1 1-25 16,0 0-14-16,-1 0-9 0,5 0-2 0,-10 0 0 16,9 1-1-16,-3 0-3 0,0 6-1 0,-1-2-2 0,5 0 2 15,-4-1 2-15,-3 3-2 0,7 0-5 0,-4-2 0 0,0 3-3 16,3-2 2-16,-3 1 1 0,4 2 3 0,2-2 1 0,-7-1 2 16,5 2 1-16,0-1-1 0,0-1-3 0,-5 2-4 15,7-1-6-15,-2 0-6 0,0 0-1 0,2 2-3 16,-2 2-4-16,1-4-3 0,3 2 0 0,-2-2-2 0,4 0-4 15,-6 0 0-15,6 2 6 0,0-2-4 0,6-2-3 0,-6 4-1 16,4-5-1-16,-2 2 0 0,3-3 2 0,5 0-1 16,-4 1-9-16,0 1 3 0,5-3 1 0,-1 0 4 0,2-1 0 15,3-2 1-15,-3 2 1 0,5-2 1 0,-3 0 2 0,3-4-3 16,-1-1 1-16,1-1-1 0,4-4-1 0,1 0-2 16,1-2 0-16,-2-4-4 0,6 1-5 0,-5-4-6 0,1-1-5 15,-2-2-10-15,6-2-5 0,-5-1-6 0,-1-1-7 16,-4-2-4-16,-1-2-2 0,-4-2 0 0,3 2 0 15,-3-3 3-15,-3-2 1 0,-3 1 4 0,4-3 3 0,-4-1 4 16,1 5 4-16,-3-5 5 0,-2 6 4 0,2-2 5 0,-4 5 4 16,0-3 2-16,0 3 4 0,0 1 1 0,0 1 3 0,0 2 1 15,0 1 3-15,-4 0 1 0,4 3 1 0,-2-3 3 16,2 5 1-16,0-2 5 0,0 4 3 0,0 0 4 0,0 1 1 16,0 1 2-16,0 6 4 0,0-4 1 0,0 2 1 0,2 3-2 15,-2-1-2-15,0 4-1 0,0 0 0 0,-2 0-4 16,2 0-2-16,-4-4-4 0,4 3-1 0,-7 1-4 15,7 0-2-15,-4 1-1 0,2 3-5 0,-2 0 3 0,-2 0 1 16,2 5 2-16,2-2 2 0,-7 1 4 0,3 5 6 0,0 0 7 16,2-1 5-16,-7 4 1 0,9-2 1 0,-8 3-1 0,4-2 0 15,2 4 0-15,2-3 0 0,-2 1-4 0,-1 4-3 16,5-3-1-16,-6 1-3 0,6 0 5 0,0 0 0 16,0 0 0-16,6-2-1 0,-6 5 0 0,5-1 1 0,-1 0 2 15,-2 2 0-15,2-4-7 0,2 2-3 0,-2 0-4 16,2-1-3-16,1-1-2 0,-1 0-3 0,0 0 3 0,4 0-4 15,1-1-1-15,-1-2-2 0,0-3 2 0,1 5-1 0,1-3 0 16,-2-2-5-16,1 0-13 0,-1 0-11 0,2-3-16 16,-5-1-19-16,3 1-24 0,-4-2-25 0,9-3-27 0,-9 0-27 15,10-4-29-15,1-1-38 0,-7-1-70 0,7-2-72 0,-1 0-58 16,-1 1-23-16</inkml:trace>
  <inkml:trace contextRef="#ctx0" brushRef="#br0" timeOffset="12707.57">3582 15105 42 0,'7'-4'413'15,"-3"-1"-88"-15,6-1-99 0,-4 0-77 0,5 2-45 16,-1 1-27-16,2-1-13 0,-6-1-6 0,9 4-3 0,-3 0 0 15,-1-3-6-15,1 3-4 0,3 1-9 0,-3 0-9 16,2 1-6-16,-7 3-4 0,3-3-4 0,-4 4 0 0,0 0 1 0,3 1 2 16,-7 1 1-16,8 2 4 0,-4 1 2 0,-2 1-6 15,-4 3 8-15,0 1 1 0,0-1 4 0,0 4 3 16,-4-2 3-16,4 4 0 0,-6-1 0 0,0 3 6 0,6-2-6 16,-4 0-5-16,2 1-3 0,-7 0-3 0,-1-3-2 15,4 2 4-15,0-3 3 0,-1 0 5 0,3-3 14 0,-6 0-1 16,8-2 4-16,-8 0 3 0,5-4 5 0,-5 1 3 0,8-2 4 15,-8 1 5-15,6-2-7 0,-3 0 8 0,1-3 6 16,0 0-2-16,2 1-3 0,-7 0-3 0,9-2-5 0,-2 1-6 16,4-3-6-16,-6 2-4 0,6 2-7 15,-4-2-2-15,4 0-5 0,0 1-5 0,0-3-4 0,0-3-2 0,0 1-1 16,0 2-5-16,4 0-1 0,-4 0-4 0,6 0-1 16,-6 0-3-16,4 0 0 0,-2 0-3 0,3 0-2 0,5 0 0 15,-4 0-3-15,7 0-1 0,1 2 0 0,-2 1 0 16,5-3-1-16,-3 0 0 0,3 0 0 0,-1 0-7 0,1 0-5 15,0-3-14-15,-1 1-18 0,1 2-22 0,-1 0-29 0,1 0-32 16,-3 0-36-16,-1 0-30 0,1-2-28 0,-2 2-26 16,-1-6-29-16,-1 1-40 0,3 0-83 0,1-3-63 0,-2 2-37 15,-1 1-10-15</inkml:trace>
  <inkml:trace contextRef="#ctx0" brushRef="#br0" timeOffset="13411.92">5009 14725 210 0,'-7'3'218'0,"3"-3"-49"16,2 3-32-16,-2-2-24 0,4 2-17 0,-6-3-10 0,6 0-7 15,-4 0-4-15,4 0-5 0,0 0-4 0,0 0-6 0,0 0-4 16,0 0-2-16,-2 0-2 0,2 0 1 0,0 0-1 16,0 0 3-16,0 0 1 0,0 2 0 0,0-2 0 0,0 0-2 15,0 0-3-15,0 0-2 0,0 0-2 0,0 0-5 16,0 0-4-16,0 0-2 0,0 0 0 0,0 0-3 0,2 0-2 15,-2 0-1-15,4 0 1 0,2 1 2 0,-2 2 0 0,-2-1 4 16,9-1 3-16,-1 1 1 0,7 1 4 0,-7-2 1 16,6 1-2-16,-3-1-2 0,3 2-3 0,-1-2 0 0,1 1-5 15,-3-1-3-15,5 0-5 0,-5 3-3 0,-3-2-3 16,2-2-3-16,5 0-3 0,-7 3-5 0,5-3-3 16,-3 1-3-16,-6-1-3 0,9 0-6 0,-9 3-11 0,6-3-17 15,-1 0-22-15,-1 0-22 0,-4 0-32 0,5 2-31 0,-5-2-34 16,4 0-36-16,-4-2-44 0,-1-2-77 0,5 1-81 15,-8 1-55-15,2 2-17 0</inkml:trace>
  <inkml:trace contextRef="#ctx0" brushRef="#br0" timeOffset="13849.96">4976 15161 383 0,'4'2'311'0,"-2"0"-87"0,8-2-63 16,0 0-40-16,1 0-21 0,1 0-10 0,5 0-5 0,-3 0-5 16,3 0-5-16,-1 0-10 0,1 1-11 0,-1 1-11 15,1 1-12-15,-1-2-8 0,1 3-7 0,-3 1-5 16,5-5-3-16,-5 1-4 0,3 0-1 0,0 0-1 0,-5 3 0 15,2-1-2-15,-1 0 0 0,-3 0 1 0,-4-1-1 0,5 1 1 16,-5-2-1-16,4 0-5 0,-4 1-7 0,5 1-6 0,-5-2-14 16,4-1-16-16,-1 0-20 0,-1 0-25 0,-4-1-30 15,6-2-45-15,-8 0-82 0,9-3-88 0,-3 3-57 16</inkml:trace>
  <inkml:trace contextRef="#ctx0" brushRef="#br0" timeOffset="15384.18">6183 14683 224 0,'0'0'269'15,"0"-1"-46"-15,0 0-39 0,0-3-32 0,0 3-24 0,0-1-19 16,0-2-12-16,0 4-9 0,0-2-8 0,2 2-3 15,-2-1-7-15,4-3-8 0,2 1-5 0,-2-2-8 0,-2 1-3 16,2 0-8-16,7 1-3 0,-5 1-6 0,4-3-2 16,-3 2 0-16,7-2-1 0,-2 3 0 0,3-3 1 0,-3 1 5 15,-1 2 0-15,1 0 2 0,3 0 1 0,-3-1 1 0,2 2-3 16,-1-1 0-16,-3 1-4 0,3 1-7 0,1 0-2 16,-2 0-4-16,-5 0-2 0,7 0-4 0,-4 1-4 0,-8 1-2 15,9-1-4-15,-7 2 2 0,-2-1-2 0,2 2-2 16,-4 0-2-16,0 1 0 0,0 2 0 0,0 1 2 0,-4-3 0 15,4 3 2-15,-2 3-1 0,-2-3 2 0,-2 3 1 0,1 2 3 16,3-3-2-16,-2 2 1 0,-6-1-1 0,4 1 0 16,2-3 0-16,2-1-2 0,-3 2 1 0,-1-2 0 15,2 3 0-15,2-3-2 0,-2-1 2 0,-2 0-1 0,6-3 2 16,-4 0-1-16,4-1 0 0,-3-1 1 0,3 0 0 0,0 1 0 16,0-2 0-16,3 1 1 0,-3 1 0 0,4-1 2 15,-4-2 1-15,6 0 2 0,-6 0 2 0,4 0 2 0,2 0 0 16,0 0 1-16,1 0-1 0,7 0-3 0,-2 1-1 15,3 3 0-15,-3-1-2 0,5 2-3 0,-3-1-1 0,5 2 0 16,0 3-3-16,-1-2 4 0,-1 1-3 0,3 1 0 0,1 4-1 16,-2 0-6-16,-3 2 1 0,1-3 4 0,-1 4 0 15,5 1 0-15,-5-5-1 0,-5 4 0 0,-1-1 1 0,-4-1 8 16,5 2 0-16,-5-1-1 0,-6-2 5 0,0 1 3 0,0-2 10 16,-2 2 11-16,-6 0 13 0,-1-4 8 0,1 2 12 15,-4-2 9-15,-5 2 3 0,-4-6 8 0,5 6-1 0,-5-4-1 16,3 2-5-16,-9-3-6 0,0 0-9 0,4 1-5 15,2-2-4-15,-5 0-7 0,5-3-8 0,-6 2-10 16,8-3-6-16,-5-1-3 0,5-1-7 0,-2 0-3 0,5 0-5 16,-7-1-6-16,7-1-4 0,-1 0-11 0,0-3-18 0,1 1-23 15,1 1-27-15,3-1-26 0,-2 1-30 0,7-2-29 16,-3 1-27-16,8-1-18 0,-2 1-17 0,0-2-12 0,8 1-17 16,0-2-39-16,4-1-74 0,3-1-64 0,5 1-45 0,9 0-10 15</inkml:trace>
  <inkml:trace contextRef="#ctx0" brushRef="#br0" timeOffset="15971.91">7113 14725 509 0,'0'-10'481'0,"2"0"-126"0,8-1-126 0,-3-1-81 16,3 3-47-16,4-1-27 0,-1 0-11 0,-3 3-10 0,7 0-5 15,-5 2-2-15,7 0-6 0,-1 3-9 0,-1 2-8 16,-1 0-7-16,5 0-8 0,-4 2-4 0,5 3-2 0,-7 0-1 16,1 2 0-16,-3 2-1 0,-3 3 0 0,0-2 1 15,1 5-2-15,-5-1 3 0,-2 2 4 0,-4 6 4 0,0-1 5 16,-4 1 7-16,-6 3 3 0,-3 0 6 0,-1 1 8 15,1 0 5-15,-3-1 1 0,1 0 2 0,-7 2-1 0,5-3 7 16,-4 2 5-16,5-1 1 0,-1-4-3 0,-5 4-4 0,5-6 1 16,3 1-1-16,-3-2-4 0,11-1-9 0,-7-4-6 15,3-3 0-15,6 2 2 0,-2-4 3 0,2-1 0 0,1-1 2 16,3-2 5-16,0-2 8 0,0 1 3 0,0-3 3 16,0 0 0-16,0 0 1 0,3 0-2 0,1 0-1 0,2-3-5 15,-2 1-8-15,2 1-7 0,0-2-9 0,-1 3-2 16,5-6-5-16,-4 4-5 0,7-3-5 0,-3 3-4 0,0-3 0 15,5 2-5-15,-3-2 0 0,0 0-8 0,3 3-10 0,-3 1-9 16,-1-4-17-16,3 3-20 0,-1 0-34 0,-1 1-33 16,-2-2-36-16,1 0-34 0,3-1-30 0,3-1-23 0,-1-1-25 15,1-2-35-15,-1 0-48 0,7-4-78 0,-2 1-46 0,-1-1-16 16</inkml:trace>
  <inkml:trace contextRef="#ctx0" brushRef="#br0" timeOffset="16445.8">7925 14392 195 0,'-6'-6'338'0,"6"2"-74"0,0-2-70 0,-4 2-50 0,4 1-28 0,0 0-15 16,0-1-9-16,0 3-7 0,-2 1-8 0,2 0-11 15,-4 1-14-15,4 5-12 0,-6-2-12 0,6 6-8 0,-5-3-5 16,3-2-2-16,-8 5-1 0,6-1 2 0,-2 2 4 0,2 2 4 16,-3 2 4-16,5-1 2 0,-2 1 2 0,4 0 1 15,-4-3-1-15,4 3 0 0,0-2-1 0,0-2-1 0,0 4-3 16,4-2-4-16,0-3 0 0,-2 3-3 0,9-6-3 15,-7 2 1-15,2-1-3 0,4-1-1 0,-3-1-1 16,5 1 1-16,-2-5-3 0,5 0 2 0,-9-1 0 0,6-1 2 16,3-1 3-16,-3-2 2 0,-1-3 3 0,1-2 4 0,-2 0 6 15,5-5 7-15,-9 4 3 0,4-5 2 0,-3 1 0 16,3-3-2-16,-8-1-2 0,2 1-3 0,2 0-5 0,-2 0-9 16,-4-1-5-16,0 1-4 0,0-1-1 0,0 2-1 0,-4 2-3 15,4 0-3-15,-6 2-3 0,2-2 0 0,2 3-5 0,-8 2-9 16,5 0-12-16,-1 1-19 0,-4 1-22 0,4 4-23 15,-5-3-25-15,5 4-26 0,0 1-26 0,2 1-23 0,-7 4-25 16,9 0-30-16,-2 1-61 0,-2 2-82 16,2-1-46-16</inkml:trace>
  <inkml:trace contextRef="#ctx0" brushRef="#br0" timeOffset="16824.08">9009 14469 269 0,'4'-11'517'0,"-4"0"-47"0,0 0-116 0,0 1-86 16,0 0-45-16,-4 2-18 0,4 4-7 0,-3 0 2 0,-1 1-9 15,0 0-19-15,-8 3-20 0,6 3-30 0,-5 0-30 16,-5 3-30-16,1 3-19 0,-8 2-31 0,1 2 1 16,-3 6 7-16,2-2-1 0,-4 1 2 0,0 3 3 0,9 2 4 15,-3 2 0-15,1-2 9 0,1 0-4 0,4 4-2 0,9-1-7 16,-4 1 3-16,8-1 1 0,2 1-2 0,0-1 0 16,2-2 1-16,8 0-2 0,-4-1-5 0,5-2 6 0,-1 0-6 15,7-4-5-15,-7 1-2 0,7 1-2 0,5-4-1 16,-5 0-3-16,3 0 0 0,-3-5-2 0,6 0-2 15,-3-1-5-15,1 2-15 0,2-3-21 0,-3-1-30 0,-1-1-47 16,2-1-53-16,2-1-55 0,-3-2-54 0,7-1-54 0,-4-2-61 16,10-4-104-16,-10 0-65 0,1 0-25 0,5 3 12 15</inkml:trace>
  <inkml:trace contextRef="#ctx0" brushRef="#br0" timeOffset="18162.14">2925 16151 70 0,'-17'-3'345'16,"-5"0"-71"-16,5-1-70 0,-4 1-53 0,5-2-32 15,-1 2-16-15,1 1-9 0,-1 0-5 0,5-1-3 0,-3 3-4 16,5 0-5-16,-6 0-5 0,9 3-8 0,-5-1-8 0,-2 2-4 15,-3 2 0-15,0 1 3 0,1 2 1 0,-1 2 2 16,-3 2-1-16,3 2 0 0,-6 2-1 0,7 3 1 16,-5-2-1-16,5 3-4 0,-5 2-1 0,4-1-3 0,-5 2-2 15,5-1-5-15,1 2 0 0,1 3-4 0,-1-2-5 0,3 1-5 16,-1-2-2-16,8 1-4 0,-7 3-1 0,3-4 1 16,6 2-4-16,2-1 1 0,-2-2-4 0,-3-2-1 0,7 3-3 15,0-5 1-15,7-2-2 0,-7 1-1 0,4-5 0 16,-2 0-1-16,8-1 0 0,-6 0 0 0,2-5-1 15,5 1 1-15,1-2 1 0,3-2-1 0,-3-3 1 0,5-2 1 0,3-2-1 16,1-2 0-16,4 0 1 0,-1-4-1 0,5-4-1 16,-2-2 0-16,4-3-5 0,-2 0-5 0,4-5-2 15,-2-2-7-15,-4-2-10 0,6-3-15 0,-6-5-15 0,0 0-8 16,2-4-6-16,-2 0-6 0,-7 1-3 0,3-4 2 16,0 4 5-16,-6-1 11 0,-1 3 12 0,-1 0 9 0,-5 0 9 0,0 2 7 15,-2 2 6-15,-3 3 4 0,5 2 9 0,-8 2 4 16,2 2 4-16,-4-2 2 0,6 5 3 0,-6 1 3 0,4 2 3 15,-4 0 3-15,5 1 0 0,-5 2-3 0,2 0 0 0,-2 0 2 16,4 2-3-16,2 1 0 0,-6 0 0 0,0 3 0 16,0 1 3-16,0 0 7 0,4 3 6 0,-2-2 6 0,-2 3 4 15,0 0 3-15,0-1 1 0,0 1 0 0,0 2-7 16,0 0-4-16,0 0-7 0,0 0-7 0,0 0-6 0,0 2-13 16,-2 1-2-16,2-1-1 0,0 0 1 0,-4 3-1 15,4 1 0-15,-6-2 7 0,6 5 7 0,-4 4 20 0,4 0 2 16,-2 0 6-16,2 1 7 0,-5 4 5 0,5-1 5 15,0 5 1-15,-4-3-5 0,4 1-3 0,0 2-2 0,0-2-1 16,4 0-5-16,-4 2-5 0,5-2-3 0,1 1-4 16,0 0-2-16,0-1-5 0,5-1-7 0,-5-1-5 0,4 3-2 15,0-1-2-15,-3-1-2 0,7 1-2 0,-8-3-2 0,7 1-2 16,-3 1 0-16,0-2 0 0,1-1 1 0,1 0-1 16,-2-1-6-16,1-2-11 0,-1 0-18 0,3 0-27 15,-7-1-32-15,8-1-38 0,-3-1-39 0,7-4-44 0,-3 3-37 16,1-4-41-16,1-3-50 0,-1-2-79 0,5-2-61 0,-5 1-40 15,-3-2-8-15</inkml:trace>
  <inkml:trace contextRef="#ctx0" brushRef="#br0" timeOffset="18753.82">3756 16423 169 0,'12'-3'436'0,"-1"-2"-99"0,9 4-117 16,-7 0-84-16,3-3-48 0,-5 2-32 0,-1 2-14 16,-4 0-8-16,5 0-5 0,-5 2-2 0,-2 3-6 0,2-2-5 15,-6 2-7-15,0-3-2 0,0 3 2 0,-6-3 1 16,2 2 6-16,2 1 5 0,-2 1 5 0,-7-2 7 0,5 2 5 16,-6 1 3-16,3 2 1 0,-3-2-1 0,2 0-6 0,3 1-4 15,-3-1-6-15,0 0-4 0,3 2-6 0,3-2-4 16,-2 1-2-16,2 0-2 0,2 2 0 0,-2 0 0 15,4-3 1-15,-6 3 1 0,6-3 2 0,6 3-1 0,-6-2-1 16,4 2 0-16,-2 0 2 0,8-1 0 0,-6 0 2 0,3 2 1 16,3 1-1-16,0 0 0 0,7-1 1 0,-5 1-1 15,3-2 0-15,1 2-2 0,-3-1-3 0,7-2 0 0,-3 1-1 16,-7 0 0-16,7-1 1 0,-5-1-1 0,3 2 0 16,-3 1 1-16,3-2 1 0,-3-1-1 0,-6 1 1 0,4 2-2 15,-3-5 1-15,-3 1 2 0,2 5 1 0,-2 1 2 16,0-3 6-16,-4 0 6 0,0-5 6 0,0 0 6 0,0 4 7 15,-4-2 8-15,0 2 7 0,-2-5 7 0,0 3 3 0,-9 0 2 16,-1 1 1-16,-1 0 2 0,1-2-3 0,-1 0-7 16,0-1-8-16,-5-1-10 0,5 0-9 0,-3-1-8 0,3 2-9 15,0-3-8-15,1-2-9 0,-1 3-13 0,1-2-20 0,10-1-23 16,-3 0-31-16,-1-1-33 0,8-2-42 0,-2-5-38 16,4-2-34-16,-6-1-35 0,6-5-46 0,6 0-73 15,0-1-53-15,4-5-44 0,1-1-1 0</inkml:trace>
  <inkml:trace contextRef="#ctx0" brushRef="#br0" timeOffset="19088.64">4996 16261 253 0,'-4'-4'504'0,"-2"2"-65"0,6 1-120 16,-4-1-102-16,4-1-66 0,0 2-41 0,4-1-24 0,2 1-11 16,-2 1-8-16,2 0-7 0,7 0-10 0,-3 0-11 15,5 0-10-15,1 1-10 0,-3 1-8 0,3-1-4 0,5 2-5 16,2-1 0-16,-3-1-1 0,1 1 0 0,2 1 0 15,3 1-3-15,1-2-9 0,-4 3-12 0,4-4-17 0,0 0-18 16,-4 2-25-16,-1-1-29 0,5-2-35 0,-6 0-36 0,0-2-47 16,-5-1-86-16,3 2-76 0,-9 0-47 0</inkml:trace>
  <inkml:trace contextRef="#ctx0" brushRef="#br0" timeOffset="19270.71">5029 16654 350 0,'17'-8'404'0,"6"1"-115"0,-3-1-110 0,1-1-76 16,4-3-46-16,2 1-31 0,-3 1-11 0,5-2-9 15,2 0-13-15,-2 1-18 0,2 1-23 0,-2-2-30 0,4 3-39 0,0-1-66 16,3-1-92-16,-1 4-74 0</inkml:trace>
  <inkml:trace contextRef="#ctx0" brushRef="#br0" timeOffset="20380.95">6553 15990 364 0,'-4'-3'310'0,"2"-1"-75"0,2 0-65 15,-5-1-43-15,5 3-25 0,-4-2-12 0,4 1-5 16,-6 2-2-16,6 0-4 0,-4-1-2 0,4 2-8 0,0 0-8 16,0 0-7-16,0 0-7 0,0 0-5 0,0 0-8 15,0 2-5-15,0-1-2 0,0 3-4 0,0 0-2 0,-6-2 3 16,6 4 4-16,-2 1 9 0,2 0 8 0,-4 2 9 16,4 4 5-16,-7-1 2 0,7 4 5 0,-4 1 1 0,4-1 3 15,0 2-4-15,0 2-4 0,0-2-5 0,4 3-2 0,-4 0 1 16,7-1 1-16,-1 1-1 0,4-3-7 0,0 2-3 15,-3-2-4-15,3 0-3 0,-4-1-4 0,9-3-5 0,-9 2-6 16,6-6-7-16,-1 4-2 0,3-4-4 0,-8 0-1 0,7 0-3 16,-3-3 0-16,0 2-2 0,3-3-1 0,-3-2 2 15,0 2-1-15,1-3 1 0,1 1 0 0,3-3-9 0,-3-1 1 16,-2 0-4-16,7-1-5 0,-3-3-9 0,5 1-7 16,-5-3-10-16,-1-2-7 0,3 1 3 0,-1-3-5 0,1 1-3 15,-3-3 4-15,1 2 7 0,-1-2 4 0,-3 3 8 16,0-4 7-16,-8 3 4 0,9-2 5 0,-7-1 5 0,0 0 6 15,-4 3 6-15,2-2 10 0,-2 3 11 0,0-1 9 0,0 2 11 16,0-3 13-16,0 2 11 0,0 0 12 0,0 1 10 16,0 1 5-16,0 1 1 0,0 1 0 0,0-1 0 0,0 2-5 15,0 1-10-15,0 0-9 0,0 0-15 0,0 2-13 0,0 1-14 16,0 0-10-16,0 0-9 0,0 0-9 0,0 0-6 16,0 1-5-16,-2 5 3 0,2 0-2 0,0 1 2 0,0 2 2 15,0 2-3-15,0 3 5 0,0 1-1 0,2-1 3 16,-2 3-1-16,0 1 0 0,0 3 2 0,0 1 1 0,6 0-1 15,-6-1-1-15,4 1 3 0,-4 4-2 0,7-3-3 0,-7 1-5 16,4 1 3-16,-2-2 1 0,2 1-1 0,2-1 2 16,-2-1-4-16,-2 1 0 0,9-2-8 0,-3 0-13 15,0-6-23-15,0 4-25 0,-1-1-29 0,-1-1-32 0,4-2-35 16,-8-1-37-16,9-1-28 0,-3 0-20 0,-2-4-23 0,4-4-26 16,7-2-42-16,-5-1-89 0,5-2-54 0,-1-2-29 0,1 1 1 15</inkml:trace>
  <inkml:trace contextRef="#ctx0" brushRef="#br0" timeOffset="20787.71">7772 16087 136 0,'-4'-7'580'0,"2"3"-6"16,-2-3-116-16,-2 3-149 0,6 1-102 0,-4 2-69 0,4-2-44 15,-6 3-25-15,6 0-14 0,-5 3-3 0,5 1 0 0,-2 7 5 16,2-1-4-16,-4 7-3 0,4 3-6 0,-6-1 1 16,6 7-1-16,-4-1-1 0,4 1-5 0,0 3-8 0,0-1-6 15,0 3-6-15,0-1-3 0,4-3-4 0,2 5-1 16,-2-2-3-16,-2 3 1 0,3-4-1 0,5 0-1 0,-4-2-2 16,0-4-1-16,5 1 0 0,-5-5 1 0,4-1-1 15,-4-6 1-15,5-1 2 0,-3-1 0 0,-2-4 2 0,4-3 0 16,-3-2 0-16,9-2 0 0,-3-5 0 0,-3 1-1 15,6-8-1-15,-1 0-1 0,-3-4 2 0,3-3-3 0,-3-4 2 16,-6 1 5-16,9-2 4 0,-9-1 3 0,0 0-1 0,-2-3 3 16,-2 1 2-16,-2 1 1 0,0 3 1 0,0 2-7 15,0-1-3-15,0 3-1 0,-2 0 0 0,-2 5-4 0,-2-1-2 16,2 2-1-16,2 4-3 0,-2 0-11 0,-7 3-16 0,9-1-21 16,-8 1-26-16,4 1-30 0,-9 0-34 0,5 3-34 15,-2-2-34-15,5 2-26 0,-7 2-22 0,8 1-24 0,2-3-34 16,-5 0-73-16,5 3-67 0,0 0-27 0</inkml:trace>
  <inkml:trace contextRef="#ctx0" brushRef="#br0" timeOffset="21189.91">8659 15741 386 0,'0'-5'416'0,"-4"3"-116"0,4 0-109 0,0 1-75 0,0 0-46 16,0 1-26-16,0 1-13 0,0 2-4 0,4 4-3 15,-4 1 1-15,4 0-1 0,-4 1 0 0,2 2-2 0,5 4-1 16,-3-5-2-16,0 4-2 0,2-2-4 0,0 2-2 0,0-1-1 15,5-1-2-15,-5 2 0 0,4-2-1 0,1-3 1 16,-1 1-2-16,0-4 2 0,-3 1 0 0,-1-4 1 0,0 1 1 16,-2-2 3-16,6-2 11 0,-8-2 1 0,9-2 3 15,-7 1 6-15,-2-4 5 0,2 1 7 0,2-4 4 0,-2 1 2 16,3-3-10-16,-7-2 5 0,0 2 3 0,-7-1-1 0,3-1-5 16,-2 2-7-16,2 0-9 0,-2 1-5 0,-5 2-4 15,5-1-6-15,-6 2-14 0,2 3-17 0,3 0-14 16,-7 0-17-16,4 3-18 0,-7 0-17 0,5-2-17 15,1 4-19-15,-1 0-14 0,4 0-11 0,-5 0-13 0,3 0-15 16,-1 0-26-16,11 0-59 0,0 0-89 0,0 0-44 0</inkml:trace>
  <inkml:trace contextRef="#ctx0" brushRef="#br0" timeOffset="21634.05">9682 15866 49 0,'-26'-9'525'0,"-1"3"-22"16,-6 2-138-16,6 1-127 0,-6 3-75 0,0 0-47 0,10 3-24 15,-8-1-9-15,4 4-8 0,8 2-2 0,-1 2-5 16,3 4-7-16,1 1-6 0,1 3-8 0,3 3-5 0,1 2-2 16,5 2-6-16,-4 2 4 0,6-1 2 0,2 1 1 15,-2 4-4-15,4-1-2 0,0-1-4 0,4 2-5 0,-4-4 2 16,2 2-8-16,2-3-6 0,2-1-5 0,-2-3 0 0,-2 1-3 15,2-4-1-15,7-2 1 0,-5-1-1 0,6-1-1 16,-1-1 2-16,3-4-4 0,3 0-5 0,-1-3-13 0,1-1-17 16,10-1-20-16,-7-4-19 0,3-1-20 0,6-1-20 0,-2-4-25 15,4-1-18-15,-8-1-17 0,10-3-12 0,-11 1-20 16,5-2-33-16,0-4-68 0,-6 0-76 0,-1 2-42 0</inkml:trace>
  <inkml:trace contextRef="#ctx0" brushRef="#br0" timeOffset="67394.5">18815 12355 45 0,'0'-1'61'0,"-2"-1"4"0,2 2 2 0,-4-3-1 0,4 2-2 0,-6 1-5 15,6-1-2-15,-5 1-5 0,5-2-4 0,-2-1-4 0,2 2-5 16,0-1-3-16,-4 2-1 0,4-2-1 0,0 2-1 0,0 0 0 16,0-3-2-16,0 3 0 0,0 0-2 0,0 0-1 15,0 0-2-15,0-1-2 0,0 1-2 0,0 0 0 16,0 0-2-16,0 0-1 0,0 0-3 0,0 0-2 0,0 0 0 16,0 0-2-16,0 0-2 0,0 0-1 0,0 0 1 15,0 0 1-15,0 0 2 0,0 0 0 0,0 0 2 0,0 0 3 16,0 0-1-16,0 0 2 0,0 0-1 0,0 0-1 0,0 0 1 15,0 0-2-15,0 0-1 0,0 0-1 0,0 0 3 16,0 0-1-16,0 0 0 0,0 0 2 0,0 0 0 0,0 0 2 16,0 0-1-16,0 1 1 0,0-1-2 0,0 0 2 0,0 0-1 15,0 0-3-15,0 0 0 0,0 0 2 0,0 0 0 16,0 0 0-16,0-1-1 0,0 0 0 0,0-1 1 16,0-1 2-16,0 6-1 0,0-1 1 0,0-2 0 0,0 1 1 15,0 0 1-15,0 2 1 0,0-1 3 0,0-2-1 0,0 0 1 16,0 0 1-16,0 0-3 0,0 0 1 0,0 0 1 0,0 0-2 15,0 0-1-15,0 0 0 0,0 0-2 0,0 0 0 16,0 0 1-16,0 0 0 0,0 0-1 0,0 0 1 16,-4 0 1-16,4 0-1 0,0 0 2 0,0 0 2 0,0 0 0 15,0 0 1-15,0 0 1 0,0 0 4 0,0 0 1 0,0 0 1 16,0 0-1-16,0 0 0 0,0 0 0 0,0 0-1 16,-6 0 0-16,6 0-2 0,0 0-2 0,0 0-1 0,0 0 0 15,0 0-1-15,0 0-3 0,0 2-3 0,0-1-3 0,0 2-3 16,0-1-1-16,0-1-2 0,0 3 0 0,6-1 2 15,-6 1 0-15,4 2 3 0,-4 0 5 0,4-1 3 0,-4 0 4 16,2 5 2-16,-2-3 0 0,5-1 2 0,-5 3 0 16,6 2-1-16,-6-2-4 0,4 0-1 0,-2 2 2 0,-2 0 1 15,4-1 1-15,2 2-2 0,-2 3-1 0,-2-2-1 0,-2-1 1 16,5 2-4-16,-5-1-4 0,6 2-3 0,-2-2-3 16,-4 2 1-16,2-2 1 0,2 2-1 0,2 0-1 0,-6-1 0 15,4-2-1-15,1 2-3 0,-5-1 0 16,2-1-4-16,4 0-1 0,-2 0-1 0,2-1 1 0,-2 0-1 15,-2-1 0-15,-2-1 1 0,5 0-2 0,-5 1 1 0,6 0-2 16,-6 0 0-16,4-2-1 0,-4-1 0 0,2 1 0 16,-2-2 0-16,4 0 0 0,-4-1 3 0,0 0 1 0,0-3-3 0,0 3-1 15,0-2 3-15,0-2 0 0,6 2-2 0,-6-1-1 16,0-1 0-16,0 0-1 0,0-1 2 0,0 0 1 0,0 0-3 16,0 0 2-16,0 0 0 0,0 0-1 0,0 0 0 0,0 4 0 15,0-4 0-15,0 0 0 0,0 0 0 0,0 0-1 16,0 0 0-16,0 0 2 0,0 0 0 0,0 0 0 15,0 0-1-15,0 0 0 0,0 0 1 0,0 0 0 0,0 0-2 16,4 0 0-16,-4 0-1 0,0 0 0 0,0 0 3 0,0 0 0 16,0 0-1-16,0 0 0 0,0 0 3 0,0 0-2 15,0 0 0-15,0 0 2 0,0 0-2 0,0 0-1 0,0 0 2 16,0 0-8-16,0 0 3 0,0 0 3 0,5 0 0 16,-5 0 1-16,0 0 1 0,0-4 3 0,0 3 1 0,2 1 9 15,-2 0-1-15,0 0 2 0,6-1 4 0,-6-1-1 16,4-1 4-16,0 2 4 0,-2-2 3 0,4-2 4 0,-2 1 1 15,7-4 0-15,-5-4 0 0,4-1 0 0,3-3 1 0,-3 0-2 16,7-3-6-16,-1 1-2 0,5-7-4 0,0-1-2 16,-5-3-2-16,1 1-1 0,-1 1-1 0,1-2-4 15,-1 1-3-15,1 0-1 0,-1 0 1 0,1-1-3 0,-1 4-2 16,1 2 0-16,-7-2-2 0,5 2 0 0,-3 2 1 0,-6 0-2 16,5 3 0-16,-5 2 1 0,4-1 0 0,1 2-2 0,-7 2 1 15,2 0-2-15,0 3 0 0,-2 1 1 0,-2 1 0 16,-2 2 2-16,4 1-1 0,-4 2-1 0,7-1 0 0,-7 3 0 15,0-1 0-15,0 2-2 0,0 0 0 0,0 0-1 0,0 0-2 16,0 0-1-16,0 0 1 0,0 0-1 0,0 0 0 16,0 0-5-16,0 0-6 0,-7-1-4 0,7 1-6 0,-4 0-9 15,4 0-10-15,0 0-9 0,0 0-10 0,0 1-15 16,0 1-12-16,0-1-15 0,0 2-19 0,0-2-21 16,0 1-20-16,0-1-23 0,0 2-22 0,0-3-17 0,4 0-19 0,3 0-27 15,-7 0-63-15,0 0-85 0,6-6-57 0,8 2-15 16</inkml:trace>
  <inkml:trace contextRef="#ctx0" brushRef="#br0" timeOffset="68319.05">19452 12786 97 0,'0'-2'180'0,"0"1"-35"0,0 1-27 16,0 0-21-16,0 0-14 0,0 0-12 0,0 0-7 15,0 0-4-15,0 0-8 0,4 0-3 0,-4 0-2 0,4 1-2 16,-4-1-3-16,0 0-2 0,0 0 1 0,0-1-1 0,0 1 2 16,0 0 1-16,0 0 1 0,0-3-2 0,0 3 0 0,0 0-2 15,0 0-3-15,0 0-1 0,0 0-3 0,0 0-5 0,0 0-4 16,0 0-3-16,-4 3-2 0,4-2-1 0,0 1 5 16,0 2 3-16,0-1 2 0,0 3 0 0,0 0 1 0,0-1 1 15,0 3 2-15,0-1 4 0,0 2-1 0,-4 4-3 16,4-1-1-16,-7-2-1 0,7-2-1 0,-4 2 0 0,4 1 3 15,0-1 0-15,-2 2 1 0,2 0 4 0,-4 2 1 16,4-1-1-16,0-2 3 0,-6 0-2 0,6 1-3 0,0-3-5 16,0 1-3-16,0-1-2 0,0 1-2 15,0-2-1-15,0-1-1 0,0 2 0 0,0-2-2 0,0 1-6 16,0-2-5-16,0 0-1 0,0-3-1 0,0 1-3 0,0 0 1 16,0-3 0-16,0 2 0 0,0-2 7 0,0 1-4 0,0-1-1 15,0-1 0-15,6 0 3 0,-6 0-2 0,0 0-4 0,0 0-7 16,4-1-14-16,-4-2-19 0,2-1-25 0,2 0-29 15,7-5-34-15,-5-3-34 0,4-1-33 0,3-1-40 0,1-3-60 16,-1-1-96-16,3-3-64 0,-6 2-20 0</inkml:trace>
  <inkml:trace contextRef="#ctx0" brushRef="#br0" timeOffset="68908.87">20469 12223 59 0,'0'0'213'0,"0"0"-31"0,0 0-24 0,0 0-17 16,0 0-12-16,0 0-14 0,0 0-14 0,0 0-11 15,0 0-11-15,0 0-9 0,0 0-10 0,0 0-8 0,0 0-10 16,0 0-2-16,0 0-3 0,0 1-2 0,0-1 0 16,0 0-1-16,0 0 1 0,0 2 1 0,0-2 6 0,4 0 4 15,-4 0 1-15,0 0 5 0,0 0 5 0,2 0 4 0,-2 0 5 16,4 0 4-16,-4 0 5 0,6 0 1 0,-6 0 6 16,0 0 4-16,0 0 1 0,0-2-2 0,4 1-1 0,-2 0-4 15,2-3-6-15,7 3-6 0,-5-1-9 0,9-2-5 16,-3 4-6-16,0-4-4 0,7 0-3 0,-3 1-6 0,1-1-5 15,2 1-2-15,5-1-1 0,-1 0-2 0,0 2-4 16,-2-1-4-16,1 2-4 0,-1-1 0 0,0-1-5 0,-5 3 1 16,1-1-3-16,1 0-5 0,-1-1 0 0,-7 0 0 15,5 2 0-15,-3 0 3 0,-6 0 1 0,5 0-4 0,-1-3-1 16,-6 2 2-16,-2 1-3 0,4 0-1 0,-6 0-8 16,4 0-18-16,-4 0-20 0,5 0-23 0,-5 0-27 0,0 1-29 15,0 2-32-15,0-3-30 0,0 2-23 0,0 0-16 16,2-1-12-16,-2 0-15 0,0-1-26 0,0 0-60 0,0 0-52 15,4 0-33-15</inkml:trace>
  <inkml:trace contextRef="#ctx0" brushRef="#br0" timeOffset="69339.92">20551 12588 217 0,'0'6'299'0,"0"-4"-82"0,0 1-62 0,0-2-43 15,0 1-26-15,0-1-11 0,4 2-5 0,-4-3-5 0,7 2-2 16,-3-1-2-16,0 1-4 0,4-2-1 0,0-2-3 16,1 1-2-16,-1 1-3 0,4 0-1 0,-5 0 1 0,9 0-1 15,-6 0-2-15,7 0-4 0,-3 0-2 0,3 0-5 16,-5 0-3-16,5 0-2 0,-3 0-3 0,3 0-2 0,-1 0-3 16,-3 0 1-16,3 0-1 0,-1 0-1 0,-3 0-1 15,-1-2 0-15,3 2-5 0,-6-3-2 0,1 3-2 16,-3 0-3-16,4 0-2 0,-8 0-3 0,9-1-1 0,-5 1 0 0,2-2 4 15,-6 1-2-15,8 1-3 0,-5 0-2 0,-3 0-4 16,-2 1-6-16,4 1-11 0,-4-2-14 0,0 0-19 16,0-2-23-16,6 1-23 0,-6-2-25 0,4 1-31 0,-2-3-34 15,2 2-56-15,3-2-92 0,-1 0-65 0,4-1-22 0</inkml:trace>
  <inkml:trace contextRef="#ctx0" brushRef="#br0" timeOffset="70340.14">22126 12031 152 0,'0'-3'315'0,"-4"2"-71"0,0-1-60 0,4-1-44 0,-6 2-24 16,6 1-11-16,-2 0-6 0,2 0-4 0,-4 0-3 0,4 0-7 16,0 0-9-16,0 0-10 0,0-2-11 0,0 2-8 15,-4 0-7-15,4 0-5 0,-7 0-2 0,7 2 0 0,-4-1 1 16,4 2 4-16,-2 0 5 0,-2 1 7 0,-2 3 3 0,2 0 5 15,-2 2-1-15,-1 0-2 0,1 2 0 0,2 3 1 16,-6-2-4-16,-1 5-3 0,5-1 2 0,-4 3 0 0,4 1 1 16,-1 0 1-16,1-2-4 0,2 6-5 0,-6-1-7 15,8-1-4-15,-2 1-8 0,-1 1-5 0,5-2-6 0,-6 1-1 16,6 0-1-16,0-2 0 0,6 0 0 0,-1-1-2 16,-1-2 3-16,-2 2-3 0,4-1 0 0,2-2-1 0,-6-1-2 15,9-1 0-15,-5 1 1 0,-2-5-1 0,6 3-4 16,-3-2 4-16,9-1 3 0,-6-1 1 0,3 0 2 0,3-2 2 15,-1-1 1-15,1 0 1 0,1-1 3 0,6-2-2 16,-7 0-1-16,5-2-2 0,6-1 3 0,-7-1-2 0,3 0-1 16,0-1 3-16,4-4-1 0,-5 2 0 0,5-1-1 0,-2-3-1 15,2 3-1-15,-8-3-11 0,7 2 7 0,-5-3 3 16,2 0 3-16,-2 1 5 0,-3-1 3 0,3-1 2 16,2 0 4-16,-7-2 11 0,1 3-5 0,1-1-2 0,-1-2-1 0,1-1-7 15,-1 2-1-15,-7-3-3 0,7 1-1 0,-3-1-3 16,-1-2-2-16,1 3-4 0,-1 0-5 0,-1-4 1 0,-4 1 2 15,-2 0 1-15,5 0 2 0,-9 0 1 0,2 0 0 0,2-1 1 16,-2 0 1-16,-4 0-2 0,0-3 1 0,0 4-1 16,0 2-4-16,-4-5-1 0,-2 2-2 0,2 0-2 0,-2-1 1 15,-1 2-2-15,1 0-1 0,-2 4-2 0,-4-1 0 16,1 2-2-16,1-2 1 0,-3 1-1 0,3 1-1 0,-2-2 1 16,-3 4-2-16,5-2 0 0,-2 0 0 0,-5 3 2 15,3-1 0-15,-3 3-3 0,5 0-1 0,-5-1-6 0,3 3-3 16,-3-2-7-16,5 2-6 0,-3-1-7 0,3 2-9 0,6-1-11 15,-9 3-12-15,9 3-14 0,-7-1-18 0,-1 2-18 16,2-1-20-16,-3 3-17 0,9 0-25 0,-4-1-19 0,3 2-17 16,-3 1-15-16,4-1-16 0,-4 1-31 0,5-2-62 15,5-6-97-15,-8 7-39 0,4 0-9 0</inkml:trace>
  <inkml:trace contextRef="#ctx0" brushRef="#br0" timeOffset="76280">19505 12792 90 0,'0'-4'144'0,"0"0"-20"0,0 0-22 0,0 1-21 16,-2 2-15-16,2-2-14 0,0 1-11 0,0 0-8 0,0 2-7 15,0 0-4-15,0-2-3 0,0 2-1 0,0 0-1 16,0-2-2-16,0 2 0 0,0 0 1 0,0 0-1 15,0 0 1-15,-4 0 2 0,4 0-2 0,0 0-1 0,0 0 1 16,0 0-2-16,0 0-1 0,0 0-1 0,0 0-1 0,0 0-2 16,0 0 2-16,0 0-1 0,0 0 1 0,-4 0-1 15,4 0-1-15,-6 0-1 0,6 0-1 0,-4 0-1 16,4 0-2-16,-7 0-2 0,7 0 0 0,-2 0-2 0,2 0-1 16,0 0 0-16,0 0 1 0,0 0-1 0,0 0 1 0,0 0-1 15,0 0 1-15,0 0 1 0,0 0-1 0,0 0 2 0,0 0 1 16,0 0 3-16,0 0 0 0,0 0 1 0,0 0 1 15,0 0 0-15,0 0 0 0,0 0-1 0,0 0-1 0,0 0-2 16,0 0 0-16,0 0-2 0,0 0-1 0,0-2 1 16,0 0-2-16,0 1 2 0,0 1 0 0,0 1 0 0,0 1-1 15,0-2 1-15,0 0 0 0,0 0 1 0,0 0 0 0,0 0 0 16,0 0-2-16,0 0 1 0,0 0-1 0,0 0 0 16,0 2-1-16,0-2 0 0,0 0-1 0,0 2 1 0,0 0 0 15,0 0 0-15,0 0 0 0,0 1 0 0,0-2 2 16,0 0 2-16,0-1-1 0,0 0 0 0,0 0-1 0,0 0 3 15,0 0-1-15,0 0 2 0,0 0 1 0,0 0 0 0,0 2 3 16,0 1 0-16,0-2 3 0,0 1 0 0,0-2 0 16,0-2 3-16,0 2-1 0,0-1-1 0,0 1 1 15,0 0 0-15,0 0 1 0,0 0 0 0,0 0 1 0,0 0 0 16,0-3-1-16,0 1 3 0,0 2-2 0,0 0 2 0,0 0-1 16,0 0 0-16,0 0-2 0,-4 0 0 0,4 0 1 15,-4 0-1-15,4 0 3 0,0 0-3 0,4 0 1 0,-4 0-2 16,0 0 0-16,0 0-2 0,0 0-1 0,0 0-2 15,0 0-1-15,0 0-1 0,0 0 1 0,0 0-1 0,0 0 0 16,0 0 1-16,0 0 2 0,0 0-2 0,0 0 4 0,0 0 1 16,0 0-2-16,0 0 1 0,0 0 2 0,0 0-1 15,0 0 0-15,0 0 0 0,0 0-1 0,0 0 0 16,0 2-1-16,0 1 0 0,0-3-4 0,0 0-1 0,0 0 0 0,0 0 0 16,0 0-1-16,0 0-2 0,0 0 0 0,0 0 2 15,0 0 1-15,0 0 1 0,0 1 3 0,-4-1 2 0,4 2 1 16,0 0 4-16,-6-2 3 0,6 0 0 0,0 2 0 15,0-2 0-15,0 2 0 0,-2-1-1 0,2 3 0 0,-4-3-1 16,4 0-3-16,0 1 1 0,-4 2-1 0,4-1-1 0,-7-3-1 16,7 6 1-16,-4-4-1 0,4 1-2 0,-2 1 2 15,2-1-1-15,-4 2 1 0,4-2 0 0,-6 1 3 16,6 1-3-16,-4-1-2 0,4 0-1 0,-2-2-1 0,2 0-1 16,-4 2-1-16,4-3-1 0,0 1 0 0,-7-1 1 0,7 3 2 15,-4-2 3-15,4-1 0 0,-2 0 0 0,2 3 4 0,0-2-2 16,0-2-3-16,-6 3-2 0,6-2-1 0,0 1-1 15,0-2-2-15,0 3 0 0,0-3-4 0,-4 0 3 16,4 1-1-16,0 2 2 0,0 0 0 0,0-1 0 0,0 1 1 16,0-2 0-16,0 1 0 0,0-1 0 0,-4 4 1 0,4-3 0 15,-7 3 2-15,7-1 1 0,-4 0-1 0,4-1 5 16,-2 1 2-16,-2-1 3 0,4 1 0 0,-6 2 0 0,6 0-2 16,-4-1-2-16,4-1 1 0,-2 2-4 0,2-2-5 0,-4-1 0 15,4 1-1-15,0-1 0 0,-7 1-1 0,7 0 0 0,-4-2 1 16,4 4 0-16,0-3-1 0,0 1-3 0,-2 1 1 15,2-2-1-15,0 1 1 0,0-1-3 0,0 2 1 16,0-1-1-16,0 0 1 0,0-1 0 0,0-2 1 0,0 3 1 16,0-1 0-16,0-1 2 0,0 3 0 0,0-5 2 15,0 6 1-15,0-1 0 0,2 0 2 0,-2 1 0 0,0 0 0 16,0-3-2-16,0 2 0 0,0-2-2 0,0 1-2 0,0 0-1 16,4 1-2-16,-4-2-1 0,7 3 0 0,-7-3 0 15,4 4-1-15,-4-2-1 0,0 1 1 0,0-2-1 0,2 2 1 16,-2 0 2-16,4 0-1 0,-4-2 1 0,6 3 0 15,-6-3-2-15,4 0 1 0,-4 1 3 0,0-2 0 0,2 2-3 16,-2-3-1-16,0 0 1 0,4 1 1 0,-4-2 1 0,0 2-1 16,0-3-2-16,0 4 0 0,7-4 1 0,-7 0 1 15,0 2 1-15,4-2-1 0,-4 0 0 0,4 0 1 0,-4 0 2 16,6 0 0-16,-6 0 0 0,0 1 0 0,2-1 2 16,-2 0 0-16,0 0 1 0,4 0 2 0,-4 0 3 0,7 0 0 15,-7 0 1-15,4 0 1 0,-4 0-2 0,2 0 2 16,-2 0 1-16,4 0 1 0,-4 0-3 0,6 0 8 0,-6 0-5 15,4 0-3-15,-4 0-1 0,2-1-3 0,9-1-2 0,-7-2-2 16,2 4-10-16,4 0-5 0,-4-3 6 0,5 2 2 0,-5-2 2 16,2 3 0-16,-6-2 2 0,9 2 0 0,-7-1 7 15,-2 1-3-15,8 0-3 0,-6-1 3 0,3-3 0 0,-1 3 5 16,0-1 0-16,-2 1 4 0,2-2 2 0,-2 1 2 16,-2 1 4-16,7-2-2 0,-7 1 1 0,4 1-2 0,-2-2-5 15,0-2-3-15,3 2 0 0,-1-2-3 0,-2 1-3 16,-2 0-2-16,2 1 1 0,2-2-1 0,-2 3 4 0,-2-4 2 15,3 1 1-15,-5 1 1 0,6-2 1 0,-2 2 2 16,-2-1 3-16,2 0 1 0,2 1-2 0,-2-3-2 0,3-1-4 16,-3 1-1-16,-2-1 1 0,2 1-3 0,2 1-2 0,-2-2-1 15,-2 1 1-15,3 0 2 0,1-4 3 0,-2 3 7 16,2-3-6-16,0 1-2 0,3-1-2 0,-7-1-1 16,4 4-1-16,-2-3-1 0,0 1 0 0,-4 3-7 0,2-2 5 15,4 1 0-15,-6 1 3 0,4-1 2 0,-4 2 1 0,7 0 2 16,-7 0-2-16,4-2 1 0,-4 1-3 0,0 0 1 0,0 1 2 15,0 0-4-15,0-1-2 0,0 3-2 0,0-3-2 16,0 3-1-16,0 1 2 0,0 1 0 0,-4-4 0 0,4 3-2 16,0-1-1-16,-7 1 0 0,7-3 1 0,-4 2 2 0,4 0-1 15,-6 0 1-15,6 1-2 0,-2-1 0 0,2 0 1 16,-4 2 2-16,4 0-2 0,-4-2-2 0,4 0 0 16,-6 3 0-16,4-2 0 0,-3-1 0 0,1 0 0 0,-2-1 0 15,4 2 1-15,-2-1 1 0,0 1-2 0,-2-1 0 0,1 0 1 16,3 0 1-16,-2 2-1 0,-2-2 0 0,2 3 0 0,2-2 0 15,-2-1 2-15,-3 1 0 0,3 0-1 0,-2-1-3 16,2 2 1-16,2 1 0 0,-2-2 0 0,-2 1 0 16,1 1 0-16,3 0-3 0,-2-1 0 0,-2-2 3 0,2 2-1 15,2 0 1-15,-2 0-4 0,-2 2-1 0,1-3-4 0,3 2-3 16,2 1-8-16,-4 0-13 0,0 0-17 0,-2 0-21 16,4 0-23-16,2 0-26 0,-9 1-30 0,9 2-26 0,-2-1-27 15,-2-2-24-15,4 0-20 0,-6 0-21 0,6-2-18 0,0-1-31 16,0 3-63-16,-4 0-69 0,4 0-33 0,0 0 0 15</inkml:trace>
  <inkml:trace contextRef="#ctx0" brushRef="#br0" timeOffset="77794.03">18639 14152 49 0,'0'-1'215'0,"0"-1"-31"0,0-1-26 15,0 2-22-15,-4 0-17 0,4-1-17 0,0-1-14 16,0 2-9-16,0-2-10 0,0 2-5 0,0-1-4 15,0-1-1-15,0 2-3 0,0 1 2 0,0-1 1 0,0-1 1 16,-6 2-1-16,6 0 0 0,0 0-2 0,-4 0-3 0,4 0-1 16,0 0-5-16,0 0-2 0,0 0-4 0,0 0-3 0,0 2-4 15,0-1-2-15,0 0-4 0,0 2 0 0,4 0-1 16,-4 1 5-16,6 2 4 0,-6 1 4 0,4 3 5 16,-2 0 5-16,2 1 10 0,3 2-2 0,-3 2-2 0,0-1-2 15,8 3 1-15,-6-1 0 0,9 1-2 0,-3 2-1 0,3-2-10 16,-3 1 1-16,-1 1-1 0,1-3-4 0,2 0-10 15,-7-1-3-15,9 0-4 0,-10 1-4 0,9-3-2 0,-9 0 1 16,4 1 0-16,-3 0 0 0,3-1 1 0,-4-2-2 16,4 2-3-16,-3-3 0 0,3 2-5 0,0-2-1 15,-3 3-2-15,3-5-3 0,-4 1 1 0,0 0-2 0,3-3-1 16,-7-2 2-16,8 0 1 0,-6-1 0 0,4 1-2 0,-4-1 3 16,3 1-2-16,-3-3-6 0,0-1-10 0,4 0-20 15,-4-1-25-15,3-4-28 0,7-1-30 0,-8 2-33 0,7-7-31 16,1 0-32-16,5 1-26 0,-9-3-28 0,7-3-38 0,-1 1-61 15,-1-2-59-15,1 2-34 0</inkml:trace>
  <inkml:trace contextRef="#ctx0" brushRef="#br0" timeOffset="78251.07">19266 13930 81 0,'0'-4'353'16,"-5"2"-81"-16,-1-3-77 0,6 4-61 0,-2-2-38 15,2 2-21-15,-4-1-13 0,4 2-7 0,0 0-5 0,0 0-5 16,0 0-7-16,0 0-7 0,0 2-6 0,-4-1-2 15,4 3 2-15,-6-2 4 0,6 3 9 0,-2-1 8 0,-3 5 6 16,-5-1 8-16,6 1 5 0,-4 2 3 0,4-1 3 0,-7 7 5 16,5-1 0-16,-4 2-1 0,4 3 0 0,-9 1 0 15,3 2 2-15,-1 2-3 0,-1-1-1 0,-3 3-5 0,7 1-2 16,-7 0 1-16,5 0-4 0,-9 3-6 0,11-4-5 16,-7 3 2-16,1-1-5 0,-1 0-4 0,5-1-6 0,-7-1-4 15,7-2-6-15,0-2-2 0,-3 0-2 0,9-1-5 16,-4-1-4-16,3-5-3 0,3 1-1 0,-6-2-2 0,4-5 0 15,4 3 1-15,-3-4-3 0,1 3-1 0,-2-4 0 16,6 0-2-16,-4-2-2 0,4 1-1 0,0-2-3 0,0-1-6 16,0-3-8-16,0 0-13 0,0 1-18 0,4-2-18 0,-4-1-18 15,6 2-20-15,-2-2-20 0,1-2-20 0,3 1-18 16,6-4-19-16,-1 0-16 0,3-1-16 0,5-1-19 0,2 0-29 16,-3-2-56-16,1-2-65 0,-2 2-45 0</inkml:trace>
  <inkml:trace contextRef="#ctx0" brushRef="#br0" timeOffset="78895.87">19766 14139 380 0,'-4'0'329'0,"4"3"-101"0,-7-1-85 0,3 0-54 15,-2 3-31-15,4 0-14 0,-2 3-5 0,0 1 1 0,-2 3 1 16,4 0-1-16,-3 2-2 0,1 2-5 0,4 1-2 0,-6 0-5 15,4 0-3-15,-2 1-5 0,4-3-2 0,-4 1-2 16,4 0-1-16,0-1-2 0,-6-1 0 0,6 0-1 16,0 0 0-16,0-4-1 0,-5 1-2 0,5-2 0 0,-2 2-1 15,2-5 1-15,-4 1-2 0,4-3-2 0,-6 1 0 16,6-2 1-16,0 0 2 0,0-1 1 0,0-1 2 0,0-1 4 16,0 0 6-16,0-1 3 0,0-1 1 0,0-2 0 0,0 1 0 15,0-3-3-15,0-3-3 0,-4 3-4 0,4-5-5 16,-2 0-2-16,2 0-3 0,0-2-1 0,0 0-1 0,0-1 0 15,0 2 0-15,0-1 3 0,0-1-1 0,-4 2 0 16,4-2 2-16,0 4 3 0,0-2 3 0,0 3 2 0,0-2 4 16,0 4 4-16,0 1 1 0,0-3 3 0,0 3 1 15,0 0 4-15,0 0 2 0,0 2 3 0,0 0 3 0,0 2 1 16,0-2 2-16,0 2 4 0,0 0 1 0,0 0 1 0,0 2-1 16,0-2-1-16,0 2-3 0,0-2-2 0,0 1-1 15,-7 1-5-15,7 0-6 0,0 0-6 0,0 0-5 16,7 1-6-16,-7 1-4 0,0 0-6 0,0 0-3 0,0 2 1 15,0 0-3-15,0-1 2 0,0 4-1 0,0 4 2 0,0 1-3 16,0 0 3-16,4 4 1 0,-4-1 1 0,0 0 0 0,0 0 1 16,0-1 0-16,0 3-2 0,2-3 3 0,-2 0 0 15,0 2 0-15,4-4-3 0,-4 3 2 0,0-5-1 0,0 2-2 16,0-1-7-16,6-1-13 0,-6-1-19 0,4-2-21 0,-4-1-18 16,2-2-28-16,-2-1-25 0,5 1-26 0,1-1-26 15,2 0-28-15,-8-3-47 0,0 0-92 0,12-3-65 16,1 0-31-16</inkml:trace>
  <inkml:trace contextRef="#ctx0" brushRef="#br0" timeOffset="79479.98">20756 13798 301 0,'-4'0'360'0,"-2"-2"-82"0,6 2-69 0,-5-3-53 16,5 3-33-16,-2 0-21 0,2 0-10 0,0 0-6 0,0 0-7 15,0 0 0-15,0 0-10 0,0 0-9 0,0 0-8 0,0 0-6 16,0 0-3-16,2 0-2 0,-2 0 5 0,5 0-2 16,-5 0 7-16,6 0 8 0,-2 0 8 0,2 0 8 0,0 0 6 15,3 0 8-15,3-1 5 0,0-3 3 0,3 3 1 16,1-3 0-16,-3 4-2 0,3-4-7 0,-1 0-7 0,1 0-5 16,5 0-8-16,-2 1-8 0,-3-1-9 0,5 3-7 0,-5-1-9 15,5-1-2-15,-4 2-5 0,-1-2-4 0,1 2-7 16,-1-2-2-16,1 1-4 0,-3 1-2 0,3-2-3 0,-5 1-2 15,-1 1-4-15,1 0-2 0,4-1 0 0,-5-1-2 16,-1 1-17-16,0 1-19 0,1 0-29 0,-5 1-34 0,0 0-41 16,0 0-41-16,-1 0-43 0,1 0-41 0,-2 0-27 0,0 1-33 15,2 0-54-15,-4 1-83 0,2 1-41 0,-4-3-5 16</inkml:trace>
  <inkml:trace contextRef="#ctx0" brushRef="#br0" timeOffset="79906.56">20762 14259 102 0,'-4'2'427'0,"-2"1"-95"0,0-2-101 0,1 4-77 0,3-3-48 16,2-2-23-16,-4 3-11 0,4 0-2 0,0-3 1 16,0 3-1-16,4-2-4 0,-4 4-7 0,2-4-6 15,9 4-5-15,-1-4-1 0,5 2-2 0,1 2 0 0,7-4 0 16,0 0 4-16,4-1 2 0,-1 0 4 0,12 0-1 0,-5-1-4 15,0 0-1-15,6-1-5 0,-6-2 1 0,4 1-6 16,-4-2-2-16,5 2-8 0,-5-1-4 0,0 1-4 0,-2-3-3 16,-9 4-3-16,5-3-3 0,-4 1-3 0,-6 1-3 15,-1-1-4-15,1 0-1 0,-3 2 3 0,-1-2-3 0,-3-1 0 16,0 2-2-16,-4 0-4 0,1 2-8 0,-3 0-8 16,0 1-16-16,-2 0-19 0,-2 0-20 0,4 0-21 0,-4 0-22 15,0 0-22-15,0 0-21 0,-4 1-23 0,4-1-28 0,0 0-60 16,-6 0-95-16,2-1-60 0,-5-3-17 0</inkml:trace>
  <inkml:trace contextRef="#ctx0" brushRef="#br0" timeOffset="102361.58">22796 13628 118 0,'0'0'136'0,"2"0"-12"0,-2-1-13 0,0-1-13 0,0 1-14 16,0-2-12-16,4 1-12 0,-4 1-10 0,0 0-11 0,0-1-8 16,0-1-6-16,0 1-5 0,0 0-1 0,0 0-5 0,0 2-4 15,0-4-1-15,0 4-3 0,0 4-1 0,0-4-2 16,0 0-2-16,0 0-1 0,0 0 1 0,0 0-1 0,0 0 0 15,0 0 0-15,0 0 0 0,0 0 1 0,0 0 2 16,0 0-1-16,0 0 1 0,0 0 2 0,0 0 0 0,0 0 1 16,0 0 1-16,0 0 0 0,0 0 0 0,0 0-1 0,0 0-2 15,0 0-2-15,0 0 2 0,0 0-3 0,0 0-1 16,0 0 0-16,0 0 0 0,0 0-2 0,0 0 1 0,0 0 0 16,0 0 0-16,0 0 1 0,0 0-1 0,0 0 1 15,0 0 0-15,0 0 2 0,0 0 2 0,0 0 2 0,0 0 0 16,0 0 3-16,0 0 2 0,0 0 4 0,0 0 3 0,0 0 3 15,0 0 1-15,0-4 3 0,0 4 0 0,0 0-1 16,0-1-1-16,0 1-1 0,0-2-3 0,0 1-2 16,0 1-4-16,0-3-2 0,0 2-2 0,7-1 2 0,-7-1-2 15,0 2-1-15,0 1 1 0,0-2 1 0,0 2 1 0,0-1-1 16,0-3 0-16,0 3 1 0,4-1 2 0,-4 2 1 16,0 0-1-16,0-4 1 0,0 4 1 0,0 0 1 0,0 0 2 15,0-2-1-15,0 1-1 0,0-1 0 0,0 2 1 16,0 0 1-16,0 0 0 0,0 0 1 0,0 0-2 15,0-2-1-15,0 0 2 0,0 0-1 0,0 1-1 0,0 1-1 0,0-3-2 16,0 1-1-16,0 1-1 0,0-1 1 0,0 1-3 16,0-2 1-16,0 3 0 0,0-2 2 0,-4 1 1 0,4 1 0 15,-7-1-1-15,7-4 1 0,0 5 1 0,0-2 1 16,-4 2 0-16,2-5 2 0,2 4 0 0,-4 1 2 0,4 0 0 16,0-2 0-16,0 2 1 0,0 0-1 0,0 0 0 0,0 0-3 15,0-1-1-15,0 1-2 0,0 0-2 0,0-3-5 16,0 2 2-16,0-1 1 0,0 2-1 0,0 0 0 0,0 0 1 15,0 0 1-15,0 0 1 0,0-1 4 0,0 1-4 16,-4 0 0-16,4 0-2 0,0 0 1 0,0 0-1 0,0 0 0 16,0 0 2-16,0 0 0 0,0 0 1 0,0 0-3 0,0 0 1 15,-6 0 0-15,6 0-2 0,0-3-1 0,-2 3-1 16,-2 0 0-16,4-1 0 0,0 1 1 0,-5 0-1 16,5 0 1-16,-6 0 1 0,4 0 3 0,2-2 1 0,0 2 2 0,-4-4 1 15,0 4 0-15,4-2 0 0,0 0-1 0,-6 2 0 16,6 0-1-16,-7 0 0 0,7-1 1 0,-4 1 3 15,4-4 3-15,-2 4 5 0,2 0 1 0,-4 0 2 0,0-2 2 16,4 2-2-16,-6-2 1 0,4 2 2 0,2-4 0 16,-4 4-3-16,-1 0-1 0,-1 0-1 0,4-1-1 0,-2 0 2 0,0 1-4 15,-2-2-3-15,4 2-2 0,-2-1-1 0,-1 1 0 16,-1 0-1-16,2-3-5 0,2 1 0 0,-4 2-1 16,2-1 0-16,0 1-3 0,-3 0-3 0,5 0-2 0,-6 0 0 15,2 0-2-15,0 0 0 0,1 0 0 0,-5 0 1 0,8 1-1 16,-2 1 0-16,-2-2 6 0,2 3-5 0,1-2 5 15,-1 1-3-15,-2-1-1 0,2 0-1 0,-2 3 8 0,0-2-1 16,1 4-6-16,-5-3 1 0,8 3 1 0,-8 0 1 16,6-2 2-16,-3 2 0 0,3 0-8 0,-2 1 5 0,4-3 1 15,-6 2 1-15,2 0-2 0,-1 1 1 0,1 2-1 0,-4-2 2 16,6 0 1-16,-3 0-2 0,3 0-1 0,-4 2 2 16,4-3 1-16,-6 1-3 0,8 2-1 0,-7-1-1 0,3 1 0 15,0 0 1-15,2 0 2 0,-7 3-2 0,5 1 5 0,0 0 4 16,2-1 0-16,-2-1 1 0,4-1-1 0,-3 1-1 15,1-2-1-15,-2 3 1 0,2-1-2 0,2-1-1 16,-2 2 0-16,4-1 0 0,-6 1 0 0,6-2 0 0,-5 2 1 16,5-1-3-16,-2 1 0 0,2-3-2 0,0 0 0 0,-4 0 0 15,4 3-2-15,-6-1 0 0,6 1 2 0,0-3 1 16,0 0-2-16,0 0 2 0,0 3-1 0,0-2 1 0,0 3 2 16,0-4-3-16,0 3 0 0,0-3 0 0,0 2 2 0,0 0-3 15,0-1 2-15,0 1-3 0,0-1-2 0,0-2 3 16,0 2-2-16,0-1 1 0,0 2-1 0,0-3-1 0,0 2 1 15,0-1 2-15,0-1-2 0,0 2-1 0,0-3 1 16,0 1 0-16,6 1-3 0,-6 0 2 0,4 1-1 0,-4-2 0 16,2 0 1-16,3-1-1 0,1 0 1 0,-2 2 0 15,-2-3 3-15,2 1-2 0,2 0-1 0,-2 1 2 0,1-1 1 16,-3 1 1-16,4 0-1 0,-2-1-3 0,0 1 0 0,-2-3 1 16,4 0 1-16,-1 1-1 0,1 0 0 0,-2 1 0 15,0-2 0-15,-2 1 1 0,4-1-1 0,-2 0 1 0,1 0 1 16,-3 2-2-16,8-4 1 0,-6 0 0 0,4 4 1 15,-4-4 0-15,3 2-1 0,3-2 3 0,0 1-4 16,-3-1-1-16,3 3 0 0,2-3-5 0,-3 2 2 0,3 0 1 0,-2-1 1 16,1-1-3-16,1 1 3 0,-2-2 3 0,-3 0 0 15,3 0 4-15,-6 0-2 0,2 0-1 0,0-2-1 0,1 0 0 16,-3 0 1-16,6 0-2 0,-4 0 0 0,5 5 0 16,1-4-1-16,3-1 2 0,-3 0 1 0,-2 0-2 0,5 0 0 15,-3 0 2-15,-6 0 0 0,11 0-1 0,-9 0 1 0,5-1 0 16,-1-4-1-16,-2 5-2 0,5-2 0 0,-3 0-1 15,-2-2 1-15,11 2-3 0,-8-2 1 0,3 1 0 0,-6-1 2 16,5-1 6-16,-3-1-3 0,1-2 0 0,1 1-2 16,-8-1 2-16,9 1 4 0,-7 1-3 0,2-1-3 0,1 1-4 15,-5-1 3-15,4 0 2 0,1-2-1 0,-5 3 2 0,4-1-5 16,-4 1 2-16,5-1 2 0,-5-1-2 0,4 1 0 16,-6 1 1-16,3-2-1 0,-1-2 0 0,0 4 5 0,2-2-1 15,-6-1-4-15,9 3 0 0,-7 1 2 0,2-7-2 16,0 3 0-16,0 0-1 0,-1-2-5 0,1 2 3 15,-2 0 1-15,-2 1 2 0,2-1 0 0,6-3 3 0,-5 4-2 16,-3-1 0-16,4-1 1 0,-6 2-1 0,0-3-1 0,4 2 0 16,-4-1-1-16,0 2 1 0,0-2-3 0,6-1 3 0,-6 3 0 15,4-1-1-15,-4-2 1 0,2 1 0 0,-2-1 0 16,4 0 0-16,3 0 0 0,-3 0 1 0,0 2-1 0,-4 1 0 16,2-1 0-16,4 0-1 0,-2 0 1 0,-4 2 4 15,4-3-1-15,-4 3 0 0,3 1-1 0,-3-2-1 0,0 1 0 16,0 1-2-16,0 0 1 0,0 0-3 0,0 2 0 0,0-1 3 15,0 2-1-15,0-4 0 0,0 3 1 0,0 1 4 16,0-3-2-16,0 3-1 0,0-3 1 0,0 0-2 0,0 2 0 16,0-2 1-16,-3 4 0 0,3-3-1 0,-4 3 0 15,4-3-1-15,-4 1 1 0,4 0 1 0,-6 2 1 16,6-3 1-16,0 1-1 0,-2 0 2 0,2 0-3 0,-4-3-1 0,0 3 1 16,-3 0 1-16,3-2-2 0,2-1 0 0,-2 2-1 15,-2-1 0-15,-4 1 4 0,8-1 0 0,-3-1 1 16,1 1-1-16,-2 0 4 0,2 1 1 0,2-1-2 0,-2 0 1 15,-2 1 0-15,1-1-2 0,3 0-1 0,-2 3-1 0,-2-3-3 16,2 0 0-16,2 2 0 0,-2-3-1 0,4 4 0 0,-7-1 1 16,3-1 0-16,2 3 0 0,-6-3-1 0,6 2 0 15,-2-2 0-15,-2 3 1 0,1-3-1 0,3 1-2 16,-2 2 1-16,-2 2 3 0,2-4 1 0,2 3-2 16,2-1 1-16,-4 1-2 0,2-2 1 0,-7 3 0 0,7-1-2 15,-2 1 0-15,0 0 0 0,-2 0 0 0,4 0-1 0,-6-2 2 16,1-1 1-16,-3 2-1 0,4-1 3 0,2 2-3 0,-5 0 0 15,5-1 1-15,0 1 0 0,-2 0 2 0,4-4-2 0,-2 3-1 16,0-1-1-16,-5 2 2 0,1-4 1 0,-2 2 0 0,1 1 0 16,1 1 1-16,2-2-3 0,0 0 3 0,2 0 0 15,-3 0-1-15,3 2 0 0,2 0 6 0,-2 0 0 16,-2 0-6-16,2 0 2 0,2-1-1 0,-2 1-1 0,4-3 0 16,0 1-2-16,-7 1-5 0,7-1 0 0,-4 1 4 0,2-2 1 15,-2 1-1-15,-2 1-2 0,2 0 4 0,-3-4 0 16,3 5-2-16,2-2-2 0,-2 2-1 0,-2-5-8 15,2 5 0-15,2-1-3 0,-9-1-6 0,7 2-8 0,2 0-6 16,-2 0-15-16,0-1-16 0,-2 1-16 0,6-3-25 0,-6 3-25 16,6 0-29-16,0 3-28 0,-5-2-26 15,5 1-28-15,0-1-34 0,0-1-70 0,0 5-76 0,5-3-54 0,1 3-19 16</inkml:trace>
  <inkml:trace contextRef="#ctx0" brushRef="#br0" timeOffset="103128.98">23762 14128 183 0,'0'-3'216'0,"0"1"-41"0,0 0-28 16,0 0-28-16,0-1-22 0,0 1-17 0,0 2-13 0,4 0-9 16,-4-1-7-16,4 1-5 0,-4 0-13 0,0 0 6 15,0 0-3-15,0 0-3 0,0 0-1 0,0 0-2 0,0 0 1 16,0 0 0-16,0 0 1 0,0 0-3 0,0 0 2 0,0 0 4 15,0 0 0-15,-4 0 2 0,4 0 0 0,-4 0 0 16,4 0-4-16,0 1-4 0,0-1-2 0,0 0-3 16,0 0-3-16,0 2-1 0,0-2-3 0,-7 3 0 0,7-1-1 15,0-1 3-15,0 0-1 0,0 1 1 0,0-2 5 0,-2 0 1 16,2 0 0-16,0 0 6 0,0 0 6 0,0 0 5 0,0 0 6 16,0 3 6-16,0-3 3 0,0 1 2 0,0-1 8 15,-4 3-3-15,4-3 5 0,-4 2-5 0,4 2-3 16,0-3-8-16,0 0-6 0,0 1-7 0,0 1-11 0,0-2-8 15,0 1-13-15,0-1-3 0,0-1-9 0,4 0-7 0,-4 0-7 16,4 0-4-16,-2 0-3 0,5-1-3 0,-7-1-3 16,4 1-2-16,-4-4-5 0,4 3-5 0,-2-4-6 0,4-3-11 15,-2 0-13-15,-4 1-19 0,0 1-19 0,0-2-21 0,0 2-22 16,0-1-27-16,-4 0-41 0,4 8-70 0,0 0-82 16,0 0-58-16,0 0-19 0</inkml:trace>
  <inkml:trace contextRef="#ctx0" brushRef="#br0" timeOffset="105046.32">24305 13397 67 0,'0'0'108'0,"0"0"-3"15,0 0-7-15,6 0-1 0,-6-1-4 0,0 1-1 0,0-2-4 16,-6 2-5-16,6-2-5 0,0 0-6 0,0 0-3 0,0 0-5 16,0 1-2-16,0-2-2 0,-2 2-1 0,2 1-3 15,-4-2-1-15,4-1-4 0,-4-1-2 0,4 1-2 16,-6-2-5-16,4 3-2 0,-7 1-2 0,3-2-2 0,0 2 1 15,-4-1-2-15,-1 2-3 0,9 0-3 0,-6 0-2 0,0 0-5 16,4 0-2-16,-7 0-5 0,5 2-2 0,-4-1-4 0,3 2-1 16,-3 0 0-16,4 2-2 0,-2-2-1 0,1 1 0 15,-3-1-1-15,8-1 0 0,-8 3 3 0,3 3 6 16,1 0 1-16,-4 1 2 0,6 0 4 0,-7 2 1 0,5 1 2 16,-4 1 3-16,0 1-5 0,3 0-3 0,-3-3-4 0,4 3 4 15,-4 0-4-15,3-3-1 0,-3 3-6 0,8 0-2 16,-6 2 0-16,1-2-1 0,1 0-2 0,2 1-6 0,-2-3 1 15,2 0 3-15,-2-3 0 0,4 0 0 0,-3 0 0 16,1-2 0-16,-2 3 1 0,6-2 0 0,0 1 2 0,0 1-3 16,0-3 2-16,0-1 0 0,0-2-1 0,0-1 0 0,6 1 0 15,-6-1 1-15,4 1 0 0,3-1-1 0,-1 1-6 16,4-3 4-16,-4 4 2 0,5-4-1 0,-3 1 0 16,4-1 1-16,1 2-1 0,-3-2 1 0,5 1 6 0,3-1-4 15,-8 3-2-15,7-2 0 0,-3 4 0 0,3-3 0 0,2-1 0 16,-9 3-4-16,7-2 2 0,-1 2 0 0,-1-2-1 0,1 1 2 15,-4 2 0-15,5-1-3 0,-3 1 2 0,-1 0 3 16,-3 0-2-16,5-2 0 0,-7 3-1 0,6 2 0 16,-1-2 1-16,-3 0-1 0,7 1 0 0,-3 0-1 0,3-1-1 0,-5 1-1 15,3 1 1-15,-9-1-1 0,6 3 0 0,-1-2-1 16,-5 0 1-16,-2 0 0 0,6-1 1 0,-6 3-1 16,5-3 0-16,-5 2 1 0,0 0 0 0,-4-1 1 0,2 0 1 15,-2 0 2-15,0-1-1 0,0-1 0 0,-2 1 1 0,2 0-1 16,-4 1 0-16,0 0 0 0,-5-2 0 0,1 1-1 0,-2 0 1 15,4-1 2-15,-5-1 2 0,-1 0-1 0,1 0 1 16,-5-2 3-16,-1 3-1 0,7-1 1 0,-7-3-1 0,5 1 1 16,-4-1-1-16,-3-2-1 0,7 3 0 0,-5-3-2 15,5 0 0-15,-7-1-2 0,7 0 1 0,-1 0-2 0,-1 0 0 16,3 0 1-16,-1-1 2 0,2 0-1 0,3-3 1 16,-3 3-1-16,4-2-1 0,2-1 2 0,-7 1 0 0,5-2-1 15,2 3 0-15,2-4 0 0,-2 2-1 0,-2-2-1 16,2 0 0-16,4-2 0 0,0 1-3 0,0-3-3 0,4 2-2 15,6-4-3-15,-4-1-3 0,7-3-5 0,-5-1-4 0,4 1-11 16,-1-2-8-16,1-2-7 0,7 1-4 0,-7-1-2 16,0-1 0-16,3 3 1 0,1-2 5 0,-3 4 7 0,-3-1 7 15,5 2 9-15,1-1 4 0,-3 3 5 0,3 0 3 16,-1-2 2-16,-3 2 2 0,5 0 2 0,-7 0 3 16,11 0 1-16,-9 1 4 0,5 2 0 0,-7-2 0 0,4 2 0 0,3-1 2 15,-5 0 1-15,1 0-1 0,1-1 0 0,-8 2 0 16,9-1 0-16,-7-1 0 0,0 3 2 0,-6-2 0 0,9 2 2 15,-7 0 0-15,2 0 2 0,-2 1 2 0,-4-4 2 16,0 4 1-16,0-2 0 0,-4 1 0 0,-2 0 1 0,2-1 4 16,2 0-3-16,-9 1-3 0,-3-1-3 0,8 2-1 0,-7 1-2 15,-1 0-1-15,-3 0 0 0,5 0-8 0,-5 0 1 16,3 0 2-16,-3 1 0 0,7 0 0 0,-7 2 1 0,1 0-2 16,6 3-3-16,-3-2-2 0,-1-1-3 0,7 0-8 15,-5 3-6-15,4 1-10 0,0 0-13 0,-3 0-15 0,3 0-16 16,0 1-20-16,-1 1-23 0,3 0-41 0,0 0-69 15,2 0-74-15,-2-1-54 0</inkml:trace>
  <inkml:trace contextRef="#ctx0" brushRef="#br0" timeOffset="111555.83">25035 13372 161 0,'-6'0'204'15,"6"0"-39"-15,-2 0-35 0,2 0-26 0,0-2-19 16,0 1-15-16,0 1-11 0,0 0-10 0,0 0 1 0,2 0-10 0,-2-3-5 15,6 1-3-15,-6 0-1 0,0 1-3 0,4 1-2 16,-4-3 1-16,4 3-6 0,-4 0 0 0,0-1 6 16,0 1 3-16,0 0 5 0,0 0 5 0,0 0 4 0,0 0 5 15,0 0 5-15,0 0 8 0,0-2 1 0,0 2 1 0,0-1 1 16,0 1 0-16,0 0-5 0,0 0-2 0,0 0-5 16,0 0-4-16,0 0-5 0,0 0-7 0,0 0-7 0,0 0-7 15,0 0-3-15,0 0-2 0,0 0-4 0,0 0-1 16,0 1-9-16,0 1 5 0,0-1 4 0,0 2 3 0,6 0 5 15,-6 2 4-15,0-2 2 0,2 1 1 0,-2-1 7 0,5 0-4 16,-5 0 0-16,6 0-2 0,-6 1-3 0,0 0-3 16,0 2-1-16,0 1 0 0,0-3 2 0,0 3 1 15,4 2 3-15,-4-1 2 0,2 2 2 0,-2-1 4 0,4 2 5 16,-4 3 1-16,6-1 0 0,-2 1-3 0,1 1-2 16,-3 1-3-16,4-1-3 0,-2 2-4 0,0 0-4 0,-2 1-2 15,-2-3-1-15,6 4 0 0,-1 1-3 0,-5-3 1 0,4 0-3 16,-4-1 1-16,2 1-4 0,-2-1-3 0,8 2 1 15,-8-2-1-15,2 1 0 0,-2 0 0 0,6 1-1 0,-6-3-7 16,4 0 5-16,-4-1 2 0,5 3-1 0,-5-4 0 0,2 2 0 16,-2-1 0-16,6-1 0 0,-6-1 6 0,0 1-5 15,0-3-1-15,0 1-2 0,4 0 0 0,-4-3-2 0,4 3 0 16,-4-2-1-16,2-1 0 0,-2-1 0 0,6 0 1 0,-6 1-2 16,4-1 0-16,-4 1 1 0,0 0 1 0,0-1 0 15,5 2-2-15,-5-2 0 0,2-5 1 0,-2 3 1 0,4-2 0 16,-4 2-2-16,0-4 1 0,0 0-1 0,6 1 1 15,-6 1-1-15,0-3 2 0,0 0-2 0,0 1 1 0,0-1 1 16,0 0 1-16,0 0 3 0,0 0 5 0,0 0 3 0,0 0 4 16,0-1 2-16,0-2 2 0,4 0 4 0,-4 0-1 15,2-3-3-15,-2-1 0 0,4 0-4 0,3-5-2 0,-1 2-5 16,2-5 0-16,0 1-5 0,1-3-3 0,-3-1 1 16,4-4-1-16,-4 1-3 0,5-2 0 0,-5-5-7 0,4 2 6 15,3-4 2-15,1-1 2 0,-2 1 1 0,-1-2-3 0,3 2 4 16,-1 0-1-16,-7-1 4 0,8 6-5 0,-3-2 0 15,1 2-3-15,-6 3 1 0,9 1-1 0,-7 1 1 16,0 1-3-16,-2 1 1 0,1 4-1 0,-1 2 0 0,-2 0 12 16,2 3-6-16,-2 1-3 0,-2 1-3 0,7 1 1 0,-9 2 0 15,2 0 0-15,-2 2-1 0,8 1-11 0,-8-2 4 0,0 2-2 16,0 1-3-16,0 0-12 0,0 0-7 0,2 0-11 16,-2 1-12-16,0 2-15 0,0-2-12 0,0 1-11 0,0 1-8 15,0-1-7-15,0 2-8 0,0 1-8 0,0-1-4 16,0 2-6-16,0-1-7 0,4-1-7 0,-4 2-9 0,2 0-8 15,-2-1-14-15,4 3-18 0,-4-4-37 0,7 2-64 16,-3 0-68-16,-2 2-47 0</inkml:trace>
  <inkml:trace contextRef="#ctx0" brushRef="#br0" timeOffset="112545.5">25746 14000 156 0,'0'-6'185'0,"0"3"-25"0,-4-2-22 16,4 2-19-16,-6-3-14 0,6 0-13 0,-4 4-11 15,4-2-10-15,-3-1-5 0,3-1-5 0,-4 4-4 0,-2-3-3 16,2 2-4-16,2 0-3 0,-2 1-5 0,0-1-2 0,-3 0-3 16,5 2 0-16,-2-1-2 0,0 1-2 0,-2 1-1 15,4 0-3-15,-2 0-3 0,0 0-1 0,-3 1-3 0,5 1 0 16,-6 2 1-16,2 1 1 0,2 1 3 0,-5 1 0 15,1 2 1-15,0-3 0 0,4 1 0 0,-7 0-2 0,7 1-2 16,-2-1-4-16,0 1-3 0,2-1-2 0,2 1-3 16,-2-1-1-16,4-1-1 0,-7 2-1 0,7-2-2 0,-4 0-2 15,4 0 0-15,-6 1-3 0,6-3 2 0,0 2-1 0,0 0 0 16,0-2 0-16,0 2 1 0,0 0 1 0,0 1 3 16,0 0 1-16,6 1 0 0,-6-1-1 0,4-1 0 0,-4 2 1 15,7-1 0-15,-3 0-1 0,-2 3-1 0,2-2 0 16,2 2 0-16,-2-1 1 0,-2-1-3 0,2 4 0 0,3-4-1 15,-3 2 0-15,0-3-1 0,-2 1-2 0,8 0 0 0,-6-3-1 16,5 2 2-16,-1-1-2 0,2 0 1 0,-1-1 0 16,-5 2 0-16,2-4 9 0,0 1-4 0,2-1-4 0,-6-1-1 15,9 0 1-15,-5-2 1 0,4 0 0 0,-3 0 0 0,3 0-8 16,0-2 5-16,-4 0 3 0,5-1 0 0,-1-1 1 16,0 1-3-16,-3-2 1 0,5-2-1 0,-2 4 0 15,-1-4-1-15,-1 1-1 0,2 0 1 0,-4 4 0 0,5-4 0 16,-5 2 1-16,-2-3 0 0,6 1 1 0,-5 0-2 15,3 1 0-15,-4-2 1 0,0-3-1 0,-2 3 0 0,4 3 0 16,-2-4-1-16,1 1 0 0,-3-2 4 0,-2 2-1 0,8-2-1 16,-8-1 1-16,2 0 2 0,-2 1-2 0,0 0-3 15,0 2 1-15,0-1 1 0,0-1 2 0,0 2 2 0,-2-1 1 16,2 0 1-16,-8 1 1 0,8-1 6 0,-2 1-1 0,-3 0 0 16,1 0-2-16,-2 1-2 0,4 2 0 0,-2-4-3 15,0 2-3-15,-2 1 3 0,4-2-3 0,-7 3-2 0,3 0-1 16,0 1 0-16,-4-1 0 0,5 1 0 0,-1-1 1 0,-4 2-5 15,2 1 2-15,-1 0 1 0,-1 1 0 0,4-4-1 16,-5 4 1-16,5-2 0 0,0 2-1 0,0-3 0 0,2 0 1 16,-7 2 1-16,9-1 0 0,-8 2 2 0,6 0-2 15,-6 0 0-15,7 0 0 0,-1 0 0 0,-2 0 0 0,2 0-2 16,2 0-1-16,2 0 0 0,-4 0-1 0,4 0-4 16,-4 0-5-16,4 0-4 0,-7 0-6 0,7 0-8 0,-2 2-10 15,2-1-9-15,-4 2-10 0,4 0-9 0,-4 3-16 0,4-4-18 16,0 4-25-16,0 1-35 0,0 0-71 0,4-3-96 15,2 3-76-15,9-2-35 0</inkml:trace>
  <inkml:trace contextRef="#ctx0" brushRef="#br0" timeOffset="116216.39">26705 13222 129 0,'0'0'148'0,"0"-1"-19"0,0 1-16 15,0-2-9-15,0 2-12 0,0-2-7 0,0 1-10 16,0-2-7-16,0 1-6 0,0 1-5 0,6-1-6 0,-6 1-3 16,0-2-5-16,0 2-1 0,0-1-1 0,0 2-2 0,0 0-3 15,0 0-3-15,0 0 0 0,0 0-4 0,0 0-2 16,0 0-1-16,0 0-4 0,0 0-2 0,0 0 0 0,0 0 0 15,0 0 0-15,0 0 1 0,0 0 3 0,0 0 2 0,0 0 4 16,0 0 2-16,0 0 1 0,0 2-1 16,0-1 2-16,0 3 3 0,0-1 4 0,-6 2 4 0,6 0 1 0,-2 1 1 15,2-1 3-15,-4 2 1 0,4-2-1 0,-4 0-4 16,4 1-4-16,-6 0-5 0,6-1-3 0,-2 2-3 0,2 1-1 16,0-1 1-16,0-1-1 0,-5 3 2 0,5-1 3 15,-4 1 4-15,4 4 5 0,-6-3 2 0,6 4-3 0,-2-1 5 16,2 2 2-16,-4-3 5 0,0 7 1 0,-2-1-4 15,1 0-1-15,3 4-2 0,2-2 3 0,-4 3-4 0,-2-1-3 16,2 1-6-16,-2 1-1 0,4 0-3 0,-3 0-2 16,1-1-2-16,-2-2-1 0,2 0-4 0,2 1-1 0,-2-1 1 15,-2 0-2-15,-1-1-1 0,3-1 1 0,-2-2-2 0,2-3 3 16,2 1 1-16,2 1 0 0,-4-3-3 0,4 1-1 16,-2-3 0-16,2-2-4 0,-9-1-3 0,9 3-6 0,-2-3-3 15,2-1-3-15,0 0-2 0,0-5 0 0,0 1-1 16,0 3 0-16,0-6 1 0,0 2 2 0,0 2-1 0,0-4-2 15,0 0-3-15,0 0-10 0,0 0-14 0,0 0-18 0,0-4-24 16,2 2-26-16,-2 2-34 0,9-6-35 0,-7 1-33 16,2 0-28-16,-2-3-24 0,8 1-24 0,-4-1-30 0,5-1-56 15,-5-3-78-15,4 2-43 0,-1-2-11 0</inkml:trace>
  <inkml:trace contextRef="#ctx0" brushRef="#br0" timeOffset="116749.66">26352 13599 345 0,'-7'-1'277'0,"3"-2"-69"0,2 2-51 15,2-1-32-15,-4-1-23 0,4 2-15 0,0 1-11 16,0 0-9-16,0 0-6 0,0-2-8 0,0 2-7 0,4 0-6 15,-4 0-6-15,2 2 0 0,9 2 3 0,-7-1 2 16,2 1 2-16,4-1 2 0,3 1 0 0,1 0 0 0,-1 1-1 16,3-2-3-16,1 0-2 0,3 1-4 0,3-1-3 15,-2 2-6-15,-1-1-2 0,3-1-4 0,-6 2-3 0,3-1-3 16,-1-3-2-16,0 2-3 0,3-2 0 0,-5-1-1 0,-1 2-1 16,1-1 2-16,-5 2 1 0,7-3 1 0,-7 0 0 15,5 0 2-15,4 0-2 0,-5-3-3 0,7 2 1 16,-7-1 0-16,5 1-3 0,-4 1 0 0,-1-3-1 0,-3 2-2 15,1 1 1-15,-2 0 3 0,-1-3-2 0,-1 3 0 0,-4 0-1 16,0-1-1-16,3 1-1 0,-7-2-4 0,4-1 1 16,-2 3 1-16,2 0-1 0,-6 0 1 0,4 0-2 0,-4 0-3 15,5 0-10-15,-5 0-9 0,2 0-18 0,-2 0-22 16,6 0-19-16,-6 3-21 0,4-1-24 0,-4-1-27 0,4 2-35 16,-2-2-65-16,9-1-83 0,-7 0-60 0,4 0-26 0</inkml:trace>
  <inkml:trace contextRef="#ctx0" brushRef="#br0" timeOffset="117851.93">27652 13195 10 0,'0'0'172'0,"0"0"-14"16,0 0-15-16,-6 0-14 0,6-2-14 0,0 2-10 15,0-4-7-15,0 4-14 0,0 0-8 0,-4 0-5 0,4-2-6 16,0 2-6-16,0 0-7 0,0 0-6 0,0 0-5 16,0 0-3-16,0 0-2 0,0 0 0 0,0 0-1 0,0 0 0 15,0 0 3-15,0 0 0 0,0 0 1 0,0 0 1 0,0 0 1 16,-3 0 0-16,3 0 1 0,-4 0 0 0,2 0-1 16,-6 0 1-16,6 0-1 0,2 0-1 0,0 0-1 0,0 2 1 15,0 2 1-15,0-2 3 0,-4 3 1 0,4-1 2 0,-4 2 4 16,-3 1 0-16,5 2-3 0,-6-1-1 0,2 2-4 15,0 1-2-15,2 3 0 0,-3-1 1 0,5 2-6 16,-6 4 0-16,8-2-3 0,-2 1-1 0,2 1-1 0,-4-3 0 16,4 3-5-16,-4 0-4 0,4 0 0 0,0 0 1 0,0 0 1 15,0 0 1-15,0 0-3 0,0 1-2 0,0-5-4 0,0 2-2 16,4-2-3-16,-4 0-3 0,4 1-3 0,-2-1 1 16,-2-2 0-16,8-1 0 0,-6 2-2 0,3-3 1 15,-3 2-1-15,-2 0 0 0,4 1 3 0,2-2-1 16,-2 0 2-16,-2-1 3 0,6 0 0 0,1 0 2 0,-5 2 1 0,2-4-1 15,4-1 0-15,-3 2 0 0,3-3-5 0,-4 0-1 16,9 1 0-16,-9-2-3 0,4 0-2 0,2 0 0 16,-1-2 0-16,-1-1 0 0,5 1 0 0,1-3 0 0,-3 1 2 15,3-2 1-15,1 0 3 0,-1 0 0 0,1-2 0 0,-1 1 0 16,-1-3 2-16,3-1 0 0,1-3 1 0,-11 1-1 0,9-1-2 16,-3-1 0-16,3-1-1 0,-5 0 0 0,3-1-1 15,-3 0-1-15,-2 0-2 0,1-1 1 0,-5-2 0 0,4 2 1 16,-4-1 2-16,5-2 0 0,-1-1 2 0,-6-1 2 0,4 1 2 15,-3 0 1-15,-1-4 0 0,-2 1-3 0,4-1-1 16,-6-1-1-16,0 2 0 0,0-3-6 0,0 2 0 0,0 2 1 16,-6-1-1-16,4 0 2 0,-7 1 2 0,3 1 0 15,0 0-1-15,-4 2 4 0,-3-2-1 0,5 2-2 16,-4-1 1-16,-1 2-2 0,-1 2-1 0,3-2-3 16,-5 0 0-16,-1 4-2 0,1-3 1 0,6 5-2 0,-3-1 0 0,-1 2-1 15,3-3 1-15,-1 5 0 0,-5-1-1 0,7 3 2 16,0-1 0-16,-1 3 0 0,3-1-6 0,0 2-4 0,0 0-9 15,3 0-9-15,-5-1-13 0,6 1-17 0,-2 0-18 0,4 1-16 16,-2 1-15-16,-1 2-16 0,-1-1-15 0,6 0-14 0,-2 3-13 16,2 2-11-16,2-1-10 0,4 3-12 0,-1 0-19 15,1-3-34-15,10 1-64 0,-5-2-63 0,3 1-44 16,-1 1-17-16</inkml:trace>
  <inkml:trace contextRef="#ctx0" brushRef="#br0" timeOffset="118253.2">28528 13740 290 0,'-6'-2'316'0,"2"0"-82"0,2 0-75 0,-2 1-56 0,-2-1-38 16,6 0-26-16,-5 0-13 0,5 2-10 0,0 0-3 16,0 0-6-16,0 2-5 0,0 0-4 0,0 0-3 0,0 1-2 15,0-1-3-15,0 0-3 0,5 0-3 0,-5-1-5 16,6 2-8-16,-2-2-11 0,-2 1-15 0,2-1-23 0,2-1-35 16,-2 0-60-16,1-1-83 0,-3-1-60 0</inkml:trace>
  <inkml:trace contextRef="#ctx0" brushRef="#br0" timeOffset="119310.9">28828 13239 28 0,'-6'-7'353'0,"4"2"-66"0,2-1-70 0,-4 1-61 0,4-1-42 16,-4 3-28-16,4-1-18 0,0 1-12 0,0-2-11 0,0 3-9 15,0-4-6-15,0 2-4 0,0 1-3 0,0-2-2 16,0 2-2-16,0-1-1 0,4 1 1 0,-4-1-1 16,4 2-1-16,-4-1-3 0,2-2-2 0,4 4-2 0,-2-3 0 15,0 0-1-15,3 1-1 0,-1-1 2 0,4 1 0 0,-4-1 0 16,5 1 1-16,-5 0-1 0,4 0 1 0,5 1-1 16,-7 2-1-16,2-4-2 0,5 3-1 0,-3-1 0 0,3-1 0 15,-7 2-1-15,6 1-1 0,-1 0 1 0,1 0-1 16,-1 0 0-16,-3 0 1 0,2 0-1 0,-1 0-1 0,-1 0 1 15,0 1 0-15,-3 2-3 0,-1-1 3 0,4-1 1 16,-6 3 0-16,0-4 3 0,-2 7 6 0,5-3 4 0,-3 3 6 16,0 0 9-16,-2-3 3 0,4 1 5 0,-2 3 2 0,-4 1 2 15,0 1-1-15,0 1-1 0,0 3-1 0,-4-1-2 16,-2 3-1-16,4 0 2 0,-6 2 0 0,1 2-1 0,1 1-5 16,-4-2-2-16,-3 3-1 0,5-1-2 0,-4-2-3 0,-3 4 0 15,3-3-1-15,2 1 2 0,-3 1 3 0,-1-2 3 16,1-1 4-16,-1 1 0 0,6 0-2 0,-7-4 1 15,3 1 2-15,-3-1-2 0,3 0-2 0,-3-1-2 0,5 1-5 16,-2-4 3-16,-1 4 3 0,-1-4-3 0,1 1 6 0,5 1-9 16,-4-1-4-16,1 0-1 0,1 0-2 0,0 0-8 0,-3-2-5 15,7 2-1-15,-4-3-12 0,6 2 5 0,-5-4 6 16,5 2-3-16,-6-1-2 0,6 0-9 0,2 0 3 16,-2-2 3-16,-3-2 3 0,3 1 0 0,4 0-3 0,-2 1 4 15,2-4 2-15,-4 0 10 0,4 1-2 0,0-1-2 0,0 0-2 16,0-1-1-16,0-1 3 0,0 1-3 0,0-1 0 15,0-1-3-15,0 0 0 0,0 3-2 0,0-1 1 0,0-1 1 16,0-1-4-16,0 0 1 0,0 0 0 0,0 1 4 16,0-1-1-16,0 5-2 0,0-5-1 0,0 2 0 0,0 1 0 0,4-2 1 15,-4 1-2-15,2-1 0 0,2 2 1 0,3-1 2 16,-3-1-1-16,-2 1 0 0,2 1 1 0,2-2 2 16,2 1 2-16,1-1-2 0,1 3-1 0,0-4 0 0,3 2 1 15,1 0 0-15,-1-1 2 0,3 2-2 0,5-3 0 0,1 0-2 16,-1 0 2-16,0 0-2 0,6 0 1 0,-9 0 1 15,9 0-3-15,-6 0-2 0,6 0 0 0,-9 0 1 0,9 0-1 16,-6 0 1-16,-5 0 0 0,1 0-2 0,-1 0 0 0,-1 0 1 16,-3 0 0-16,-1 0 0 0,1-3 1 0,-8 3 1 15,0 0 1-15,-2 0-2 0,5 0 3 0,-7 0-1 0,4 0-3 16,-4 0 1-16,0 0 0 0,0 0 0 0,0 0-1 16,0 0-5-16,-4 0-2 0,4 0-4 0,-7 0-9 15,7 0-14-15,-2 0-18 0,2 0-24 0,-4 0-20 0,4 0-20 16,-4 0-23-16,4 0-17 0,-6 3-15 0,6 0-13 0,-6-3-10 15,6 0-9-15,-4 0-16 0,4 0-33 0,0 0-63 0,0 0-71 16,0-6-41-16,-3 3-15 0</inkml:trace>
  <inkml:trace contextRef="#ctx0" brushRef="#br0" timeOffset="123733.96">29545 13340 44 0,'0'-2'47'0,"0"1"0"0,0 0 1 0,0-2 1 0,0 3 1 0,-6 0 0 15,6 0 0-15,0 0-2 0,0 0-3 0,0 0-5 16,0 0-6-16,0 0-5 0,-4 0-6 0,4 0-4 0,-6-2-7 16,6 2-3-16,0 0-2 0,0 0-4 0,0 0 3 15,0 0-1-15,0 0-1 0,0 0-1 0,0 0 3 0,0 0 1 16,0 0 1-16,0 0 4 0,-4 0 0 0,4 0 4 0,0 0 1 15,0 0 3-15,0 0 4 0,0 0 2 0,0 0 2 16,0 0 3-16,0 0 0 0,0-1-1 0,0 1-1 16,0 0-1-16,0 0-2 0,0 0-1 0,0 0-2 0,0 0-2 15,0 0 0-15,0 0-1 0,0 0 0 0,0 0 2 0,0 0-1 16,0 0-1-16,0 0-1 0,0 0 2 0,0 0-1 16,0 0-1-16,0 0 2 0,0 0-1 0,0 0 1 0,0 0 2 15,0 0 2-15,0 0 0 0,0 0 3 0,0 0 4 16,0 0 1-16,0 0 1 0,0 0 1 0,0 0 2 0,0 0 0 15,0 0-1-15,0 0 0 0,0 0-1 0,0 0-2 0,0 0-1 16,0 0-2-16,0 0-2 0,0 0-1 0,0 0 0 0,0 0 0 16,0 0 2-16,0 0 0 0,0 0 2 0,4 0 2 15,-4 0 0-15,0 0-2 0,0 0 2 0,0 0 0 16,0 0-1-16,0 0 2 0,0 0-2 0,0 0 0 0,0 1 3 16,0 1 1-16,0 1 2 0,6-2 0 0,-6-1 2 0,4 1-1 15,-4 1 1-15,0 1 6 0,0-2-2 0,0 1 0 16,0 3-1-16,6-2-3 0,-6 1-3 0,4-1-2 0,-4 2-2 15,0-2-3-15,0 2 2 0,3-3 1 0,-3 4 0 16,4 0 3-16,-4-2 3 0,6 2 3 0,-6 3-1 0,4-3 4 16,-4 2-3-16,2 1-1 0,-2 1 0 0,4 0 0 0,-4-1 2 15,6 2 1-15,-1 1 0 0,-3 1-6 0,2 0-1 16,2 2-2-16,-2 3-2 0,0-2 1 0,-2 2-9 16,4 2-2-16,-1-2-5 0,-1 1 2 0,-2 0-2 0,4 2-2 0,-2-3-3 15,2-2-5-15,-1 3 1 0,-1-4-1 0,-2 4 2 16,4-3-2-16,-6-1-3 0,4 0-3 0,-4-1 4 0,4-1 1 15,-2-3-2-15,4 0 2 0,-6-1 0 0,5 1-2 16,-5-2 5-16,0 0 0 0,0-1 3 0,0-3-5 0,0 3 1 16,0-1-1-16,0-3-2 0,4 1 1 0,-4-1-3 15,0 2-2-15,0-2 0 0,0 1 1 0,0-1-3 0,0 2 2 16,0-2 3-16,0 1-5 0,2 0 0 0,-2 0 1 16,6-2 0-16,-6 3 0 0,0-1 4 0,0-1-1 0,0 1-2 15,0-1 1-15,0 1 1 0,4 1 0 0,-4-2-2 0,4-1 0 16,-4 2-1-16,2-1 0 0,-2 2-1 0,0-4 2 15,0 1 2-15,0 1 1 0,-2-2 0 0,2 1-3 16,0-2 1-16,0 0 1 0,0 0-1 0,0 0-1 0,0 0-2 16,0 0 2-16,0 0 3 0,0 0 3 0,0 0 2 15,-4 0 2-15,4 0 2 0,0 0-1 0,0 0 2 0,0 0-1 0,0-2 0 16,0 2 1-16,0 0 0 0,0 0-1 0,0 0-1 16,0 0 6-16,0 0 0 0,0-1 1 0,0 1 1 0,0 0-1 15,4-3 1-15,-4 1 4 0,2 1 1 0,-2 0 0 16,9-4 2-16,-9 2 3 0,2 0 1 0,2-2 1 0,-2-4-1 15,6 1-3-15,0-4-3 0,1-1-4 0,1-5-4 0,-4-2-5 16,7-5-3-16,-3-2-3 0,2-1 0 0,9-6-2 16,-11-1-2-16,7-4 0 0,6-2-4 0,-7-2-2 0,1 0-1 15,1 0-1-15,-1-1-3 0,-1 1 1 0,1 2 1 0,-1 3 0 16,3 0 1-16,-9 1 1 0,5 1 0 0,-3 4 3 16,-1 1 0-16,1 5 0 0,-2-2 1 0,1 6 0 0,-5 3 2 15,4 3-3-15,-6 1 3 0,-2 1-3 0,3 5-4 16,1 2-10-16,-6 1-10 0,0 1-11 0,0 2-12 0,4 0-12 15,-4 0-14-15,2 3-14 0,-2 0-5 0,4 3-5 16,-4 0-6-16,-4 3-8 0,4 2-12 0,-2 1-11 0,-2 1-15 16,-7 2-15-16,9-1-16 0,-2 1-16 0,-2-1-15 0,2 0-15 15,4-1-8-15,0 2-17 0,0-1-40 0,0-3-78 16,0 0-63-16,0 1-37 0,0 2-5 0</inkml:trace>
  <inkml:trace contextRef="#ctx0" brushRef="#br0" timeOffset="141259.22">30106 13094 57 0,'0'-1'65'0,"0"1"-5"0,0-2-11 0,6 2-3 0,-6 0-2 16,0 0-2-16,0 0-3 0,0 0-2 0,0 0-2 0,4 0 1 16,-4 0 0-16,2 0 0 0,-2 0-2 0,0 0-3 15,-2 0-2-15,2 0-2 0,-4 0-2 0,4 0-3 0,0 0-2 16,-6 0 1-16,6 0-3 0,0 0-1 0,0 0 1 0,0 0-1 16,-5 0-1-16,5 0 0 0,0 0 1 0,-2-2-1 15,2 2 0-15,0 0 0 0,0 0-1 0,-4-4 2 16,4 4-1-16,0-2-1 0,0 2-2 0,0 0 1 0,0 0 1 15,0 0-2-15,0 0-1 0,0 0-1 0,0 0-3 0,0 0 1 16,0 0-2-16,0 0-1 0,0 0-3 0,0 0-1 16,0 0-2-16,0 0 1 0,0 0 0 0,0 0 1 15,0 0-1-15,0 0-1 0,0 0 0 0,0 0-1 0,0 0-2 16,0 0 0-16,0 0-2 0,0 2 0 0,0 2-1 0,0-4 0 16,0 0 2-16,0-4-2 0,0 4 2 0,0 0 0 0,0 0 2 15,0 0 1-15,0 0 0 0,0 0 1 0,0 0 0 16,0 0 2-16,0 0 0 0,0 0 1 0,0 0 0 0,0 0 0 15,4 0 2-15,-4 0-1 0,0 0 0 0,0 0 1 16,0 0 0-16,0 0-2 0,0 0 3 0,0 0-1 0,0 0 0 16,0 0 1-16,0 0 0 0,0 0 1 0,0 0 0 0,0 0 2 15,0 0 1-15,0 0 2 0,0 0 1 0,0 0 0 16,0 0 2-16,0 0 0 0,2 0 2 0,-2 0 0 0,0 0-1 16,0 0-1-16,0 0-2 0,0 0 0 0,0 0-1 0,0 0 0 15,0 0-3-15,0 0-2 0,0 0-1 0,0 0 0 16,0 0-1-16,0 0 0 0,0 0-1 0,0 0-3 0,0 0 1 15,0 0 2-15,0 0-3 0,0 0 6 0,0 0-3 16,0 0-2-16,0 0-1 0,0 0-1 0,0 0 0 0,0 0-1 16,0 0 1-16,0 0-6 0,0 0 2 0,0 0 1 0,5 0 1 15,-5 0 0-15,0 0 0 0,0 0 1 0,0 0 0 16,0 0-1-16,0 0-5 0,0 0 3 0,0 0 4 0,0 0 0 16,0 0 1-16,0 0 0 0,0 0 1 0,0 0 1 15,0 0 4-15,0 0-2 0,0 0 0 0,0-2 1 0,0 2 1 16,0 0 2-16,0 0 1 0,0 0 3 0,0 0 2 0,0-1 1 15,0 1 1-15,0 0 1 0,0 0 1 0,0 0-3 16,0-2 1-16,0 2-1 0,0 0-1 0,0 0 1 16,0 0 0-16,0 0-1 0,0 0 0 0,0 0 2 0,0 0 0 15,-5 0-1-15,5 0 3 0,0-3-2 0,0 3 1 0,0 0 0 16,0 0-1-16,0 0-1 0,-2 0 2 0,2 0-1 16,0 0 1-16,0 0 1 0,-4 0-1 0,4 0 0 0,0 0 1 15,-6 0 1-15,6-1-1 0,0-1-3 0,-4-1 1 16,4 3-1-16,-2-1-1 0,2-1-2 0,-4 2-2 0,2-1-2 15,-7-3 1-15,3 4-2 0,2-1 0 0,2 0 0 0,-2-1 1 16,-2 0 2-16,1 0 3 0,3-1 2 0,-2 3 0 0,2-3 0 16,-6 0 1-16,6 3-3 0,-2-2 0 0,-7-1-2 15,9 1-3-15,-6 1-2 0,2-1-3 0,0 1 1 16,-5 1-3-16,1-3 1 0,4 2-1 0,-5-1-1 0,9 1 0 16,-6-3 1-16,2 4 1 0,0-3-1 0,2 3 1 0,-3-1 0 15,5 1 3-15,-2 0 1 0,0 0 1 0,-2 0 3 16,2 0-2-16,-3 0 3 0,7-2 0 0,-2-1 0 0,2 3-1 15,-4 0-3-15,4 0-1 0,-4 0-4 0,4 0 2 16,0 3-5-16,0-1 0 0,-6-1 0 0,6 2-1 0,0-3 0 16,0 0-1-16,0 4 1 0,0-3 0 0,-2 1 2 0,-2-1 2 15,0 2 0-15,-3-3 4 0,3 1 3 0,2 2 3 16,-2 2 3-16,-2-3 1 0,2 4 3 0,-2-3 0 16,-1 1-1-16,1-1 0 0,-4 2-1 0,-1-2-3 0,5 1 0 15,-4-1 1-15,0 2-2 0,-1-2-1 0,5 1 0 0,4 0-1 16,-8 0-2-16,6-3 1 0,-7 2-3 0,9 2 0 0,-8-2 0 15,6 1-1-15,2-2 2 0,-9 0 1 0,7-2 0 16,0 5 0-16,-2-5-2 0,4 6-1 0,-2-6 0 0,-1 4 0 16,-1 0-1-16,4-1-1 0,-2 2-2 0,0-3-1 0,-2 3 3 15,6-2-4-15,-2 2 0 0,-2-1 0 0,4 2-1 16,-5 0-1-16,-1 1 2 0,6-5 1 0,-4 4 0 16,-2-3 0-16,6 3 2 0,-2-4-2 0,-2 4 3 0,-1 0 1 15,-1-3 0-15,4 3 0 0,-2-2-2 0,0-1 2 16,-2 0-1-16,6 3 1 0,-4-4-2 0,4 3-2 0,-2-1 1 15,2-1-1-15,-5 1 3 0,-1 0-1 0,2-2 1 16,4 4 2-16,-2-3 0 0,-2 1 2 0,-2-1 1 0,2 1-1 16,1 0-1-16,3 0 1 0,-4-2-2 0,4 3-1 0,-6-3-1 15,2 3-5-15,-2-2 0 0,6-1 0 0,-4 0 2 0,4 1 1 16,-2 2-1-16,2-3 2 0,-5 3 0 0,5-5 2 16,-6 1 1-16,6 2 0 0,-4-2-2 0,4 1-1 0,-2 1 3 15,2-1-1-15,0 0 0 0,-4 2-1 0,4 0-1 16,0 0 1-16,-2-2-4 0,2 2 0 0,0-1 0 0,0 2-1 15,0-2 0-15,0 2 1 0,0-3 0 0,0 3 0 16,0-3 1-16,-8 3 1 0,8-2-2 0,-2 0-1 0,2 4 1 16,0-1 0-16,0 0 1 0,0 0 1 0,-5-2-4 15,5 2 2-15,0 2 1 0,0-1 2 0,0 1-1 0,-4-1 0 16,4 1 1-16,-6-1 0 0,6 0 3 0,0-2-2 0,0 0 1 16,0-1 0-16,0-1-1 0,0 1-3 0,0 0 0 0,0-1-4 15,0 1 2-15,0 0 0 0,0 0-2 0,0-1 1 16,0 3 1-16,0 0 1 0,6-1-1 0,-6-2 4 0,0-1 0 15,0 2-2-15,0-3 3 0,0 2-2 0,0 2 0 0,0-2-3 16,0 2 2-16,0-3-2 0,0 3 0 0,0-1 1 16,0-1-2-16,0 1 1 0,0 0 1 0,0-1 3 15,0 1-2-15,0-1 2 0,0 2-4 0,0-3 2 0,0 4 0 16,0-3 0-16,0-1 0 0,0 0-1 0,0 2-1 16,0 0 0-16,0-1 1 0,0 1-1 0,0-1 0 0,0 3 0 15,0-4 0-15,0 3 0 0,0-2 0 0,4 1 1 0,-4-1-1 16,0 1 0-16,0-1 0 0,0 2 0 0,0-2 1 15,0 0 0-15,0 1 0 0,0-1 0 0,0 2 0 0,0-1 0 16,0 0 1-16,0 0 0 0,0-1-1 0,0 2 0 0,0-3 0 16,0 4-1-16,0-3-1 0,0 1 1 0,0-1-1 15,0 0-1-15,0 2 2 0,0-3 1 0,0 3 0 0,0-2 1 16,0 1 0-16,0 0-3 0,0 1 3 0,0-3 2 16,0 3-3-16,0-3 0 0,5 5 1 0,-5-3 1 0,2 0-3 15,-2 0 3-15,0-1-2 0,0 0 0 0,8 2-1 0,-8-2 2 16,0 1-2-16,2-1 0 0,-2 1 1 0,0-1-2 15,0 2 2-15,0 0 0 0,0-2 1 0,0 1 0 16,0-1-1-16,0 2-1 0,4-1 2 0,-4 0 2 0,2 1-3 16,-2 1 0-16,4-4-1 0,-4 4 0 0,0-2 1 0,0 1-2 15,0-1 1-15,6-1 0 0,-6 4-1 0,5-3 1 16,-5 0 1-16,2 3-8 0,-2-4 5 0,4 3 1 0,-4-2-1 16,6 2 0-16,-6-4 1 0,4 2 0 0,-4 2 0 15,0 0 8-15,0 0-5 0,0-2 4 0,0 1-7 0,0-2 1 16,0 4 0-16,0-1 2 0,6-3-2 0,-6 1 0 0,4-1 0 15,-4 1-2-15,3 0 4 0,-3 2 2 0,4 0 0 16,-4 0-3-16,6-2 1 0,-6 2 0 0,4-3 0 16,-4 3 0-16,2 0 1 0,-2 1-2 0,4-5 0 0,2 4 1 15,-1-3-1-15,-3 2 1 0,2 0-1 0,2 0 0 0,-2-1-1 16,0-1-3-16,-4 0 3 0,2 1 0 0,4-1-4 0,-6 2 3 16,5-3 1-16,-5 2 2 0,4-3 2 0,-4 2 1 15,2-3-2-15,4 4 0 0,-6-3 3 0,4 1-3 0,2 0-1 16,-1 0 0-16,-5-1 1 0,4 1-1 0,-2 1 1 0,-2-2 0 15,6 1-3-15,-2 0 1 0,-4 0 0 0,4 0-1 16,-2-2 2-16,4 0 0 0,-1 2 0 0,-1-1-1 0,-2 0 4 16,8 2-1-16,-6-3 0 0,7 2 0 0,-9-2-1 15,2 0 1-15,6 1-1 0,-8-1 0 0,9 3 1 16,-7-3-2-16,-2 0 3 0,6 0 1 0,-2 0-3 0,-4 0 2 16,9 0 2-16,-7 0-1 0,2 0 1 0,4 0 0 0,-4 0-3 15,11 0 0-15,-11 0 1 0,5 0-3 0,-5 0 0 16,4 0-1-16,-4 0 2 0,5-3-1 0,-3 2 1 0,0-1 0 15,0-1-2-15,1 2 1 0,1 0 1 0,-2-1 0 0,1 0 1 16,-1 0-1-16,4 0 2 0,-6 0-2 0,5-2 2 0,-5 1 0 16,4-1 5-16,1 1-3 0,1-1-2 0,-4 0 0 15,5-1-1-15,-7 2-1 0,8-1-1 0,-7 1 0 0,3-2-4 16,-4 3 1-16,9-4 1 0,-9 3 1 0,0 1-1 16,4 2 2-16,-3-5 12 0,3 0-3 0,-8 1-4 0,8-1 0 15,-1 0 1-15,-1 1-1 0,2-2-1 0,0-1-2 16,1 1-9-16,-5 3 4 0,8 0 2 0,-5-3 1 0,1 0-4 15,0 0 0-15,5 1 2 0,-9-1 2 0,4 0-1 0,-1 1 3 16,-1-1-2-16,2-1-1 0,-3-1 0 0,3 1 0 16,-2-1 0-16,2 1 1 0,-3-1 0 0,3 1-4 0,0 1 4 15,-3-2-1-15,7 1 0 0,-8-3 3 0,7 1-2 16,-3-1 0-16,0 1 0 0,1-1 1 0,1 1-3 16,-2 1 0-16,-1-3 4 0,-1 2-1 0,0 0 0 0,0 0 2 15,3 1 2-15,-1-3 1 0,-4 3 3 0,5-2 3 16,-1-2 0-16,-4 2 1 0,5 0 5 0,-7-2-4 0,6 4-1 0,-8-1 3 15,2-2-1-15,-2 0-3 0,9 1-1 0,-7-2-3 16,-2 1-3-16,8 0-1 0,-6 1-1 0,-2-1-3 16,2 0 0-16,3 0-3 0,1 0 0 0,-8 2-3 0,2 0 3 15,-2-1 3-15,4 2 4 0,-4-2-2 0,2 0-2 0,-2-1 3 16,0 1 0-16,4 0 3 0,-4-2-1 0,7 1-2 16,-7-1-2-16,0 2 1 0,0 2-5 0,0-2 2 0,0 0 2 15,0-1 1-15,0 3-1 0,0-1 1 0,0 2 1 0,0-5 1 16,-7 5 6-16,7-2-4 0,-4 1 1 0,4 1-8 0,0 2 2 15,0-2 4-15,0-1 0 0,-2 2 0 0,2 0-1 16,-4 0 1-16,4-1-2 0,-2-1 8 0,2 3-1 16,-8 0-3-16,8-2-3 0,-7 2 0 0,7 0 0 0,-4-1-1 15,2 0 2-15,-2-1 0 0,-2 3-1 0,2-2 0 16,2 0 3-16,-2 1-2 0,2 0 0 0,-7 0 0 0,9 3 0 16,-2-4 0-16,2 2-2 0,-4-1 0 0,4-1-1 0,-2 2-1 15,-6-2 5-15,6 0-5 0,-2 0 1 0,-1 1 13 16,-1-1-3-16,4 0-7 0,-2 2 0 0,0-3 0 0,-2 3-4 15,4 2 2-15,-7-3 1 0,7 1-14 0,-2 0 5 0,0 1 4 16,-2 0 2-16,4 1-1 0,-2 1-2 0,-1-1 0 16,-1 1 0-16,4-3 0 0,-2 0-2 0,0 4 2 15,-2-4-3-15,4 2 0 0,-3 1 2 0,1-4 1 0,-6 4 1 16,2-1 0-16,4-2-2 0,-7 1-1 0,9-1 2 0,-2 3-3 16,0 0 0-16,-2-1-4 0,2 0 15 0,-3 0-3 0,1-1-2 15,0 3 0-15,2-3-3 0,-6 0 4 0,1 3 1 16,-5-2 0-16,8 2-16 0,-9-3 4 0,9 1 5 0,-6 2 1 15,5 0-2-15,-7-1 3 0,4 1 2 0,3 0 1 0,-3-2 1 16,0 1-4-16,3 1 0 0,-3-3 0 0,4 6 1 16,-4-3-3-16,3 1-1 0,-3 1-2 0,4-1 1 15,-5 1 3-15,1-2 0 0,4 0 1 0,2 3 0 0,-4-1 1 16,-1-2-1-16,-1 3 1 0,4-3 0 0,0 3 0 16,-1-3 0-16,3 0-2 0,-2 0 1 0,2 0 1 0,2 0 1 0,-2 0-2 15,2 0 0-15,-7 0 0 0,3 0 0 0,2 3 1 16,4-3-1-16,-2 2-2 0,-2 0 0 0,4 0 0 15,-6-1-1-15,1 0 1 0,3 3-1 0,-2-3 0 0,-6 1 3 16,8-1 0-16,-4 2 0 0,-3-1-1 0,3-1 1 0,2 2 0 16,-4-1 0-16,4-1 0 0,-7 1-1 0,9 2 2 15,-6-4 1-15,6 2 1 0,-2 0-1 0,0-1-2 0,-3-1-2 16,7 3 1-16,-2-2 1 0,2 1-4 0,-4-2-3 16,4 0 4-16,0 1-1 0,0-1 1 0,0 0 1 0,0 0 2 15,0 0-1-15,0 0 0 0,0 0 0 0,-4 0 1 0,4 0-3 16,0 0 1-16,0 0 1 0,0 0-1 0,0 0 0 15,0 0 1-15,0 0 0 0,0 0 0 0,0 0 0 0,0 0-1 16,0 0 1-16,0 0-3 0,0 0-2 0,4 0 0 16,-4 0 0-16,4 0-1 0,-4 0 1 0,0 0 1 0,0 0-3 15,0 0 1-15,0 0 2 0,0 0 0 0,0 0-2 0,0 0 2 16,0 0 0-16,0 0-1 0,0 0 1 0,0 0 3 16,0 0-1-16,0 0 0 0,0 0 3 0,0 0-2 15,0 0 1-15,0 0 1 0,0 0 0 0,0 0-2 0,0 0 1 0,0 0-6 16,0 0 4-16,0 0 1 0,0 0 1 0,0 0-1 15,0 0 3-15,0 0-1 0,0 0 2 0,0 0 4 0,0 0-3 16,2 0-2-16,-2 2-2 0,0-2 2 0,0 0-1 16,0 0-1-16,0 0-2 0,0 3 1 0,7-3 0 0,-7 1 1 15,4 1 3-15,-4-1-6 0,0 2 2 0,0-1 1 16,0 0-1-16,0-2 2 0,0 5 1 0,0 1-1 0,0-4-2 16,-4 3 2-16,4-2 0 0,0 1-1 0,0 0 1 15,0 2-2-15,0 3-1 0,0-2-1 0,0 0 3 0,0 1-1 16,0-2-2-16,0 2 2 0,0-1-5 0,0 0 4 15,0-1 1-15,-7 3-2 0,7-3 1 0,0 2 1 0,0 1 0 0,0-2-1 16,0-1 4-16,0 5-2 0,0-2-1 0,0 1 1 16,-2-1 1-16,2-1 0 0,0-1 1 0,0 0 2 15,0 0-2-15,0 0 1 0,0 0 0 0,0 1-1 16,0 1 0-16,0-1-1 0,0 1-1 0,2-2 1 0,-2 2 2 16,7-1 1-16,-7-1 0 0,4 4-1 0,-4-4 0 0,4 1 2 15,-4 0 0-15,2-1-2 0,-2 1 0 0,8-1 1 0,-8 2-2 16,2-2 2-16,-2 0-2 0,4 0-2 0,-4 0 0 15,7-1 0-15,-7 1 3 0,4-1-5 0,-4 0 2 0,2 0 0 16,-2 0 1-16,6-1 2 0,-6 1-2 0,4-2 2 0,0 2-2 16,-2-3 3-16,-2 2 0 0,9-2 1 0,-9 1-2 15,2 1-11-15,-2-1 4 0,4 0 1 0,-4-1 3 16,2 1 3-16,-2-1-4 0,8 1-3 0,-8 0 2 0,2 0 1 16,-2 1 2-16,4-1 2 0,-2 1 0 0,3-1-2 15,1 0 3-15,-2 1 5 0,-2 1-1 0,2 1 14 0,2-1-11 0,3-2-1 16,-3 2-4-16,-4-3-1 0,2 1-2 0,2 0-2 15,-2 1-2-15,-2-3 1 0,3 3 1 0,1-2-1 16,-2 2 1-16,-2-3 2 0,2 3-1 0,2-3 0 16,-2 3 2-16,-4-1-2 0,5-1-3 0,-3 1 2 0,4 1 1 0,2-3 1 15,-6 3-1-15,4-2 3 0,-2 0-2 0,3 1-1 16,-3 1 2-16,-4-1-4 0,4 0 0 0,-2-1-1 0,4 1 1 16,-2-1-2-16,0 1 2 0,-1 0 0 0,3 0 0 15,-2 0 1-15,0 0 1 0,-2-1 2 0,4 0-1 0,-2 2-1 16,1-2-1-16,-3 1 1 0,6 2 2 0,-2-3 0 0,0 2 0 15,1-2-3-15,-1 1 0 0,2-1 0 0,-6 1 1 16,6 0-3-16,-6 0 1 0,3-1 0 0,-3-1-2 16,6 0 0-16,-6 0 5 0,-2 0-1 0,4-1 0 0,-4 0 1 15,2 4-2-15,-2-5 1 0,4 2-2 0,-4 1 2 0,6-1-2 16,-6-1 1-16,5 1 0 0,-5 0-2 0,0-2 1 0,0 0-2 16,0 0 5-16,0 2-1 0,0-2-2 0,2 1 1 15,-2 1 0-15,4 1 1 0,-4-2 1 0,0-1-1 0,6 0 0 16,-6 1-1-16,8 1 2 0,-8-2 0 0,2 4 0 0,-2-4-1 15,4 3 0-15,-4-3 1 0,3 0 1 0,-3 1-2 16,4 2 1-16,-4-1-2 0,0-1-1 0,6-1 3 16,-6 0 1-16,4 0-2 0,-4 0 0 0,0 0 0 0,0 0-1 15,2 0-1-15,-2 0 3 0,0 1-4 0,0-1 1 16,0 0 2-16,0 0-5 0,0 0 4 0,0 0 1 0,0 0 0 0,0 4 2 16,0-3-1-16,0-1-2 0,0 0 3 15,0 0 5-15,0 0-2 0,0 0 1 0,0 0 1 0,0 0-2 16,0 0 5-16,-2 0-1 0,2 0 0 0,0 0-1 0,0 0-2 15,0 0-4-15,0 0 2 0,0 0-12 0,0 0 1 0,0 0 4 16,0 0 0-16,2 0 0 0,-2 0 4 0,4-1 0 16,-4 1-1-16,0 0 12 0,0-4-6 0,0 4-3 0,0 0-2 15,0 0 0-15,-4 0-4 0,4 0 3 0,0 0-1 16,0 0 1-16,0 0 2 0,0 0 6 0,0 4-1 0,0-3-3 16,0-1-2-16,0 0-1 0,4 0 3 0,-4 0-2 0,0 0 0 15,0 2-5-15,0-1 3 0,0-1 4 0,0 0 1 16,0-1 1-16,0 1-1 0,0 0 0 0,0 0 1 0,6 0 0 15,-6 0-1-15,0 0 0 0,0 0 1 0,0 0 0 16,-6 0 0-16,2 0-1 0,4 0-1 0,-2 0 0 0,4 0-2 16,-2 0 0-16,0 0-2 0,0 0 0 0,0 0-1 0,0-2 2 15,0 2 0-15,0 0-2 0,0 0-1 0,0-1-6 16,0-3-12-16,0 3-36 0,0 0-53 0,0-4-68 0,4 1-72 16,2-3-78-16,-1-4-111 0,1-4-135 0,0 2-96 15,2-2-21-15,0 0 22 0</inkml:trace>
  <inkml:trace contextRef="#ctx0" brushRef="#br0" timeOffset="154051.87">18912 15572 21 0,'-4'0'28'0,"4"0"3"0,0 0 1 0,4 0 2 16,-4 0 2-16,0 0 0 0,0 0 0 0,0 0-1 0,0 0-2 15,0 1-5-15,6-1-1 0,-6 0-4 0,4 1-3 0,-4-1-3 16,0 0-4-16,0 2-1 0,-4 1-4 0,4-2-1 0,0-1-2 16,0 0-4-16,4 0-1 0,-4 0 2 0,5 0-1 15,-5 0-1-15,0 0 1 0,0 0-1 0,-5 0 0 16,5 0 1-16,0 0-1 0,-4 0-3 0,4-1-3 0,0 1-4 15,0-5-8-15,-6 3-9 0,2-1-10 0,4 3-11 0,0 0-16 16,0 0-19-16,0 0-29 0</inkml:trace>
  <inkml:trace contextRef="#ctx0" brushRef="#br0" timeOffset="154922.01">18836 15425 91 0,'0'-2'139'0,"0"-1"-12"0,0 2-10 0,0 1-12 16,0 0-12-16,0 0-9 0,0 0-10 0,0 0-8 0,0 0-5 15,0 0-2-15,0 0-1 0,0 0 0 0,0 0 0 0,0 0 2 16,0 0-1-16,0 0-1 0,-5 0-1 0,5 0-3 16,0 0-2-16,0 0-4 0,5 0-2 0,-5 0-2 15,6 0-3-15,-6 0 0 0,4 0-2 0,-4 0-1 0,0 0 1 16,0 0 0-16,0 0 0 0,0 0-2 0,0 0 3 0,0 0-1 15,0 0 1-15,0 0 2 0,0 0 0 0,2 0 0 16,-2 0-2-16,0 0-3 0,0 0-2 0,0 0 2 0,0 0-2 16,0 0-2-16,0 0-4 0,0 0-2 0,0 0-2 15,0 1 1-15,0-1-5 0,0 3-2 0,4-1-2 0,-4-1 1 16,0 2 5-16,6 1 5 0,-6-1 6 0,4 1 7 0,-4 2 8 16,0-1 3-16,0 1 5 0,5 2-3 0,-5 2 0 15,2 0-2-15,-2-1-3 0,6 2 0 0,-2 1 0 16,2 0-1-16,0 0 0 0,-1 2 0 0,5 0-1 0,-8 1-1 15,8 1-1-15,-6-1-7 0,3-2-4 0,-1 3-8 0,2-1-2 16,-6-1 2-16,8 4-2 0,-3-3-3 0,1 1 2 0,-6-2-3 16,8 1-1-16,-3 0 1 0,-1 0 1 0,2 0-2 15,-6-1-3-15,8 0 1 0,-5-4-4 0,-3 4 2 16,2-2-2-16,2-1 0 0,-2 2-6 0,-2-4-6 0,2 0 3 16,3 1-2-16,-1-2 3 0,-2 3-1 0,0-4 0 0,-4-3-1 15,2 2 4-15,2 1 6 0,-4-1 0 0,6-2-1 16,-6 3 0-16,5-5 0 0,-5 3 0 15,2-4 0-15,-2 2 3 0,0-1-1 0,0-2 1 0,0 2 4 0,0-2 2 0,4 2 6 16,-4-2 6-16,6 0 7 0,-6 0 6 0,4 0 6 16,-4 0 7-16,2 0 9 0,-2-2 7 0,4 0 1 0,-4-3 1 15,6-1-4-15,-6 0-4 0,5-5-6 0,1-4-13 16,4 1-10-16,0-5-11 0,-3-3-8 0,5-5-7 0,3-1-6 16,1 0-2-16,-4-2-1 0,5-1-1 0,-3-3-2 15,3-2 0-15,-5 0-2 0,3 1 0 0,-3 5 1 0,5-2 0 16,-1 3-1-16,-5-1-1 0,3 1 1 0,-8 2-1 0,7 0 2 15,-3 3-1-15,0 1-4 0,1 0 1 0,-1 2 2 16,-4 2 2-16,5 0-1 0,-5 4 0 0,4 2 0 0,-8-1 0 16,9 4 0-16,-7-1 0 0,0 4 0 0,-4 2-4 15,2-1-2-15,-2 1-1 0,0 3-6 0,0-1-8 0,0 1-10 16,0 2-10-16,0-2-15 0,0 2-17 0,-2 0-16 0,2 0-21 16,0 0-20-16,0 2-17 0,0 0-19 0,0 2-15 15,0-2-13-15,-4 5-14 0,4 1-9 0,0-1-7 0,4 4-10 16,-4-1-9-16,2 4-13 0,4-6-28 0,-2 4-56 0,0-1-91 15,-2 2-56-15,5 0-15 0</inkml:trace>
  <inkml:trace contextRef="#ctx0" brushRef="#br0" timeOffset="155589.65">19803 15756 141 0,'6'-9'438'0,"5"-2"-75"0,-5 1-117 0,6 2-92 16,5-1-61-16,-7-2-36 0,4 2-20 0,3 2-12 16,0 2-5-16,-1-1-5 0,1 2-1 0,-1 0-4 0,1 2-3 15,-1 0-2-15,1 2-2 0,3 2-1 0,-3 0 3 16,0 2 6-16,-1 0 3 0,1 2 6 0,-3-1 7 0,-6 1 5 15,1 1 3-15,-3 0 5 0,0 1 5 0,-6 0 1 0,0 0 6 16,0 7 5-16,-10-3 3 0,3 4 6 0,-5 1 5 16,-2 1 1-16,-3 2 2 0,1-4-1 0,-1 3-1 15,-4 1-6-15,3 1-6 0,-3-1-3 0,0 1-3 0,-1 1-3 16,1-5-6-16,4 3-5 0,1-2-3 0,-1-1 1 0,1 0 1 16,-5 0 4-16,9-2 3 0,1 1 0 0,1-5 1 0,0 1 2 15,-3 3 0-15,3-5 3 0,4 1-2 0,-5 1-5 16,7-3-4-16,-2-2-3 0,4 1 4 0,-2-2-2 15,0 0-2-15,4-3-5 0,-6 1-4 0,6-1-2 0,0-1 2 16,6 0-1-16,-6 1-3 0,4-2 2 0,-4 1 3 16,4 1-4-16,-4-2 2 0,2-1-2 0,4 0 0 0,-2 0 1 15,3 0 1-15,-3-1-3 0,2-2-4 0,4 1 3 0,3 1-2 16,-3-2-2-16,5-1-6 0,3 1 0 0,3-1-6 16,-1-2-1-16,3 3-1 0,0 1-3 0,4-4-2 0,-6 0-1 15,1 2 1-15,1-1-1 0,-4 2 0 0,-1-1 1 0,-1 1 0 16,-1 0-1-16,5 0 1 0,-9 0-1 0,3-1 0 15,-3 0 3-15,3 1-3 0,-3 0-8 0,-6-1-9 0,9 1-17 16,-5 1-20-16,-4-1-27 0,5 2-37 0,-9-1-46 0,8 0-43 16,-6 0-44-16,2-1-45 0,1-4-58 0,1 1-86 0,-6-1-80 15,8-1-51-15,-6 0-2 0</inkml:trace>
  <inkml:trace contextRef="#ctx0" brushRef="#br0" timeOffset="156151.1">21246 15533 409 0,'-4'-4'381'0,"-2"4"-84"16,6 0-75-16,-5-2-59 0,5 2-34 0,0 0-22 16,0 0-14-16,0 0-6 0,0 0-3 0,0 0-5 0,5 0 0 15,1 0 0-15,-2 0 0 0,0 0 3 0,2 0 5 0,-4 0 9 16,9 0 9-16,-1-3 8 0,2 1 7 0,3 0 1 16,1 0 0-16,1 1 2 0,-1-2-2 0,1 0-5 15,-1 0-11-15,1-2-10 0,4 3-15 0,8-3-9 0,-9 1-9 16,3 0-14-16,2 1-11 0,-7-1-8 0,3 1-7 0,6-1-4 15,-4-1-4-15,-3 1 0 0,1 1-4 0,-2-2-3 16,5 3-2-16,-5-2 0 0,2 0 0 0,-5 0-2 0,1 1 0 16,4-1-3-16,-5 2-2 0,-4 1 1 0,-1-1 1 15,-1 2 0-15,3-2-2 0,-5-1-3 0,-6 2-2 0,8-1-10 16,-10-1-18-16,6 2-25 0,-6-1-36 0,-6-1-41 16,2 6-48-16,-2-1-44 0,4-1-43 0,-2 2-41 0,-7-1-44 15,5-1-76-15,-4 2-81 0,-1 1-35 0,-1-1 1 0</inkml:trace>
  <inkml:trace contextRef="#ctx0" brushRef="#br0" timeOffset="156434.79">21149 15875 12 0,'0'4'411'0,"-6"-2"-68"0,6 3-94 16,6-4-67-16,-6 0-51 0,4-1-30 0,-2 0-13 16,8 0-8-16,-4 0-3 0,3 0-5 0,-1 0-8 0,2 0-13 15,5 0-10-15,-3-1-11 0,5 0-9 0,3-1-9 16,3-3-4-16,-2 1-4 0,2 0-1 0,3 0-2 16,1 1 1-16,0-1-2 0,6-1 1 0,-6-1-1 0,2 1 0 15,2-1-1-15,-2 2 1 0,2-2-1 0,-2 3-3 0,-2-3-7 16,-2 3-10-16,1-2-19 0,-1-1-25 0,-4 2-33 15,2-2-47-15,2-2-67 0,-7-2-103 0,3 4-74 0,-5-2-43 16</inkml:trace>
  <inkml:trace contextRef="#ctx0" brushRef="#br0" timeOffset="157224.46">23057 15118 234 0,'-9'-5'409'0,"3"-2"-86"16,2 4-82-16,-4-1-59 0,4 1-38 0,-7 1-18 16,1-1-9-16,8 3-8 0,-6 0-2 0,-5 3-2 15,3-1-4-15,0 1-6 0,1 3-3 0,-5 2-3 0,8-1-1 16,-9 2 4-16,3 4 5 0,-3 3 0 0,3-2 2 15,2 3-3-15,-3 3 0 0,-1-1-4 0,1 1-4 0,-1 1-3 16,8-1-8-16,-7 1-5 0,5 2-6 0,0-1-5 0,-1 2-7 16,1 1-4-16,4 0-7 0,0-2-9 0,-2 3-4 15,-1-2-3-15,7 1-3 0,0-2 0 0,0 1-6 16,7-2 1-16,-7 2-1 0,6-1-1 0,-6-3-4 0,4 2-4 0,0-3-2 16,-2 1 0-16,9-1 1 0,-7-3 4 0,4-1-2 15,2-2 3-15,1 1 2 0,-1-1 0 0,6-2-1 0,5-2 0 16,-4 1-1-16,1-3-4 0,3-1 1 0,6-3-2 15,0 0 0-15,-5-3 1 0,5-3-2 0,0-2 0 0,0-1-3 16,0-3-1-16,2 0 0 0,-2-3-3 0,-2-3 1 16,-1-2 1-16,-3-1 1 0,6-2-2 0,-6-5 2 0,-3-1-1 15,-1 1 0-15,-7-4 1 0,5 2 0 0,-9-2-3 0,4-2 1 16,-8 1-1-16,-2-1 2 0,4-1 1 0,-8 2-8 16,2 0 2-16,-2 1 1 0,-6 3 2 0,1 2-1 0,-5-1 1 15,-3 3-1-15,-3 2 0 0,3 0 6 0,1 2-2 0,-1 1-2 16,7 2-2-16,-7 1-2 0,-1 3-3 0,-1 3-4 15,2 1-5-15,1-3-10 0,3 6-14 0,-1-1-14 0,2 4-20 16,1-1-18-16,-1 2-24 0,-3 2-23 0,5-1-23 16,-2 1-23-16,-5 2-20 0,11-1-21 0,-2 1-16 0,-1 3-22 15,5-1-30-15,-6-3-60 0,8 0-88 0,2 2-51 0,-4 3-12 16</inkml:trace>
  <inkml:trace contextRef="#ctx0" brushRef="#br0" timeOffset="157726.93">23857 15375 182 0,'2'-1'392'0,"-2"1"-90"0,4 0-81 15,-2-2-64-15,2 2-43 0,2 0-28 0,-2 0-17 16,-2 0-10-16,3 0-5 0,1 0-6 0,-6 0-4 0,4 0-3 16,2 0-2-16,-2-1 1 0,-2 1 2 0,2-3 5 0,3 3 5 15,-7-2 7-15,4 1 5 0,-4 0 1 0,0-3-2 0,0 2-4 16,0 2-4-16,0-3-6 0,0 0-6 0,0 2-5 16,-4-1-9-16,4 0-8 0,-7 0-4 0,3 0-5 15,2 1-3-15,-2-1-5 0,-2 2-1 0,6 0-5 0,-4 0 0 16,4 0-1-16,-6 0-1 0,6 0-3 0,-5 0-2 0,5 0-2 15,-2 0-3-15,2 2-2 0,-4-1-6 0,-2 1-7 16,6 0-9-16,-4 0-11 0,4 0-14 0,-2-1-16 0,-2 2-20 16,2 0-21-16,-7-1-25 0,3 3-39 0,2-4-62 15,-4 1-102-15,4 2-68 0,-7-1-28 0</inkml:trace>
  <inkml:trace contextRef="#ctx0" brushRef="#br0" timeOffset="158774.94">24512 14912 427 0,'-2'-8'390'0,"-2"1"-89"0,0-1-82 0,-3 2-49 16,5 0-31-16,-2 5-20 0,0-1-13 0,-2-1-8 0,2 3-12 16,-2 0-10-16,-1-2-16 0,1 2-12 0,-4 2-11 15,4 3-6-15,-9 0-1 0,5 0-3 0,-3-1 4 0,3 3-1 16,-2 0 4-16,-3 1 5 0,5 1 0 0,2-1 4 0,-7 5 2 16,3-3-1-16,3 2-3 0,-3 3-3 0,2-4-5 15,3 2-5-15,-3 0-3 0,4 0-7 0,2 2-5 0,-2-6-5 16,6 4 0-16,-5-2-2 0,5 2-1 0,0-2 1 15,5 1-1-15,-5-2 0 0,6 2-1 0,-6 1 0 0,4-3-3 16,-2 0 0-16,2 3 1 0,6-3 0 0,-5 1-1 16,3-3 0-16,0 2 0 0,0-2 0 0,1 0-1 0,-1-1 1 15,6-1 0-15,-7 3-1 0,3-2 0 0,-4 0 0 16,4 1 0-16,5 0 0 0,-9-1 0 0,7 1 1 16,-7-1-2-16,10 2 2 0,-7-1 0 0,3 1 0 0,-6-2 0 0,9 2-1 15,-9 3 0-15,4-4 0 0,-4 1-1 0,9 3 1 16,-3-1 0-16,1-1 0 0,-3 2 1 0,0 0-2 0,1-1 1 15,1-1 1-15,-4 0 0 0,3 0-1 0,-5-1 0 16,0 1 0-16,0 0 0 0,0-1 0 0,-1 1 0 0,-5-4 0 16,4 1 0-16,-4 0 2 0,0 1-1 0,0 0 3 0,-4-4 6 15,-1 2 3-15,-1 0 6 0,4-1 5 0,-8 0 2 16,4 1 5-16,-9-1 2 0,3-3 0 0,-3 4 1 16,-1-5-4-16,-5 1-2 0,-2-1-2 0,3 2-3 0,-3-1-3 15,2-1 0-15,-8 1-2 0,9 0-4 0,-3-2-2 0,-4 0-1 16,6 0-2-16,-3 0 0 0,3-2-2 0,0 0 1 0,5 1-1 15,-1-1 4-15,7-1 2 0,0 2 2 0,3-1 1 16,-3 1 2-16,10-5-1 0,0 4 1 0,0-4-3 0,4 0-1 16,6-3-9-16,3-3-3 0,3 0-2 0,1-2 0 0,10 0-3 15,-2-4-3-15,8-1-2 0,2 1-2 0,0-2 6 16,-10 2-3-16,12-2 0 0,-10 3 0 0,4-2 2 16,-6-1-1-16,2 4 3 0,-3-1 0 0,-1-1 1 0,-2 2 2 15,-5-1-2-15,1 1 0 0,-1 0 1 0,-3 0 0 16,-3-1 1-16,-4-1 1 0,5 3 1 0,-7 0-2 0,-4 2 0 15,0-4 0-15,0 2-1 0,0 0 0 0,-4 3 0 0,-3-3 0 16,1 2-2-16,-2 3 0 0,-4-1 0 0,5-1-1 16,-7 3 1-16,-3-2-2 0,7 4-2 0,-7 0-4 0,-1 0-4 15,1 0-7-15,-3 0-14 0,3 3-16 0,1 1-17 0,-5 1-17 16,11 2-18-16,-3 2-18 0,-1-1-16 0,8 1-15 16,-5 2-12-16,5 2-13 0,0-4-14 0,2 1-23 0,2 2-40 15,-3-3-72-15,5 3-65 0,5-2-45 0,-5 3-16 0</inkml:trace>
  <inkml:trace contextRef="#ctx0" brushRef="#br0" timeOffset="159293.28">25078 14922 78 0,'4'-3'444'0,"1"-1"-61"15,-3 3-93-15,4-1-78 0,-2 0-53 0,0 2-28 16,-2 0-15-16,4 2-6 0,-1 1-2 0,-1 1-1 0,-2 2 0 16,6 3 0-16,-6 0 1 0,8 0-3 0,-5 5-6 0,3 1-7 15,-4 1-7-15,2 3-6 0,0 0-6 0,3 2-11 16,-7 0-8-16,8 1-7 0,-6 1-6 0,-2-1-4 0,2 0-1 15,3 1 3-15,-3-1-1 0,-2 2-2 0,6-3-3 16,-6-2-3-16,4 3-3 0,-6-3 2 0,0-1-2 0,0-1-5 16,0 0-5-16,0-3-3 0,0 2-2 0,0-2-2 15,0-1-3-15,0 0-3 0,0-2-2 0,4-1-1 0,-4 0-1 16,5 0 0-16,-5-3-1 0,2 1-1 0,-2-1 1 16,0-3-1-16,4 0-5 0,-4-1-6 0,6 2-6 0,-6-4-12 15,4 1-14-15,-4-2-19 0,2 0-23 0,-2-2-25 0,4 1-27 16,2-4-29-16,-1 2-26 0,-3-3-27 0,2-1-28 15,2-1-40-15,-6-1-64 0,4-2-75 0,-4 0-51 0,0 3-7 16</inkml:trace>
  <inkml:trace contextRef="#ctx0" brushRef="#br0" timeOffset="159728">25481 14814 347 0,'-2'-3'322'0,"-2"0"-74"0,4 1-62 0,-6 2-48 16,6 0-30-16,-4 0-20 0,4 2-12 0,-2 2-5 15,-2-1-3-15,-7 3 2 0,9-1 0 0,-6 4 2 16,8-1 4-16,-6 2 4 0,4 3 3 0,-2 2 0 0,-1 1 0 16,-3 2 1-16,4 1 2 0,-6-1 0 0,-1 5-3 0,5-1-3 15,-4 3-2-15,4-1-4 0,-7 2-11 0,5-2-5 0,-4 0-8 16,1 0-6-16,1 0-6 0,-7 2-7 0,7 0-4 16,0-3-1-16,-3 0 1 0,7 2-5 0,-8 0-4 15,7-1-4-15,-5 0-3 0,2-2-2 0,-1-1-3 0,5 1-3 16,-4-2-8-16,6-1 2 0,-3-1 3 0,3 1 3 15,4-2-2-15,0-2 3 0,0 3-1 0,0-4 1 0,0-1 6 16,4-1-4-16,-4-4-8 0,5 2-6 0,-5-2-11 0,2-2-17 16,-2 0-19-16,0-4-26 0,0 3-28 0,0-3-32 15,-2-2-33-15,-3-2-33 0,1 0-32 0,-2-3-40 0,4-3-70 16,-2 1-79-16,0-1-51 0,-4 1-10 0</inkml:trace>
  <inkml:trace contextRef="#ctx0" brushRef="#br0" timeOffset="160343.72">25868 15274 2 0,'4'1'339'16,"-4"4"-73"-16,0 0-69 0,0 1-50 0,0 1-34 0,-4 1-22 15,4 2-10-15,-2-1-12 0,2 2-9 0,0 0-9 16,-4 2-4-16,-2 1-5 0,1-2-3 0,3 1-6 0,-2 1-2 15,-2-1-2-15,2 1-2 0,-2-3 6 0,4 0-6 0,-3 1-4 16,1-1-3-16,-2-2 1 0,6 0 0 0,-4 0 0 16,4 1-2-16,-2-3-7 0,2-1 0 0,-4 0 0 15,4 0 0-15,-6-3-4 0,6 2-1 0,0-3 0 0,0 0 0 16,0 2 0-16,0-4 3 0,0 0 2 0,0-4 0 16,6 1 0-16,-6 0-1 0,4-3-1 0,-2-1-1 0,2 0-1 15,2-4-2-15,-2 0-2 0,1 1-1 0,-3-5 1 0,4 3 3 16,-2-3 2-16,2 5 1 0,-2-1 3 0,-2-1 7 15,-2 0 8-15,5 3 7 0,-5 1 8 0,0-3 8 0,6 4 6 16,-6 0 8-16,0 1 7 0,0 0 6 0,0 4 2 0,0-4-1 16,0 5-4-16,0-1-10 0,0 0-4 0,0 0-7 15,0 2-8-15,0 0-9 0,-6 2-8 0,6 0-5 0,-5 0-3 16,5 2 4-16,-2-1 0 0,2 3-2 0,0-2 0 16,-4 2 2-16,4 1 2 0,-6 2 0 0,6 0-1 15,-4 2-2-15,4-2-3 0,-6 3-1 0,6-2-5 0,-2 1-4 16,2 2-1-16,-5 0-5 0,5-1 1 0,0 0-3 0,0-2-1 15,0 2 0-15,-4-3 0 0,4 2-4 0,0 1-8 16,0-2-12-16,0-2-21 0,0 2-26 0,0 0-27 0,-6-2-35 16,2-1-33-16,2 1-32 0,-2-1-32 0,-2-3-33 0,6 1-49 15,0-5-97-15,0 4-56 0,-5 0-26 0,5 2-4 0</inkml:trace>
  <inkml:trace contextRef="#ctx0" brushRef="#br0" timeOffset="161146.07">27085 14778 65 0,'0'-2'313'0,"-4"-3"-57"0,4 1-50 16,-6 2-42-16,6-2-32 0,-6 2-20 0,6 0-13 16,-4 1-8-16,4-3-6 0,-2 1-4 0,2-2-2 15,-4 4 0-15,4-1-1 0,-7-1 0 0,7 2 0 0,0-1 2 0,0 2 0 16,0-3-2-16,0 3-2 0,0 0-3 0,0 0-6 15,0 0-3-15,0 0-6 0,7 3-3 0,-7-1 0 0,4 2 5 16,-4-1 9-16,2 5 10 0,-2 0 10 0,0 3 8 16,0 3 4-16,0-1 0 0,0 3 0 0,0 0-4 0,0 4-2 15,0 1-5-15,0-2-10 0,0 5-8 0,0-2-7 16,0 2-6-16,0 0-6 0,0 4-10 0,0-5-12 0,4 1-8 16,-4 1-4-16,0 0 1 0,0 0-6 0,0-1 3 15,0 0 2-15,-4-2-2 0,4 1 4 0,-2-2-1 0,2 0 0 16,0-2-5-16,0-1 3 0,0 0 0 0,0-5-5 15,-4 2 0-15,4-1-1 0,0-2-1 0,0-1-3 0,0-2 2 16,0-2-3-16,0 1-4 0,0-2 1 0,0 0-1 0,0-2-1 16,0 0 1-16,0-1 0 0,0-1 0 0,4 0 0 15,-4-1 0-15,2-1 4 0,-2 0-5 0,4 0-7 0,-4-1-14 0,6-1-18 16,-6 0-29-16,6 0-36 0,-6-1-44 0,0-2-53 16,0 2-49-16,0-1-48 0,0-1-51 0,4-4-62 0,-4 1-102 15,0-3-57-15,0 4-26 0,0 7 13 0</inkml:trace>
  <inkml:trace contextRef="#ctx0" brushRef="#br0" timeOffset="161598.81">26792 15182 156 0,'0'0'271'0,"0"0"-52"15,0 0-39-15,0 1-29 0,4 0-22 0,-2 3-13 16,2-1-11-16,9 2-8 0,-5-2-9 0,4 1-5 0,-1-4-5 16,1 0-2-16,5 1-2 0,7 1 4 0,-5 1 1 15,2-2 6-15,10 3 6 0,-2-1-1 0,4-3-2 0,0 3-1 16,8-3-2-16,-6 0-8 0,7 0-7 0,-5 0-8 0,2 0-9 16,-6-3-7-16,0 3-4 0,0-3-6 0,-2 0-2 15,-2 2-8-15,-2 0-3 0,-2-4-5 0,-6 4-2 16,-3 0-1-16,5-2-2 0,-5 1-3 0,-3 1-4 0,-5-1 1 15,2-1 2-15,-8 1 1 0,3 1-2 0,-5-3 0 0,2 3-2 16,-2 2-2-16,-2-1-10 0,-3 4-15 0,3-3-25 0,-6-1-25 16,2 0-28-16,2 2-30 0,-5 1-28 0,1-1-30 15,-4-1-28-15,1 1-30 0,1 1-46 0,4-2-88 0,2 0-58 16,-5 4-25-16</inkml:trace>
  <inkml:trace contextRef="#ctx0" brushRef="#br0" timeOffset="163547.16">28202 14785 346 0,'-6'-2'326'0,"6"1"-76"15,0-3-61-15,0 4-47 0,0-1-30 0,0 1-21 16,0 0-12-16,-5 0-9 0,5 0-8 0,0 0-7 0,0 0-6 16,0 1-10-16,0 3-5 0,0-3-3 0,-2 3-1 15,2 0 4-15,0 2 8 0,-4 1 7 0,4 0 7 0,0 1 14 16,-6 2 12-16,6 0 12 0,-4 2 13 0,2 0 12 0,-2 1 9 16,2 0 5-16,-7 2 1 0,3 2-5 0,2-2-5 15,-4 1-5-15,-3 1-12 0,1 3-15 0,4-2-11 16,0 3-9-16,-3 2-7 0,3 0-10 0,2 2-10 0,-2-1-11 15,4 3-5-15,-2 1 0 0,4 0-4 0,0 1-5 16,4-3-3-16,-2 2-2 0,4-1 0 0,2-1 1 0,3-2-1 16,-5-1-3-16,0 0-1 0,4-2-3 0,3-3-1 0,-3 0 0 15,5-1-5-15,-7-1 3 0,6-4-1 0,3-2 0 16,-5-1 0-16,5-2 0 0,-1-3 1 0,5 0 2 16,-4-2 5-16,5-2-3 0,5-2 1 0,-2-2-2 0,-2 0-1 0,6-3 0 15,-5-6-2-15,-1 1 0 0,4-2-1 0,-4-2-1 16,2-5 0-16,-7 2 1 0,5-5-2 0,-4 3-1 0,-3-4 2 15,1-1-1-15,-5-4 1 0,-2 0 0 0,7-3 2 16,-13 4 4-16,-2-7 5 0,4 4 1 0,-12-2 5 0,4 0 1 16,-12 2 1-16,1 2 3 0,-1-1-2 0,-3 4-4 0,1-1-3 15,-5 4 1-15,-2-2-6 0,5 5-2 0,-3-1-3 16,-6 3-1-16,6 3-3 0,-1 0 3 0,1 2-4 0,2 3-1 16,-5 1 1-16,7 2-1 0,-2 0-1 0,3 2-6 0,1-1-9 15,3 4-15-15,-2 0-25 0,3 2-33 0,3 1-45 16,0 0-47-16,1 0-46 0,1 1-42 0,2 2-35 0,4 0-30 15,0 4-28-15,0-1-48 0,4-1-87 0,2 2-37 16,5 0-4-16</inkml:trace>
  <inkml:trace contextRef="#ctx0" brushRef="#br0" timeOffset="164014.6">29175 15176 303 0,'0'-5'386'0,"-2"-1"-91"0,2 2-88 0,0 1-63 0,0 0-42 16,0-2-25-16,0 4-15 0,0 0-10 0,0-3-11 16,0 2-9-16,0 2-9 0,0 0-10 0,0 0-6 15,0 0-6-15,0 0-3 0,2 2-2 0,2 2-1 0,-1-3-4 16,1 0-9-16,-4 4-12 0,6-4-16 0,-6 1-20 0,6-1-25 16,-6 1-35-16,0-2-57 0,0 0-84 0,0 0-71 15,0 0-45-15</inkml:trace>
  <inkml:trace contextRef="#ctx0" brushRef="#br0" timeOffset="166018.76">29481 14832 65 0,'0'-2'74'0,"0"1"-4"0,0-2-3 0,0 1-2 0,0 0-6 15,0 1-4-15,-6-1-2 0,6 1-5 0,0 1-4 0,0 0-5 16,0 0-1-16,0 0-4 0,0 0-2 0,0 0-1 15,0 0-1-15,0 0-2 0,0 0-1 0,0 0-1 16,0 0-3-16,0 0-2 0,0 0 1 0,0 0-1 0,0 0-1 0,0 0-1 16,0 0-1-16,0 0-2 0,0 0 1 0,0 0-1 15,0 0-3-15,0 0 1 0,0 0 0 0,0 0 0 0,0 0 1 16,0 0 1-16,0 0 1 0,0 0-1 0,0 0 0 16,0 0-1-16,0 0-2 0,-2 0-2 0,2 0 0 0,0 1-1 15,0-1 0-15,0 0 2 0,0 0-1 0,0 0 2 0,0 0 3 16,0 0 3-16,0 0 1 0,0 0 2 0,0 0 0 15,0 0 2-15,0 0-1 0,0 0 2 0,0 0-2 16,0 0 0-16,0 0-2 0,0 0-1 0,0 0-1 0,0 0-1 16,0 0-1-16,0 0 1 0,0 0 0 0,2 0 2 0,-2 0 0 15,0 0 2-15,0 0 1 0,0 0 3 0,0 0 1 16,0 0 2-16,0 0 1 0,0 0 3 0,0 0 0 0,0 0 3 16,0 0 1-16,0 0 0 0,0 0 2 0,6 0-1 15,-6 0 1-15,4 0-3 0,-4 0 0 0,5-1-3 0,-5-2-2 16,2 2-3-16,6-1-4 0,-6-2-3 0,2 2-2 0,2 0-2 15,0-2-3-15,1 1 0 0,3 1 0 0,0-1-5 16,1 0 2-16,-1 1-3 0,2-2-1 0,-1 3 0 16,5-3 0-16,-1 3-4 0,3 0 1 0,-1-1 3 0,-7-1-1 15,7 3 1-15,-3 0 0 0,3 0-1 0,-5 0 1 0,5 0 1 16,-3 3-1-16,3-1-2 0,-5-1 0 0,-2 0-1 0,7 3-1 16,-7-1 2-16,3 1 1 0,-3 2 6 0,-4-1 6 15,5 3 7-15,-3-1 2 0,0 2 6 0,-4 2 9 0,0-1 8 16,-2 4 4-16,-2-2 3 0,0 3 0 0,0 3 4 0,-2-1 6 15,2 1 4-15,-8 1-7 0,2 3-7 0,0-1-1 16,-9 5-4-16,9-2-2 0,-6-1-6 0,-3 2-3 16,-1 2-5-16,3-1 4 0,-3-2 4 0,-1 2-2 0,1-2 0 15,1-5 0-15,3 5 0 0,-3-4 4 0,5-2-1 16,-2 2-5-16,-1-4-3 0,-1 5 0 0,3-6 2 0,1 3-1 0,2-3-2 16,-1-1-4-16,1 0-4 0,4-2 0 0,-6 1 7 15,6 0 0-15,-3-3-3 0,-3 3-1 0,4-3 2 16,0 1 3-16,-1 0 2 0,3-4-1 0,-2 1-6 0,2 1-5 15,-2 0 0-15,2-2-2 0,2-1-4 0,-3-1-4 0,5 0-1 16,0 0 1-16,0-3 2 0,5 2-1 0,-5-2 2 16,2-2 1-16,-2 3 0 0,4 0 1 0,2-3-1 0,-2 1 0 15,6-1-1-15,-7 0 1 0,7 0 0 0,0 0 1 16,3 0-2-16,5-1-3 0,1-2-2 0,6 0-1 0,-7 1-3 16,5-3-4-16,-2 1 0 0,1 1-5 0,-1-1 1 0,-4 0 0 15,3 0-1-15,-3 0 0 0,-1-2-2 16,1 3 1-16,-1-3-2 0,-1 4 2 0,-3-3-2 0,1 2 2 0,1-1 0 15,-8 2 0-15,9 1 0 0,-7-2 0 0,0 1-2 16,1 0-1-16,-1 2 1 0,-6 0-5 0,8-4-1 0,-6 2-3 16,3 2-10-16,-3 0-2 0,-2 0-1 0,4-3-9 0,-6 3-6 15,4 0-7-15,-4 0-10 0,0 0-7 0,0 0-4 0,-4 0-13 16,4 0-14-16,0 0-14 0,0 0-16 0,0 0-19 16,0 0-19-16,-6 0-22 0,6 0-24 0,0 0-22 15,0 0-28-15,-2 0-30 0,2-4-46 0,-4-2-85 0,4 1-68 16,0-1-50-16,-7 1-6 0</inkml:trace>
  <inkml:trace contextRef="#ctx0" brushRef="#br0" timeOffset="167120.03">30992 14627 70 0,'-4'0'208'0,"4"-4"-15"0,-6 3-15 0,4 0-13 15,2-4-13-15,-4 3-13 0,4 0-13 0,-4-1-12 16,-3 2-10-16,3-1-10 0,2 1-4 0,2-2-8 0,-6 2-4 15,6-1-3-15,-4 1-3 0,0 1-2 0,-2 0-1 16,4 0-1-16,-3 0-3 0,-5 0-2 0,8 0-2 0,-6 1 0 16,-3 1-1-16,-1 2 2 0,6 0-1 0,-9 3 5 15,5 0 1-15,-2 4 6 0,1-2-6 0,-5 1-1 0,3 3 0 16,-3 2-2-16,1 0-6 0,3 1-8 0,-3 3-3 0,5 0-8 16,-2 1 5-16,-1 1-5 0,-1 2-5 0,1 1-6 15,5 1-1-15,-4 2-1 0,1 2 0 0,5-2-2 0,2 0-4 16,-6 1-3-16,8 0 2 0,-2 2-3 0,-3 0 1 15,7-3-2-15,-4 1-2 0,4 0-2 0,-2-1-1 0,2 0 1 16,0-4-3-16,2 3 3 0,-2-1-2 0,4-1-1 0,3-3 1 16,-3 2 0-16,-2-2-4 0,2 0-1 0,6-2 2 15,-4-2-2-15,5-1 0 0,-5 0 1 0,8-2-2 16,-5-1 0-16,5-1 1 0,-8-2 2 0,9-4 1 0,-7 2-4 16,2-1 2-16,5 1 0 0,-3-1 0 0,3-3 2 0,1 1 0 15,1-4 0-15,-1-1-2 0,3-1 2 0,8-2-2 0,-6 0 1 16,5-4-3-16,3 3 0 0,-2-4-2 0,0 1 2 15,0 0 2-15,4-6-4 0,-4 2 1 0,-2-2-1 16,2-1 1-16,4 0-5 0,-9-2 3 0,5 0-1 0,0-3-1 16,-6 0 4-16,6-1 1 0,-9 0-1 0,7-4-3 0,-9 2 4 15,3-2-3-15,-2 0-1 0,-1-2 0 0,1-1-12 16,1 0 5-16,-5 2 1 0,-1 0 4 0,-2-3-1 0,-3 2-1 16,3-1 1-16,-6 3-3 0,0 0 9 0,-2 0-7 15,-2 0-3-15,-2 3-4 0,-2-1-3 0,-6-1-4 0,4 3-2 16,-5 0-3-16,-1 1-1 0,-5 1 0 0,-1-1 2 15,1 0-3-15,1 2 4 0,-7 1 3 0,2-2 4 0,-2 2 2 16,3 5 3-16,-7-4 3 0,4 2 0 0,0 3 2 16,3-3 1-16,-3 3 1 0,7 0 1 0,-1 1 2 0,0 0 1 0,1 2-1 15,-5 3 0-15,11-4 1 0,-7 2 0 0,5 3 0 16,-3 1-2-16,5 4-1 0,-6 1-1 0,5 3 3 0,-1 3 2 16,-1 1 1-16,-1 4 2 0,-3 0 3 0,5 0 1 0,-2 2 3 15,3 0-12-15,-1 5 6 0,2-4 0 0,-1 3 0 16,1-2 0-16,4 0-2 0,-5 0-1 0,1 1-1 0,8-1 10 15,-8 1-4-15,5 1-5 0,5-5-5 0,-2 3-5 16,2-1-5-16,0-2-8 0,2 0-13 0,3-2-15 0,1 2-18 16,0-4-19-16,13 2-21 0,-11-2-19 0,6 2-27 15,3-4-23-15,4 1-18 0,-5 0-18 0,7-4-24 0,-3 0-40 16,-3-2-73-16,0-3-68 0,1 0-42 0,-10 4-13 16</inkml:trace>
  <inkml:trace contextRef="#ctx0" brushRef="#br0" timeOffset="168271.33">31100 13760 112 0,'0'-3'269'0,"0"3"-44"0,2 0-40 0,-2 0-35 16,4 0-28-16,-4 0-28 0,0 0-17 0,0 0-16 0,0 0-11 16,2 0-6-16,-2 0-2 0,4 0 0 0,-4 0 1 0,0 3 5 15,0-2 3-15,0 2 4 0,6 1 5 0,-6-1 4 0,5 3 0 16,-5 0 1-16,0-1 1 0,0 3 0 0,0 0 0 16,0 2 5-16,0-2 0 0,0 3-3 0,0 2-3 0,-5-2-3 15,5 1-3-15,-6-2-9 0,6 2-6 16,-4-3-8-16,4 2-5 0,-2-3-2 0,2 5-4 0,-4-1-1 15,4-2-5-15,-2 1 0 0,2 3 0 0,0-2-6 0,-8-1-1 16,8 0-4-16,0-3-2 0,0-1 0 0,0-1-1 0,0-1 0 16,0 1-1-16,0 0 1 0,0-3-2 0,0 1-1 15,0 0 0-15,0-4-1 0,0 0-2 0,8 0-5 0,-8 0-2 16,0 0-9-16,2 0-18 0,2-2-22 0,-2-6-27 16,2 1-32-16,7-4-33 0,-9 2-38 0,6 1-50 0,-8-2-78 15,0 1-92-15,-8 2-56 0,6 0-24 0</inkml:trace>
  <inkml:trace contextRef="#ctx0" brushRef="#br0" timeOffset="169411.43">31705 15241 181 0,'-4'-3'270'0,"4"3"-47"16,0 0-37-16,0 0-31 0,0 0-24 0,0-2-19 16,0 1-15-16,0-1-11 0,0-1-14 0,0 1-5 0,0 0-5 15,0-1-2-15,0 1 1 0,0 1 1 0,0 1 10 16,0 0-1-16,0 0 3 0,0-3 0 0,0 3 0 0,0-3-3 16,4 0-1-16,-4 2-5 0,7 0-14 0,-3-2-4 15,0 1-6-15,-2 1-6 0,4 0-8 0,2-2-6 0,-5 1-5 16,7-1-4-16,0 0-2 0,-4 1-1 0,5 1-1 0,-5 1-2 15,8 0 0-15,-5 0 0 0,1 0-1 0,0 0 0 16,5 0-1-16,-7 0-1 0,2 0-1 0,1 1 0 16,3 1 0-16,-8 1-1 0,1-1-1 0,3-1 0 0,-4 4 1 0,0-3 1 15,-1 4 4-15,1 1 5 0,-2 3 5 0,-4 1 5 16,2 0 6-16,-2 5 4 0,0-1 5 0,-2 2 4 16,-2 2 3-16,-2 1 2 0,1 2 3 0,-5-2 1 0,8 0 0 15,-8 1 1-15,3-2-2 0,1 0 1 0,-4-1 1 16,2 1 0-16,-1-1 0 0,1-1 1 0,-8-2-1 0,9 4-1 15,-5-6-2-15,-2 0-3 0,7 0 11 0,-5 0-8 0,4-2 2 16,-5 0-7-16,3 1-4 0,0-2 1 0,3 1-1 16,-3-3 3-16,8 0-15 0,-6 0 6 0,1-1-8 15,3-2 4-15,2 1 0 0,-2 0 1 0,-2 0 2 0,2-4 0 16,4 3-2-16,-2-4-2 0,2 1 0 0,0 0-2 0,0 0 10 16,0 1-7-16,2-1-5 0,-2-2-3 0,4 0-2 0,-4 0-1 15,6 0 0-15,-2 0-2 0,-2 0-12 0,9 0 4 16,-3 0 2-16,0 0-1 0,3 0 1 0,5 0 0 0,1 0-4 15,-7-2 0-15,7-1 1 0,-1 1-1 0,1 0 0 0,3 0 1 16,-7 0-3-16,5-3 0 0,-9 2-2 0,7-1 2 0,-1 0-2 16,-3 2-1-16,-2 0-1 0,1 1-3 0,-1-2 3 15,-4 1-2-15,4 0 0 0,-3 2-2 0,3 0-4 0,-6 0-11 16,4 0-12-16,-3 0-19 0,5-1-27 0,-8-2-30 16,2 2-36-16,2-1-39 0,-2 2-40 0,1 0-37 0,-3 0-38 15,-2-1-34-15,6-4-40 0,-2 1-73 0,-4-4-74 16,-4 2-40-16,-4 0-3 0</inkml:trace>
  <inkml:trace contextRef="#ctx0" brushRef="#br0" timeOffset="202436.76">18922 17042 26 0,'0'-2'47'0,"0"2"3"16,0 0 2-16,0 0 3 0,0 0 3 0,0 2 9 16,-4-2 1-16,4 0 1 0,-2 0 0 0,2 0-1 0,0 3-3 15,0-2 0-15,0-1-1 0,0 0-2 0,0 0-2 0,0 0-4 16,0 0-2-16,0 0-7 0,0 0-6 0,0 0-3 15,0 0-6-15,0 0-6 0,0 0-3 0,0 0-2 0,0 0-1 16,0 0 0-16,0 0 1 0,0 0-1 0,0 0 1 16,0 0 1-16,0 0 3 0,0-1 0 0,-4 1 2 0,4 0 5 15,0 0 1-15,0 0 1 0,0 0 3 0,0 0 3 16,-6-3 2-16,6 1 3 0,0 2 1 0,0 0 2 0,-4 0 4 16,4 0 4-16,-2-1 3 0,2 1 1 0,-4 0 4 0,4 0 1 15,-5 0 1-15,5-3 1 0,0 3-1 0,-6-2-5 16,6 2-1-16,0 0-1 0,-2-2-4 0,2-2-3 0,0 4-3 15,0 0-2-15,0 0-5 0,0 0 5 0,-4 0-6 16,4 0-2-16,0 0 1 0,0 0 2 0,0 0-3 0,0 0 0 16,0 0 2-16,0 0-1 0,0-1 1 0,0 1 0 0,0 0-1 15,0 0 2-15,0 0 1 0,0 0 3 0,0 0-1 16,0 0 0-16,0-2 0 0,0 2 0 0,0 0-1 0,0 0-2 16,0 0-3-16,0 0-6 0,0 0-6 0,4 0-4 0,-4 0-5 15,0 0-4-15,2 2-4 0,-2-1-2 0,6 5 0 16,-6-1 4-16,5 2 7 0,-5 2 3 0,4 1 6 15,-2 0 2-15,2 7 3 0,6-1 1 0,-4 1 0 0,5 4-4 16,-5-1-3-16,6 2-2 0,-1 4-4 0,3-3-1 16,-8 4-2-16,7 0 1 0,-3-1-1 0,0-2 3 0,1 4 2 15,1-2 0-15,-4-2 0 0,1 3 5 0,1-2 6 0,-2-2 1 16,1-1-1-16,-5-2-1 0,2 1-3 0,0 0-4 16,2-3-1-16,-6 0-4 0,5-3-10 0,-3-1-3 0,0-1-3 15,-4 1 1-15,2-1-2 0,-2-2-1 0,4-1-1 0,2 0 0 16,-6-2-1-16,7 1-2 0,-3-2 1 0,-4-1-2 15,4-2 2-15,-2 2 0 0,-2 0 0 0,6-1 1 0,-6 0 1 16,4-2 2-16,-4 1-1 0,4 0 1 0,-4-1-2 0,0 2 0 16,2-3 0-16,-2-1 0 0,0 0-1 0,0 3-1 15,0-4 1-15,0 0 1 0,5 0 3 0,-5 0 4 0,0 0 6 16,0 0 6-16,0 0 9 0,6 0 8 0,-6-4 10 16,4 2-9-16,-4-3 7 0,2-3 2 0,2 0-3 0,6-6-6 15,-3-4-7-15,5-5-8 0,9-1-10 0,-11-6 7 16,7-2-12-16,-1-3-4 0,1 1-2 0,3-8-2 0,-3 3-1 15,-1-1-1-15,1 0 0 0,-5-1 0 0,3 2 0 0,1 1 1 16,-3 5 0-16,-5 1 0 0,4 1 2 0,-5 2-1 16,3 2 0-16,-4 8 1 0,-2-2-1 0,7 3 0 0,-9 1-2 15,6 2 1-15,-6 1-1 0,2 2 1 0,-4 3-2 16,0 2-1-16,0 1-3 0,-4 2-4 0,4 1-12 0,0 1-14 16,4 0-17-16,-4 2-15 0,0-1-18 0,0-1-19 0,0 2-17 15,0 0-21-15,0 0-14 0,0 0-15 0,0 2-12 0,0 1-15 16,0 1-12-16,-4 1-9 0,4 4-6 0,0-3-2 15,0 4-3-15,4-1-1 0,2 0-7 0,-2-1-18 0,3-2-41 16,5 0-76-16,-2 2-58 0,1 2-32 0</inkml:trace>
  <inkml:trace contextRef="#ctx0" brushRef="#br0" timeOffset="203146.7">20082 17309 219 0,'0'-15'466'0,"6"2"-73"0,-2 2-127 0,3 2-102 16,3-2-70-16,0 3-42 0,7 1-20 0,-1 3-14 0,1-3-7 15,4 4-4-15,-3 0-1 0,3 3-4 0,0 0-1 16,-3 3 1-16,7-1-2 0,-6 1 0 0,1 2 0 15,-3-3 3-15,-1 2 3 0,5 1 9 0,-9 1 3 0,-3 1 3 16,-1-1 3-16,0-2 4 0,-6 2 2 0,-2 2 3 16,6-1-3-16,-6 1-6 0,0 0 0 0,-6 0-1 0,6 2-1 15,-2 0-2-15,-6-1-2 0,2 0-3 0,-1 1-1 16,3-1-1-16,-6-1 0 0,4 1-3 0,-5-2-1 0,3 0 0 16,0 1-2-16,0-3 0 0,-1 1 0 0,-1 0-3 0,8-2 0 15,-8 0-1-15,3-1 1 0,-3 0-3 0,6-1 1 16,4-1 1-16,0 0-2 0,0 3 2 0,0-3 0 0,4-1-2 15,-4 0 2-15,6 0 1 0,-6 0 0 0,4 0 0 16,-1 0 1-16,1 0-2 0,2 0 1 0,0 0-1 0,4 0 1 16,1 0-3-16,-1 0 0 0,2 1-1 0,3 3 0 15,-3-2-1-15,5-2 1 0,-7 4-2 0,7 1 1 0,-3-3 1 16,-1 3 0-16,1 0 0 0,-6 0 0 0,3 2 2 0,-1 1 1 16,-4-1 5-16,-2 0 5 0,7 3 6 0,-9-1 7 0,-2 0 8 15,4 2 10-15,-4 2 10 0,0-3 11 0,-4 1 7 16,2 2 6-16,-2-1 7 0,-7 2 2 0,5-1 1 0,-4-3-2 15,3 2-3-15,-5 0-7 0,-2-2-5 0,-3 0-7 0,5-2-8 16,-5-2-9-16,3 2-8 0,-3-2-5 0,1 0-8 16,-1-3-6-16,1 1-6 0,1-1-3 0,-1-2-5 15,3 2-3-15,3-3-5 0,-7 0-7 0,7-3-10 0,0-1-10 16,-3 0-17-16,7-2-18 0,-8 2-21 0,7-2-34 16,3-2-26-16,-2 0-21 0,4-2-21 0,4-2-20 0,4-2-23 15,2-1-29-15,1-1-37 0,1-1-70 0,5 3-59 16,1-2-34-16</inkml:trace>
  <inkml:trace contextRef="#ctx0" brushRef="#br0" timeOffset="203569.99">21692 17078 259 0,'0'-3'473'15,"0"1"-76"-15,0 1-99 0,7 1-87 0,-7 0-59 0,4 0-39 16,-4 0-25-16,2 0-14 0,-2 0-9 0,4 0-8 16,2 0-9-16,-2 0-6 0,-2 0-7 0,9 0-3 0,-3 0-6 15,0 0-2-15,0-1-3 0,5-2-1 0,3 3 0 16,-1-2-4-16,1 1-2 0,3-2-3 0,-2 3-2 0,7-4-1 16,-5 2-1-16,2 1-4 0,1 0-1 0,-5-1-1 15,-1-1-2-15,1 2 0 0,2-1 0 0,-7 1-2 0,0-2-1 16,-1 1-2-16,5 1-7 0,-7-2-18 0,-1 1-20 0,0 2-23 15,-6-2-29-15,4-2-32 0,-6 4-37 0,-6-1-51 0,6 1-68 16,0 0-95-16,-10-2-48 0,-7 4-20 0</inkml:trace>
  <inkml:trace contextRef="#ctx0" brushRef="#br0" timeOffset="203788.53">21552 17326 419 0,'0'-2'368'0,"6"2"-98"0,-6-1-86 0,4-2-67 15,2 3-46-15,5-1-27 0,-5-1-16 0,8 0-10 16,5-3-4-16,-5 4-4 0,3-1-5 0,6-1-1 0,-3 2-2 16,3 0-3-16,2-1-1 0,4-1-1 0,-2 1-3 0,2-1-3 15,-2-1-12-15,-1-1-14 0,5-2-17 0,-2-4-27 16,-2 2-38-16,0-3-60 0,0 1-89 0,-6 1-70 0,1-2-41 15</inkml:trace>
  <inkml:trace contextRef="#ctx0" brushRef="#br0" timeOffset="204389.9">23212 16767 82 0,'-2'-3'450'0,"2"2"-58"16,-5-1-94-16,5 0-85 0,-4 2-59 0,4 0-38 0,-6 2-28 16,6 0-14-16,-6 1-10 0,2 2-6 0,2 3-3 15,-2 0-5-15,-7 1-7 0,9 3-3 0,-6-2 2 0,2 1 3 16,0 4 0-16,1 0-1 0,-3 3 9 0,0 1 3 0,0-2 2 16,3 4 2-16,-5-4-5 0,6 3 0 0,-4 0 7 15,4 1 1-15,-7 1-10 0,9-2-7 0,-2-1 0 16,0 2-7-16,-2 1-1 0,6-5-6 0,-2 5-9 0,2 0-6 15,0-3 0-15,0 2-2 0,0-3-2 0,0 2 2 0,2-4 0 16,4 1 0-16,2-2-1 0,-6-1-2 0,9-1-4 16,-5-2-1-16,4-3-3 0,5 1 0 0,-7-2 1 0,2-1-2 15,5-2 2-15,1-3-2 0,-3-1 2 0,9-4 0 0,-7-1 1 16,8-3 4-16,-3-2-6 0,1-2-1 0,4-2-1 16,-5-5 2-16,3 1-2 0,-2-3 0 0,2-2-2 0,-3 2-2 15,-3-6 1-15,-7 2 1 0,2-4 1 0,5 0 0 16,-7-1 0-16,1-2 0 0,-7 0 2 0,-2 2-2 0,-2 1 4 15,-2 1 0-15,2 0-1 0,-4 2 2 0,-7 0 1 0,5 4 4 16,-6 3-1-16,1-2 1 0,-3 4-1 0,8 2 2 16,-7 2-1-16,-1 2 0 0,4-1-4 0,-3 6-2 0,-8-3-1 15,11 5 1-15,-6-1-3 0,-1 4-3 0,1 1-15 16,-3 1-14-16,0 4-23 0,3-2-31 0,-1 4-33 0,1 1-34 16,5 1-38-16,-7 0-41 0,7 2-41 0,1 0-71 0,6-3-106 15,-2 4-53-15,6-1-21 0</inkml:trace>
  <inkml:trace contextRef="#ctx0" brushRef="#br0" timeOffset="204607.7">24132 16918 478 0,'-7'-20'557'0,"5"3"-38"0,-2 6-174 16,0-2-128-16,4 3-99 0,0 2-58 0,0 2-34 16,0 1-21-16,0 5-23 0,4-2-21 0,-4 2-21 0,4 2-30 15,-2-2-18-15,5 1-18 0,1 3-22 0,-6-1-27 0,4 0-29 16,2-1-48-16,-6-1-72 0,5 4-51 0,-7-2-26 16</inkml:trace>
  <inkml:trace contextRef="#ctx0" brushRef="#br0" timeOffset="205378.04">24690 16414 273 0,'-9'-5'460'0,"-3"0"-83"0,0 4-110 0,-3 0-83 0,-1-3-46 16,5 3-34-16,-7 1-12 0,3 1-13 0,-1 3-12 0,-1-2-8 15,3 3-11-15,-3 0-11 0,-1 3-10 0,1-1-7 16,3 1-9-16,3 3 0 0,-1 0-1 0,1 2 2 0,5-3 1 16,-4 3-5-16,6 0 3 0,-5 3-2 0,5-4 2 15,0 3 0-15,4 0 0 0,0 3-1 0,0-1-2 0,0 0 6 16,4 1-2-16,3 1 0 0,3 1-3 0,0 1-2 0,3-1-1 16,-3 1-2-16,4 1 0 0,3-2-3 0,0-1-1 15,5 1-3-15,-5-5 1 0,3 2-1 0,-1 0 2 16,2 1-2-16,1-1-1 0,-1-2-2 0,2 0 3 0,-2-4 0 15,1 4-1-15,-1-2 0 0,0-2-3 0,-5 0 2 16,-3 0 0-16,3 1 1 0,-1-3 1 0,-9 0-1 0,4-3 1 0,-4 0-1 16,-6 0 1-16,0-2-1 0,0 2 0 0,-4 0 1 15,2 1 1-15,-2 1 1 0,-6 1 4 0,-1-2 6 16,-1 1 5-16,-9-1 5 0,5-2 6 0,-3 1 5 0,-6 1 3 16,3-1 3-16,-5 0-2 0,0-1 0 0,0 1-3 15,-2 0-5-15,-2-1-3 0,4 1-5 0,-6 0-5 0,6-3-1 16,0 1-3-16,2-1-3 0,5-1 0 0,-1 1-3 0,5-2 0 15,-5-1 0-15,9 0 0 0,5 0-1 0,3 0 1 16,4-1-2-16,0-4-1 0,0-2 0 0,4-2-2 0,3-1-3 16,5-3-2-16,9-3-2 0,-1 0-3 0,3-2 0 0,8-3-1 15,-2-2-3-15,2 0-2 0,4-3 2 0,-8 2 0 16,6 0 1-16,-2 0 4 0,-2-1 0 0,-2 1 4 16,4 3 4-16,-10-1 1 0,3 4 2 0,-3-3 3 0,2-1-2 15,-7 0 0-15,-1-2 1 0,1 3 0 0,-3 1-1 0,-3-3 3 16,-2 3 0-16,1 2 0 0,-5-3 1 0,-4 4 0 0,0 0 0 15,0-1 0-15,-4 3-2 0,-5 3 0 0,1-2 0 16,-2 1-2-16,-3-1 1 0,-3 4-1 0,1 0-1 16,-1-1 0-16,-7 2 0 0,2 1-1 0,-3 0 0 0,3 2-2 0,-2 3-7 15,7 2 0-15,-5 1-14 0,4 0-14 0,-3 1-18 16,9 1-20-16,-5 2-23 0,3 0-20 0,3 3-23 16,4-1-36-16,-2-3-39 0,1 1-85 0,7 0-74 0,0 2-56 15,0-1-21-15</inkml:trace>
  <inkml:trace contextRef="#ctx0" brushRef="#br0" timeOffset="208593.87">25229 16517 66 0,'0'0'66'0,"0"0"-18"0,0 1-13 16,0-1-10-16,0 1-7 0,0-1-5 0,0 0 1 16,0 0 2-16,0 0 6 0,0 2 9 0,0 1 9 0,0-1 13 15,0-1 10-15,0-1 8 0,0 0 8 0,0 0 5 16,0 2 4-16,-4-2 1 0,4 3 0 0,-6-3-4 0,6 0-4 16,0 0-3-16,-4 0-6 0,4 0-5 0,0 0-10 0,0 0-9 15,0 0-9-15,0 0-9 0,0 0-1 0,0 0-12 0,0 1-6 16,0-1-6-16,0 1-3 0,0 1-2 0,0-2 1 15,0 0 1-15,0 0-6 0,0 0 5 0,0 0 2 16,0 0 2-16,-6 3 5 0,6-2 3 0,0-1 1 16,0 1 4-16,0 2 2 0,0-2 2 0,-3 3 3 0,3-3 1 15,0 0 0-15,-4 1 2 0,4-1 1 0,0 3-2 0,0 1 1 16,-4-2-2-16,4 2 3 0,0-3 0 0,-6 3 3 16,6-1-1-16,0 0-1 0,0-1 3 0,0 2-1 0,0-3 0 15,-2 3 1-15,2-2-2 0,0-1 0 0,0 4 1 16,0 1 2-16,0-1 1 0,0 2 5 0,2-1 3 0,-2 2 5 15,0-3 2-15,0 2-1 0,0-2 0 0,6 4 0 0,-6 1 0 16,4 1-2-16,-4 0-5 0,4 0-7 0,-4 4-6 16,3-2-3-16,-3 3-3 0,6 0-4 0,-6 2-3 0,4 0-4 15,-4 1-2-15,6 3-3 0,-2-1 4 0,-2 2 0 0,2-2 0 16,3-3-1-16,-3 3-2 0,-4-1-1 0,4-3 0 0,-2 2 1 16,-2-4 0-16,6 1 2 0,-6-2 4 0,4-1 4 15,-4-1 2-15,4-4 0 0,-4 0 0 0,0-1 0 16,0 0 1-16,0-2-6 0,0-2-1 0,0 0-5 0,0 0-2 15,0-1-1-15,0-2 1 0,0 1 0 0,0-2 5 0,0 0 6 16,0 0 4-16,2 0 7 0,-2-2 7 0,0 1 10 16,7-2 4-16,-7 1 1 0,0 2-2 0,0 0-3 0,0 0-6 15,0 0-3-15,0 0-6 0,4-2-7 0,-4 1-6 0,0-2-5 16,0 1-5-16,0 1 0 0,0 0 1 0,4-2-5 16,-4 0 0-16,2-1-1 0,-2-2 3 0,8 0 1 0,-8 0 0 15,2-1-2-15,2 2-2 0,-1-5 1 0,1-1-1 16,2-3-1-16,0 0 1 0,-2-3-1 0,0-3 5 0,-2 0-2 15,9-2 2-15,-7-3-3 0,2 2 3 0,4-4-2 0,-3-3 0 16,3 3-1-16,-4 1-3 0,5-2 0 0,-1 1-1 16,-4 2 3-16,0 2-3 0,0 0 0 0,-1 2-1 0,5 3 0 15,-8 1-1-15,8-1 0 0,-6 2 1 0,1 5-1 16,-3-1 1-16,4 1 1 0,-2 0 0 0,0 2 0 16,-4 2 1-16,2 0-1 0,-2 2 1 0,6 0-3 0,-6 3 0 15,5-3 0-15,-5 2-1 0,6 0 1 0,-6 1-1 16,0 1-1-16,0 1-3 0,0 0 0 0,0-1-6 0,0 1-10 15,-6 0-13-15,6 0-18 0,-5 0-18 0,5 1-24 0,-6 0-21 16,6 1-25-16,0 3-21 0,-2-2-16 0,2 2-13 16,0 0-12-16,0 0-13 0,2 1-17 0,4-2-22 0,-1 2-53 0,1 0-95 15,-2 1-57-15,0 4-18 0</inkml:trace>
  <inkml:trace contextRef="#ctx0" brushRef="#br0" timeOffset="209277.67">25748 16984 276 0,'4'-10'418'0,"2"0"-108"0,3 4-105 0,-1-2-75 0,0 1-49 15,5 3-29-15,3-1-15 0,-1-1-11 0,1 2-6 0,-3 2-7 16,3 2-3-16,1 0-3 0,-1 0-1 0,1 2-1 16,-3-1-3-16,-1 2 2 0,-7-1 4 0,4 2 7 0,-4 0 5 15,5-1 6-15,-7 2 5 0,0 0 4 0,-2 2 6 16,4-1 7-16,-6 3-1 0,-6 0 1 0,4 2 3 0,-2 0 1 15,0 2 2-15,-7 4 3 0,5-2 0 0,-4 2-2 0,4 3-5 16,-7-2-4-16,3-2-6 0,-5 4-5 0,9 1-5 16,-6-3-7-16,1 0-3 0,5 2-4 0,-2-4 1 15,0 1 0-15,-1 1-3 0,3-3 0 0,-4-1-1 0,8-1 1 16,-4 0 3-16,-3-5 6 0,7 2 5 0,2-3 4 0,-4 1 3 16,0-2 6-16,4-1 4 0,-6-1 6 0,6 0 3 15,0-3-1-15,0 1 2 0,0 0 2 0,0 2 2 0,0-3 4 16,6 0 1-16,-6-1-1 0,4 0-1 0,-4 0 1 15,4 0-3-15,-4-1 0 0,2 0-8 0,7-3-5 0,-7 2-8 16,2 0-4-16,6 1-6 0,3-3-8 0,-1 0-5 0,-2 1-6 16,7-2-1-16,-1 2-3 0,9-1-4 0,-8-1-1 15,1-1-2-15,1 2 1 0,0-2 0 0,1 4 0 0,-3-3-3 16,-1 0 1-16,1 1-2 0,-1-2-8 0,-1 1-10 16,-3 3-16-16,1 0-21 0,-5-1-25 0,-2 1-30 0,0 1-35 15,0-1-36-15,-1 1-33 0,1-2-30 0,0 0-30 0,-2-1-39 16,2-1-66-16,3-1-72 0,-7 1-44 0,-2 5-7 15</inkml:trace>
  <inkml:trace contextRef="#ctx0" brushRef="#br0" timeOffset="210045.01">27416 16284 37 0,'-4'-2'346'0,"4"1"-57"0,0-1-58 15,0-1-50-15,0 2-44 0,0-1-27 0,-4 2-21 0,4 0-18 16,0 0-13-16,0 2-11 0,0-1-6 0,4 4-4 0,0-2 3 16,-2 3-3-16,2 1 4 0,3 3 10 0,-1 2 15 15,-2 0 13-15,2 1 11 0,0 2 9 0,-2 1 13 16,1 0 15-16,-5 4 6 0,2-2 0 0,-2 3-6 16,8 1-3-16,-6-3 3 0,-2 3-2 0,4 1-3 0,-4-2-13 15,2 1-11-15,-2 1-6 0,0 2 0 0,0-1-8 0,0-2-12 16,0 1-11-16,0-3-14 0,-2 1-9 0,2 1-5 0,-4-2-6 15,4-1-6-15,-2 1-7 0,2-5-4 0,0 4-3 16,0 0-1-16,0-3 4 0,0 1-3 0,0-2-3 0,-8-2 0 16,8-3 0-16,0-1-2 0,0 1 0 0,0 2-2 0,-2-3 0 15,2 0 0-15,0 0 0 0,0-5-7 0,0 2 1 16,0-3 5-16,0 1 0 0,0-2-2 0,2 0-3 0,-2-2-2 16,0 0-5-16,0 0 2 0,8 0-15 0,-8-2-23 15,2 0-28-15,-2 1-35 0,4-2-39 0,-4 0-41 0,0-1-36 16,0-1-38-16,0-1-32 0,0-3-28 0,0 0-41 0,0-4-65 15,0 3-49-15,0 10-28 0,0 0 4 0</inkml:trace>
  <inkml:trace contextRef="#ctx0" brushRef="#br0" timeOffset="210520.96">27210 16649 273 0,'2'2'324'0,"2"1"-74"0,6-2-58 0,-4-1-43 16,5 2-31-16,9-2-20 0,-7 2-13 0,-1-1-10 16,9 2-8-16,1-2-4 0,-1 1-7 0,6-1-8 0,2 1-5 15,2 0-4-15,0 0-3 0,-6-2-2 0,10 0-3 0,-10 0-2 16,6 0-2-16,-4 0-4 0,2-2-2 0,-5 0-1 15,3 0-3-15,-2 1-5 0,-4-2-2 0,-5 0-4 0,1 2-2 16,-1-1 0-16,-1 0-1 0,-9 1 0 0,4-2-2 16,-3 1 1-16,-1 2-1 0,-2 0 0 0,-4 0 0 0,4 0-1 15,-4 0 0-15,0 0-2 0,0 0 0 0,-4 0-4 0,4 0-10 16,-4 0-14-16,4 0-17 0,-6 0-19 0,1 0-24 16,3-3-28-16,-8 0-33 0,6 2-48 0,-2-2-76 0,-5 0-77 15,5 1-53-15</inkml:trace>
  <inkml:trace contextRef="#ctx0" brushRef="#br0" timeOffset="212377.07">28675 16329 414 0,'0'-2'348'0,"4"2"-79"16,-4 0-66-16,2 0-42 0,-2 0-32 0,0-1-19 0,0 1-8 16,0 0-3-16,0 0-4 0,-2 0-3 0,2 0-3 15,-4 0-7-15,-2 1 0 0,2 3-2 0,2 1-1 0,-5 1-5 16,-1-2-3-16,2 5 6 0,0 0 9 0,-9 2 6 15,9 2 6-15,-6 2 8 0,-3 2 6 0,5 0 7 0,-2 3 7 16,1 1-7-16,-1-3-3 0,-3 5-1 0,5-2-8 0,2 4-8 16,-7-1-4-16,9-1-3 0,-4 4-8 0,-1-3-3 0,5 1-9 15,-4-2-17-15,8 1-4 0,-6 2-4 0,1 0-5 16,5-2-2-16,2-2-5 0,0 2-4 0,0-1-3 16,0-1 4-16,2-5-3 0,9 3-1 0,-7-3-4 0,8 0-4 15,-6-3-2-15,9 2-1 0,3-3-3 0,-1-2 0 16,4-2-2-16,-1 0 7 0,3-2-9 0,0-4-2 15,8-2-1-15,-4-1-5 0,2-1 2 0,-5-2-2 0,5-3-1 16,-2-1-9-16,-4-4 5 0,-2-1 0 0,10-3 1 0,-13 0 3 16,-1-4-1-16,-1 0-1 0,1-1 0 0,-3-5 0 15,-1 1 0-15,-3-3-1 0,0 3 0 0,-3-4-2 0,-1-1 1 16,-2 2-1-16,0 2 2 0,-2 0 1 0,-2-2 0 0,0 6 1 16,0-3-1-16,0 4 2 0,-2 0 0 0,2 1 2 0,-4 1-2 15,-6 6 0-15,8-3-3 0,-7 1 1 0,3 2 1 16,0 4 0-16,-4 2 0 0,3-3 1 0,-3 3-1 0,0 0 0 15,3 2 0-15,-3 1-5 0,4 1-7 0,-4 0-8 16,3 2-13-16,1 0-12 0,-4 0-11 0,4 0-19 0,-3 0-18 16,3 2-17-16,2 0-20 0,4 1-22 0,-2 1-26 0,2 2-26 15,0 3-26-15,0-2-20 0,0 2-21 0,0-2-20 16,0 0-23-16,2 2-34 0,8-3-64 0,1 1-58 16,-5 1-32-16,4-1-8 0</inkml:trace>
  <inkml:trace contextRef="#ctx0" brushRef="#br0" timeOffset="212615.17">29762 16610 353 0,'0'-8'459'16,"0"1"-109"-16,0 1-117 0,0 1-81 0,0 0-58 15,-4 2-34-15,4-1-22 0,0 3-15 0,0 1-12 0,0 0-6 16,0 1-11-16,0 0-12 0,4 4-14 0,-4-1-17 16,0 0-12-16,0-1-13 0,5 2-16 0,-5-3-18 0,0 3-15 15,0-2-18-15,0-3-28 0,0 0-44 0,0 0-61 16,0 0-46-16</inkml:trace>
  <inkml:trace contextRef="#ctx0" brushRef="#br0" timeOffset="213264.05">30279 16252 97 0,'6'-3'411'0,"9"-1"-97"15,-3 2-105-15,1-1-78 0,1 0-47 0,-1 3-31 0,-3 0-15 16,6 3-10-16,-1 0-6 0,1 2-2 0,3 1 0 0,0 4 2 15,-11-1 1-15,6 2 6 0,-1 1 4 0,-7 2 3 0,-2-1 4 16,6 2 3-16,-5 4-1 0,-3-2 3 0,-2-2 1 16,0 5 1-16,0-2 3 0,-2 3 3 0,-3 0 2 15,1 1 0-15,-6 0 2 0,4 1-1 0,-5-2-4 0,5 1-5 16,-4 1 1-16,4 0 1 0,-7 1-2 0,5-2 0 0,-9 3-4 16,11-2-2-16,-6 0-2 0,4-1-5 0,-5-3-7 15,3 3-4-15,0-1-3 0,1-5-1 0,-5 5 2 0,1-4 11 16,5 1 5-16,-4 1 4 0,-1-2 3 0,5-3 2 15,-4-1 1-15,1 0 0 0,-1-1-3 0,4-3-4 0,-3 0 3 16,5 0-7-16,-4 1 5 0,4-1 6 0,-5-2 3 16,5-1 3-16,6-3-4 0,-2 1-2 0,2-2-7 0,0-1 6 15,0 0-4-15,0 1-4 0,2-2-1 0,-2 0 0 0,4 0-2 16,2 0 0-16,5 0-2 0,1-2-5 0,-2 1-7 16,7 0-4-16,4-1-6 0,-1-1 8 0,-1 0-8 0,4-1-5 15,4 1-2-15,-3-2 1 0,3 3-3 0,-2-5 2 16,0 1-1-16,-2 0-12 0,3 1 4 0,1 0 4 0,-6 2-2 15,4-4 1-15,-5 1 2 0,3 3-1 0,-2-2 1 16,-5-1 0-16,1 2-1 0,-1-1-1 0,-1 2 3 0,-5 0-3 16,-4 3 2-16,1-2-3 0,3 2-1 0,-8-2-4 0,2-1-8 15,-4 2-12-15,6-1-18 0,-6 0-20 0,0 2-30 16,0 0-28-16,0 2-31 0,0 0-30 0,-6-1-24 0,6 2-22 16,0-3-20-16,0 0-23 0,0 0-36 0,0 0-81 15,0 0-57-15,0 0-38 0,0 0-5 0</inkml:trace>
  <inkml:trace contextRef="#ctx0" brushRef="#br0" timeOffset="214064.68">31575 16216 319 0,'-16'-2'379'0,"10"1"-89"0,-9 1-76 0,3 1-59 0,1 1-41 0,-1 2-24 15,-3 3-16-15,3 0-9 0,6 1-15 0,-9-1 1 16,3 4-4-16,4 2-1 0,-5 2 0 0,3 0 0 16,0 2-2-16,-1 1-2 0,3 2 0 0,-6 1 4 0,7-2 4 15,-3 3-3-15,4 1-3 0,-5-1-2 0,7 1-2 0,-2 0 0 16,0-1 2-16,2-2-4 0,4 3-4 0,-2 2-1 15,2-1 0-15,0 0-3 0,2 0-1 0,-2 1-3 0,4-1-4 16,2 1-5-16,0-1-5 0,-2-1-4 0,7 1-2 16,-5-6 1-16,8 3 0 0,-5 1-1 0,1-4 1 0,7-2 0 15,-1 1 0-15,-6-4 4 0,7 2-2 0,-2-4-1 0,1-1-1 16,3-3 0-16,-1-2-1 0,-5 1-1 0,3-2 1 16,1-2-3-16,5-2 1 0,-5-2-1 0,4-2 2 15,-5 0-3-15,7-2 1 0,-2-1 0 0,1-2-2 0,-1-4 2 16,0 1 7-16,-3-2-5 0,3-5-3 0,-4 3-1 15,3-2 2-15,1-2-1 0,-9 2-2 0,1 1 0 0,5-7-10 0,-5-2 5 16,-1 2 3-16,-2 0 0 0,1-1 0 0,-1-3 0 16,-6 4 1-16,-2-4-1 0,4 3 1 0,-6 1-1 15,-6 1-1-15,4 1 0 0,-2 1 1 0,-6 1 1 0,-1 1-1 0,5 2-1 16,-6 0 0-16,-3 3 2 0,5-1-2 0,-7 5 2 16,1-2-2-16,-3 4 3 0,1-2-1 0,1 1 0 15,-1 0 2-15,1 1 0 0,-8 4-1 0,7-3 1 0,-3 3 2 16,0 2 1-16,-1 1 2 0,1 1-2 0,-2 1-1 0,7 1-1 15,5 2 1-15,-5 0-1 0,5 1 3 0,-1 1-3 16,-2 1 3-16,7 1 3 0,-3 0 1 0,4 2 1 0,-5 0 0 16,9 3 2-16,-8 2-3 0,6-2 2 0,2 2-4 15,-6 0-2-15,6 1-1 0,2 0-1 0,0-2 2 0,2 3-2 16,6 0 0-16,-6-2-2 0,2 1 2 0,6 3-2 0,-1-3 0 16,-1 0-2-16,2-1-1 0,-4 1-1 0,1-5-3 15,3 2-1-15,-4 0 0 0,5-4-6 0,-5 0-12 0,4-2-17 16,0 1-23-16,-8-2-23 0,9-2-25 0,-5 2-25 15,-2 1-28-15,6-5-28 0,-3 1-28 0,3-3-45 0,-4 0-76 16,5 0-64-16,-5 0-38 0</inkml:trace>
  <inkml:trace contextRef="#ctx0" brushRef="#br0" timeOffset="-214662.44">32195 16716 130 0,'11'-2'398'0,"-5"-3"-86"0,4 1-88 16,3 1-70-16,-3-1-44 0,4 1-30 0,3-2-16 15,2 3-11-15,-1 0-6 0,-5-1-8 0,3 1-5 0,1 0-10 16,3 0-5-16,-7 0-5 0,3 0-1 0,-5 0 1 16,5 2-2-16,-1 0-1 0,-3 0 1 0,3 0 8 0,-7 0-5 15,2 2-4-15,0 0-2 0,-3 0-3 0,3 2 3 0,-4 1 4 16,-6-1 3-16,0 2-4 0,0 2 4 0,-2-1 6 16,2 1 4-16,-4 1 3 0,2 0-2 0,-8 1 0 0,1-1-1 15,1 1-2-15,0-3-3 0,-5 1-4 0,1-1-1 16,-2 1-3-16,1 1-3 0,-1-2-3 0,3 1-3 0,-5 0-1 15,3-3 0-15,-1 3 0 0,1-2-2 0,3-1 0 16,4 0 0-16,-4 2-1 0,3-1 0 0,1-3-2 0,-2 1 2 16,6-1 0-16,-2 2 0 0,0-3-2 0,4 0 0 15,0 2 1-15,0-4 1 0,0 3 0 0,4-2 0 0,2 0-1 16,4 3 1-16,-4-3 0 0,9 0 0 0,-3 1 1 0,-1 3-1 16,5-3 0-16,1 3 0 0,-7-1 1 0,7-1-1 15,-3 0 2-15,3-1 0 0,-5 0-2 0,5 1 2 16,-3 1 0-16,-6-1 0 0,3 3-3 0,-1 0 1 0,-4-2 2 15,5 2 4-15,-5 3 3 0,2-2 5 0,-6 0 5 0,4 3 7 16,-6-1 11-16,4 1 4 0,-4-1 7 0,0 2 3 0,0 1 3 16,-4-2 5-16,4 3 11 0,-6-3 7 0,4 3 10 15,-6 1 12-15,2-5 7 0,-5 1 8 0,5 3 7 0,-4-2 8 16,3-1-3-16,-5-1-6 0,4-1-8 0,-5-1-13 16,3 1-9-16,-2-1-12 0,-3 2-11 0,5-2-14 0,-3-2-12 15,-1 0-11-15,2 1-10 0,1-3-6 0,1 1-5 16,-3-1-5-16,3-3-6 0,4 0-6 0,-4 0-11 0,3 0-15 15,3 0-20-15,2 0-25 0,-8 0-33 0,6 0-32 0,-7-3-36 16,9 1-34-16,-8 0-23 0,6 0-24 0,-6 0-16 0,7-3-19 16,-1-3-22-16,2-1-48 0,-6 2-75 0,6 1-46 15,2 4-7-15</inkml:trace>
  <inkml:trace contextRef="#ctx0" brushRef="#br0" timeOffset="-193010.5">19218 18351 1 0,'0'0'68'0,"0"0"6"0,0 0 5 0,0-2 5 0,8 2 0 0,-8 0-2 16,0 0-5-16,0-2-7 0,0 1-6 0,0-2-8 16,0 1-6-16,2 1-6 0,-2 1-3 0,0 0-2 0,0 0-1 15,0 0-2-15,0 0 1 0,0 0-2 0,0 0-1 16,0 0 0-16,0 0-4 0,0 1-1 0,0-1-2 0,0 0-1 15,0 2-2-15,0-2-1 0,0 0 0 0,0 0 6 16,0 0-2-16,0 3 0 0,0-2 2 0,0 1 1 0,0-2 3 16,0 2 2-16,0 0 2 0,0 1-4 0,0-2 3 0,0-1 0 15,-2 0 4-15,2 1 2 0,0-1 2 0,-8 4 1 16,8-4-1-16,0 1-1 0,-2 0 3 0,2 3-2 0,0-3-4 16,0 0-4-16,0 1-3 0,0-2-2 0,0 0-3 0,0 0-2 15,0 0-4-15,0 0 0 0,-4 0 0 0,4 3-1 16,0-3-1-16,0 0 1 0,0 2 2 0,0-2 4 15,0 0 7-15,0 0 5 0,0 0 10 0,0 0 14 0,0 1 12 16,0-1 11-16,0 0 6 0,0 0 9 0,0 0 8 0,0 1 5 16,4 1-1-16,-4 2-4 0,2-1-6 0,-2 1-4 15,8-1-4-15,-8-2-2 0,2 1-3 0,-2 1-5 0,4-2-4 16,3 0-3-16,-3 4-4 0,-4-3-3 0,2-1-6 16,-2 2-5-16,4-1-9 0,-4 0-1 0,6 3 0 0,-2-2-2 15,-4 2 0-15,2-2-4 0,3 3 1 0,1 0 0 0,-2-2 2 16,-2 3-2-16,2 2-1 0,2-3 0 0,-2 1-1 15,1 1 1-15,-3-1 0 0,8 2-4 0,-4-1-2 0,0-1-5 16,-1-1-4-16,5 0-4 0,-6 3 2 0,-2-2 2 0,4 0 1 16,-2 1 2-16,1-2 0 0,3 1-1 0,-4 2 0 0,0-4-3 15,-4 1-6-15,2 0-5 0,4 0-6 0,-2-1-4 0,-4 0 3 16,5 1-4-16,-3-1-2 0,-2 0 2 0,4 0 0 0,-4 1 0 16,6 1 1-16,-6 2 1 0,6-3-3 0,-6 0 3 0,4 0 2 15,-4-1 1-15,4 0 0 0,-4 3 2 0,3-1-1 16,-3 1-1-16,6 0-2 0,-6-1-2 0,4 0 1 15,0 2-1-15,-4-3-1 0,2 0 1 0,-2-2-4 0,4 2 0 16,2 1-1-16,-1 0 1 0,-5-1-2 0,2-2 0 0,-2 2-1 0,4 0-3 16,-4-2 1-16,6 1 2 0,-6-1 0 0,4 0 0 0,-4 0 0 15,2 0 0-15,-2 0-1 0,0-3 1 0,0 1 1 16,0-1-2-16,0 2 1 0,0-2 0 0,0 1 0 0,0 0 0 16,0-1 1-16,0 3-1 0,0-3 0 0,4 1 0 0,-4-2 0 15,6 5 0-15,-6-1 1 0,0 0-7 0,5-1 2 0,-5 2 2 16,0-2 2-16,0 1 1 0,0-1 0 0,0 2 0 0,2-4 0 15,-2 1 7-15,8 1-3 0,-8-2-1 0,2 1-1 0,-2-1-3 16,0 2 0-16,0-2 1 0,0 1-1 0,0-1 0 0,0 1 1 16,0 1-1-16,0-2 0 0,0 1 1 0,0 0 0 15,0 0-1-15,4 1 0 0,-4-2 0 0,0 0-1 0,0-1 2 16,0 0 0-16,6 0 0 0,-6 0-1 0,0 0 1 0,0 4-1 16,0-4 2-16,0 2-1 0,0-2 0 0,0 0-1 0,0 0 1 15,0 0 0-15,0 0 0 0,0 0 1 0,0 0 0 16,0 0 2-16,0 0 2 0,0 0 5 0,0 0 1 0,4 0 5 15,-4 0 2-15,0 0 2 0,0 0 4 0,0 0 3 0,0 0 0 16,0 0-1-16,0 0 1 0,3 0 0 0,-3 0-2 0,0-2 0 16,0-2-2-16,4 3-4 0,-4-3-1 0,6 0-2 15,-6-2-3-15,4 1-4 0,-2-2-3 0,8-3-1 16,-5-1-4-16,1-1 0 0,4 0-2 0,-4-2-1 0,5 0 0 0,-1-3 1 16,-4-1 1-16,9-3 0 0,-7-3-1 0,2 1 0 0,5-5 1 15,-3 1 0-15,-2-1-1 0,3 0 0 0,-3-3 0 0,5 2 0 16,-3-3 0-16,-2 4 0 0,3-1-1 0,-3 0 1 15,5 4 0-15,-9 1-1 0,4 0 0 0,-4 4-2 0,5-3 1 16,-5 1 1-16,4 5-1 0,-4 0 0 0,1-1 2 0,1 3 0 16,-6 3 3-16,8 0 0 0,-4 2-1 0,-6-1-1 15,5 3 2-15,-5 2-3 0,2 0 0 0,2 0-1 0,-4 1-4 16,6 1 4-16,-6 1 0 0,4-2 1 0,-4 2-1 16,0 0 0-16,0 2 1 0,0 1 1 0,0 0-1 0,0 0-2 15,0 0 0-15,0 0-2 0,0 0 2 0,0 0-1 0,0 1-1 16,0 2-2-16,0-1 1 0,0-1-1 0,-4 1 0 15,4 1 0-15,0-2-1 0,0 2-2 0,0 3-4 0,0-3-15 16,0 4-20-16,0-1-28 0,0-2-26 0,0 2-29 16,0 0-32-16,0 1-29 0,4-1-33 0,0-2-33 0,-2 0-27 15,5-2-23-15,1 2-22 0,0-1-15 0,0 0-15 16,1 3-16-16,1-4-19 0,7 3-26 0,-1-3-67 0,-6 1-35 0,5-1-7 16</inkml:trace>
  <inkml:trace contextRef="#ctx0" brushRef="#br0" timeOffset="-191925.96">20006 18939 7 0,'0'0'74'0,"6"3"-2"0,-6-3-1 16,4 0-1-16,-4 2 0 0,0-1-2 0,0 0-2 15,0-1 1-15,6 0-2 0,-6 4-1 0,4-4-1 0,-4 2-4 0,2-2-2 16,2 0 1-16,3 3-1 0,-3-3 0 0,-2 0 4 15,2 0 2-15,2 0 6 0,-2 0 3 0,-2 0 2 0,3 0-2 16,1 0 1-16,0 0 2 0,-2 0 0 0,2-3 1 0,3 3 0 16,-7-2-1-16,8-2 1 0,-4 2 0 0,0-3-4 15,-2 0-5-15,3 0-6 0,1 0-6 0,0-3-5 0,3-1-7 16,3 2-7-16,-6-2-7 0,3-1-1 0,-1 1-2 0,4-2-3 16,-5-2-2-16,-1 1-6 0,-2 0-2 0,5-3-2 0,-5 2-2 15,4 1-3-15,-8-2-3 0,8 1-1 0,-3 0 0 16,1 0-1-16,-6 3 0 0,2-3 0 0,2 2 1 0,-2 1 0 15,-4 1 1-15,3 0 1 0,-3 0-4 0,0-1 1 0,0 0-1 16,0 2 1-16,0 0 0 0,0-1 0 0,0 0-1 0,0-2 3 16,0 2 2-16,0 0-1 0,0-1-2 0,-3 0 0 0,3 2-1 15,-4-2 0-15,4 1 0 0,-6 2 0 0,6-1 1 16,-4 1 0-16,4-1-1 0,-2 2 0 0,2 0-1 0,-4 2 1 16,4-4-1-16,-11 0 0 0,5 3 0 0,2-1 0 0,2-1 1 15,2 3 0-15,0-1 3 0,0 3 5 0,0-3 10 16,0 4 8-16,0-1 8 0,0 2 6 0,0 0 5 0,0-2 3 15,0-1-1-15,0 1-6 0,0 2-7 0,0 0-8 0,0 2-8 16,0 1-7-16,0-1-4 0,0-2-1 0,0 0 0 16,0 0-2-16,-4 0 1 0,4 0 1 0,0 0 5 0,0 0 1 15,0 2 5-15,0-1 7 0,0 4 4 0,0-3 7 16,0 4 5-16,0-2-1 0,0 6 3 0,0-3 3 16,0-2 0-16,0 3 2 0,0-1 0 0,0 4-2 0,0-1 0 15,0 1 2-15,0 2 3 0,4 1 4 0,-4 0 1 0,2 2-4 16,-2-1-2-16,4 1-2 0,2-5-4 0,1 2-5 0,-3 2-5 15,0-1-8-15,-2 2-3 0,2-1-4 0,2-2-3 0,-2 0-2 16,-1 0 0-16,1 0 0 0,2-2-1 0,-6 1-2 16,4-2-4-16,-4 0-1 0,2-1 0 0,2 2 1 0,2-2-1 0,-1 0-3 15,-1-2 1-15,-2 1 2 0,4 0-1 0,-2-3 1 16,0 0-2-16,-2 1 1 0,4-1-2 0,-1-2 3 0,1-1-1 0,-2 0-3 16,-2-1 1-16,2 1-3 0,6 0 1 0,-3-2-2 0,7 0-1 15,-1-2-2-15,-1 0 4 0,2-1-12 0,-1-1-16 16,-3 1-23-16,5-1-30 0,-3-1-35 0,-6 2-40 0,9-1-43 15,-9-1-49-15,10-1-29 0,-9 1-20 0,7-2-13 0,-8-1-10 16,7 0-15-16,-3-1-32 0,-6 2-54 0,0-1-40 0,-4 8-6 16</inkml:trace>
  <inkml:trace contextRef="#ctx0" brushRef="#br0" timeOffset="-191256.8">20142 18661 64 0,'6'2'128'0,"-6"0"-4"0,4 0-5 16,0-2-6-16,-1 0-5 0,7 2-4 0,-6-2-3 0,4 0-3 15,1 0 0-15,3 0 0 0,-2 0 3 0,3 0 4 0,-5 0 4 16,4 0 1-16,-5 0-1 0,7 0-9 0,-8 0-3 16,11 0-7-16,-11 0-11 0,8 0-9 0,-7 0-12 0,3 0-9 15,-4 0-8-15,0-2-1 0,3 2-8 0,-1-2-7 0,0 2-5 16,0 0-2-16,3-2-4 0,-5 0-2 0,4 1-4 15,-1 0-2-15,-7-2-1 0,8 1-3 0,-6 1 0 0,-2-2-1 0,4 0 2 16,-1-1-1-16,-1 0-1 0,4-1-1 0,-4 3 0 16,0 2 1-16,2-2-1 0,-1-1 0 0,-3 1-1 0,-2 1-1 15,6-1 0-15,-6-2-1 0,4 1-11 0,-4-1-14 0,4 1-24 16,-4-1-29-16,2 0-36 0,-2-1-39 0,6 2-42 0,-6 3-68 16,0 0-110-16,0 0-68 0,-6-12-24 0</inkml:trace>
  <inkml:trace contextRef="#ctx0" brushRef="#br0" timeOffset="-190362.39">21808 18194 83 0,'-8'0'154'0,"4"0"-16"0,0 0-13 0,4 0-12 16,0 0-11-16,0 0-10 0,0 1-11 0,0-1-14 15,0 0-11-15,0 0-10 0,4 0-8 0,-4 0-2 0,0 0 0 16,0 0 3-16,4 0 6 0,-4 0 6 0,2 0 7 16,4 0 7-16,-2 0 10 0,0 2 7 0,-2-2 8 0,5 0 7 15,1 3 6-15,-2-3 6 0,4 0 5 0,3 0 5 16,-3 0 5-16,3 0 2 0,-5 0-3 0,4 0-1 0,-1 0-5 16,1 0-6-16,2 0-10 0,-1 0-20 0,1 0-7 0,-1 0-11 15,-3 0-11-15,7 0-12 0,-3 0-7 0,3 1-10 16,-5-1-4-16,5 0 6 0,-3 0-8 0,3 0-4 0,-5 0 0 15,5 0-2-15,-3 0-1 0,-2-1-2 0,-1-2 0 0,-1 3-1 16,2 0-1-16,-5 0-3 0,-3-2 0 0,2 1-2 16,-2 1-1-16,0 0 1 0,-2 0-1 0,-2 0-13 15,7 0 5-15,-7 0 1 0,0 0 6 0,0 0-7 0,0 0-16 16,0 0-27-16,0 0-38 0,-7 0-31 0,7 0-48 0,-2 1-46 16,2 1-49-16,0 1-41 0,0-3-50 0,-4 1-76 15,4 1-56-15,-10-1-18 0,4 2 12 0</inkml:trace>
  <inkml:trace contextRef="#ctx0" brushRef="#br0" timeOffset="-189897.73">21835 18618 217 0,'4'0'219'0,"2"-2"-32"16,-2 1-26-16,3 1-23 0,3 0-20 0,0 0-17 0,-1 0-15 15,1-2-11-15,4 0-11 0,-1 2-7 0,-3 0-6 0,5-2-6 16,-3 2-3-16,5 0-4 0,-5 0-2 0,7 0-5 0,-7 2-4 16,5 0-4-16,-1 0 3 0,1-1-1 0,-1 1 0 15,1-1 0-15,-3 2 0 0,3-1 1 0,-5-1-2 0,3-1 0 16,-3 0-10-16,-2 0-3 0,1 0-4 0,-5 0 0 0,4 0-3 15,-4 0 0-15,1 0-1 0,3 0-2 0,-6-1 6 16,-2-1-5-16,2-1 0 0,2 2-2 0,-1-1 0 0,-3 1-1 16,-2-1 0-16,4 0-3 0,2 0-8 0,-6-1-10 0,4 1-18 15,-4-1-24-15,4 2-34 0,-2-4-35 0,4 2-49 0,-1-3-88 16,-5 0-95-16,4-1-49 0</inkml:trace>
  <inkml:trace contextRef="#ctx0" brushRef="#br0" timeOffset="-186898.83">23340 18124 42 0,'0'0'86'0,"0"0"-1"0,0 0 0 0,2 0-1 16,-2 0 0-16,0 0 1 0,0 0-6 0,0 0-1 0,6 0-2 15,-6 0-6-15,0 0-4 0,0 0-3 0,0 0-5 16,0 0-5-16,0 0-1 0,0 0-1 0,0 0-1 15,0-3 0-15,0 3-3 0,0 0 0 0,0 0 0 0,0 0 0 16,0 0 2-16,0 0 0 0,0 0 2 0,0 0 3 16,0 0 6-16,-6 0 5 0,6-1 3 0,-2-1 5 0,2 2 6 15,0 0 4-15,-4 0 2 0,4 0 1 0,0 0-2 0,0 0 2 16,0 0-4-16,0 0-3 0,-4 0-4 0,4 0-3 16,0 0 0-16,0 0 0 0,0-1 0 0,0 1-4 0,-7 0 1 15,7 0 0-15,0 0-2 0,-2 0-3 0,2 0-5 0,0 0-6 16,0 0-4-16,0 0-7 0,-4 0-5 0,4 0-8 15,0 0-6-15,0 0-4 0,-4 0-4 0,4 0-3 0,0 0-3 16,0 0-2-16,0 0-3 0,0 0 2 0,0 0 0 0,-6 0 0 16,6 1-1-16,0 1 0 0,0-1 2 0,-4 2 3 15,4-1 1-15,-2-1 2 0,2 2 0 0,0-1 1 0,0-2 1 16,0 0-1-16,0 0 1 0,0 0 1 0,-4 0 0 16,4 1-1-16,-7 1 6 0,7 1 3 0,-4 0 4 0,4 1 5 15,-2 1 0-15,2 1 1 0,-6 2 3 0,6-1 2 0,-4 2-6 16,0 0-5-16,-3 3-5 0,3-2-5 0,2 3-3 15,-2-1-2-15,-2 1-3 0,0 3-2 0,2-1-1 0,-3 0-3 16,3 0 1-16,2 2-1 0,-2-3 0 0,-2 7-3 16,2-4 0-16,2 5-3 0,-3-1 1 0,1-2 2 0,-2 3 3 15,0-1 0-15,2-2 2 0,2 4-3 0,-2 0 2 0,-3 0 2 16,3-3 0-16,2 1 0 0,-2-2-2 0,0 2-4 0,-2-3 3 16,0 4 4-16,1-1-1 0,-1-5 0 0,4-2-1 0,-2 2 1 15,0-3-2-15,-2 0 2 0,4-3-3 0,2 2-3 16,-5-2-1-16,5-3 1 0,-4 0 1 0,4-1-2 0,0-3 0 15,0 2 1-15,0-3 2 0,0 3-2 0,0-1 1 0,0 0-2 16,-6-1 0-16,6 2 3 0,0-2-2 0,0-1-1 0,0 0-2 16,0-1 2-16,0 1 7 0,0-2-1 0,0 2-5 0,0 1-2 15,0-2-10-15,0 1 4 0,0 1 4 0,0-3 3 16,0 0-7-16,0 0 2 0,0-3 3 0,0 3 2 0,0 0 0 16,0 0 0-16,0 0-1 0,0 0-1 0,0-2 2 0,6 2 2 15,-6-1-1-15,0 1 0 0,4-3 12 0,-4 1-4 0,5 0-3 16,-5 1-2-16,0-1-2 0,2-2-1 0,-2-2 3 0,6-1 1 15,-6-2-4-15,4 1 1 0,-4-3-1 0,4 0-2 0,-2-5-1 16,4 1 0-16,-1-3-4 0,1-4 3 0,0 0 3 16,2-1-2-16,-6-2 0 0,9 1 5 0,-7 1-2 0,-2-1-1 15,2-2 0-15,2 2 0 0,0 1-2 0,3 1 0 0,-7 2 0 16,2-1-3-16,2 1 5 0,-2 3 1 0,-2-2 2 16,2 0-3-16,3 1 1 0,-3-1 0 0,-2 2 0 15,2 3 0-15,2-3-1 0,-2 0-1 0,-4-1 0 0,2 3 1 0,-2-2 0 16,4 1 0-16,3 0 0 0,-7 2-1 0,4-1 1 15,-4-1 0-15,4 1 1 0,-4 2 0 0,6-4-1 0,-6 2 0 16,2 2 0-16,2-3 0 0,3 3-4 0,-3-1 3 16,-2 1-2-16,2 1-2 0,6-2 2 0,-6 0-2 0,5 3 4 15,-5-3-2-15,2 0 1 0,4 1 1 0,-4 0-1 16,5 2-1-16,3 0-1 0,-5-2 2 0,1 3-1 0,0-2 0 16,3 4 2-16,-5-2 3 0,-2 1-2 0,4 2 0 0,1-2 2 15,-3 2-2-15,-4 0 0 0,2 1 0 0,5 0 0 0,-7 2-6 16,2-1 4-16,0 1-1 0,0 0 0 0,-1 1 1 15,1 0 0-15,0 1 1 0,-2 1 0 0,6-1 0 16,-3 0 0-16,-1 0-1 0,4 2 0 0,-4 0-1 0,5 0 0 16,-3 2 0-16,0 0 1 0,1 0 0 0,-7-1 0 0,8 4 1 15,-6-2 0-15,4 1 0 0,-4 0-1 0,3 1 1 0,-3-3-13 16,0 4 6-16,-2-1 3 0,8 1 2 0,-6 1 2 16,-1 1-1-16,3 3 1 0,-2-2 0 0,0 2 12 0,-2 2-5 15,-2 0-3-15,6 0 1 0,-6 0-3 0,4 0 1 16,-4 3 0-16,0-2 0 0,0 3-1 0,-4-5-1 0,-2 4 0 15,4 0-1-15,-6-2 0 0,-1-1-1 0,1 2 1 0,0 1 1 16,-7-3 0-16,5-1 0 0,0 2 0 0,-3-2 2 16,1-2-1-16,-2 3-1 0,3-4 0 0,-1 1 2 15,-3 3-2-15,3-5 1 0,-3 1 0 0,3 0-1 0,2-1 0 16,-1-1-1-16,5-1 0 0,-4 1 0 0,8-5 2 0,-7 3 6 16,7-1-5-16,-2-2 0 0,-2-1-1 0,6 2 6 15,-4-1-3-15,4 0-4 0,-2 0-1 0,2-2-6 0,0 0 4 16,0 0 1-16,0 0 2 0,0 0-6 0,0 0 3 15,0 0 3-15,0 0 0 0,0 0-1 0,2-2 0 0,-2 2 2 16,4 0-2-16,-4-2 1 0,6 0 0 0,-6-1 0 0,4 2-1 16,-2-1 0-16,7-1 0 0,-1 2 0 0,-4 0 0 0,2-3 2 15,5 3 0-15,-5 0-1 0,4 1 2 0,-4 0 2 16,5 0-1-16,-1 0-3 0,0 0-1 0,1 0 0 0,-5 0-1 16,6 1 2-16,-1 0-2 0,-1 3-3 0,0-2 2 0,3 3 3 15,-5-1 0-15,4 0 0 0,-1-1 0 0,-5 1 0 16,4 1 0-16,-3 1 1 0,3 0-1 0,-4 0-1 0,0-1 0 15,3 2 1-15,-7 1-1 0,8-1 0 0,-6 1 1 16,-2-1-1-16,6-1 1 0,-6 1 4 0,5 3-1 0,-7 1-4 16,4-2 1-16,-4-1 0 0,4 2 0 0,-4-2 1 0,2 3-1 15,-2-2-4-15,0 1 1 0,0-2 3 0,-2 2 0 16,2 2 0-16,-4-3 0 0,0 0 0 0,-3 1 0 0,5-1 1 16,-6 0 1-16,2-1 1 0,0-1-1 0,0-1 3 0,1 0-2 15,-5-1 2-15,4 1 0 0,-7 0 0 0,5-2 0 0,-4 3-1 16,-3-4 0-16,3 2 0 0,-5-3-13 0,5 1 6 0,-7-1 2 15,7-1 1-15,-5-1 0 0,3 0 3 0,-3-1 0 16,5-1-2-16,-5 2 13 0,7-3-7 0,-2 2-1 0,-9 0-3 16,11-1-1-16,-3-1-3 0,-1 1-1 0,8 1 1 0,-7-2 1 15,5 3-1-15,-2-4-3 0,1 3 3 0,5-1 1 0,-6 1 0 16,8-2 0-16,-6 2 0 0,1-1 0 0,5 1 0 16,-2-1 1-16,0-1-1 0,4 1-2 0,-6 2 2 0,6-3-3 15,-4 0-1-15,4 3 0 0,0-3-1 0,0 0 0 0,0 2 4 16,0-1-2-16,0 1-5 0,0 1-7 0,0-3-10 0,0 3-15 15,0-2-21-15,4 1-27 0,-4-1-35 0,6-2-38 16,-6 2-37-16,4-2-35 0,0 1-29 0,-2 0-27 0,5-2-24 16,-3 2-24-16,0-3-52 0,-2 0-84 0,-2 0-36 15,-2-1-2-15</inkml:trace>
  <inkml:trace contextRef="#ctx0" brushRef="#br0" timeOffset="-173532.95">24119 17851 21 0,'0'-2'43'0,"0"1"-2"0,0 0-6 15,0-3-3-15,0 3-4 0,0 0-4 0,0-2-4 0,0 3-2 16,0 0-2-16,0 0-4 0,0-2-1 0,0 1-2 16,0-2-1-16,0 1 0 0,0 2-1 0,0 0 0 0,0 0-1 15,0 0 2-15,0 0-1 0,0 0 2 0,-4 0-2 16,4 0 1-16,-6 0 0 0,6 0 2 0,0 0 1 0,0 0 2 16,0 0 2-16,0 0 5 0,-4 0 5 0,4 0 5 0,-2 2 2 15,2-2 3-15,0 0 0 0,0 0 2 0,0-2-3 16,0 2-3-16,0 0-4 0,0 0-6 0,0 0-1 0,0 0-2 15,0 0 1-15,0 0 1 0,0 0 1 0,0 0 1 16,0 0 2-16,0 0 1 0,0 0-1 0,0-2-1 16,2 2-3-16,-2 0-3 0,0-2-2 0,0 2-1 0,0-1-1 15,0 1-3-15,0 0-2 0,-2 0 4 0,2 0-5 0,0 0-1 16,0 0-2-16,0 0-3 0,0 0-1 0,0 0 0 16,0 0 0-16,0 0-5 0,0 0 3 0,0 1-1 0,0-1 2 15,0 2 1-15,0-2 2 0,0 0-1 0,0 0-1 16,0 2 0-16,0 0 0 0,0 1 2 0,0-2-2 0,0-1 0 0,0 0 0 15,0 0 0-15,0 0 0 0,0 0 0 0,0 2-1 16,-5 1 1-16,5-2-1 0,-6-1 1 0,6 1 1 16,0 3-1-16,0-3-5 0,0 0 4 0,0-1 1 0,0 0 0 15,0 0 2-15,0-1 0 0,0 1-2 0,0 0 2 0,0 0 6 16,0 0 1-16,0 0 3 0,0 0 5 0,0-1 3 16,0-3 4-16,0 4 5 0,0 0 0 0,0 0 2 0,0 0 0 15,0 0-3-15,0 0-4 0,0 0-1 0,0-1-3 16,0 1-3-16,0 0-2 0,0 0-1 0,0 0-2 0,0 0-1 15,0 0 0-15,0 0-2 0,0 0 4 0,0 0 1 16,6 0 4-16,-6 0 2 0,5 0 2 0,-5 0 2 0,0-1 3 16,0-2-1-16,0 3 0 0,0 0 0 0,0 0-2 15,0 0 1-15,0-2-4 0,0 2-1 0,0 0-2 0,0 0 1 16,0 0 0-16,0 0-2 0,0 0 1 0,0 0-3 0,0 0 1 16,0 0 1-16,0 0 1 0,0 0 1 0,0 0 2 0,0 0 0 15,2 0 4-15,-2 0 2 0,0 0 3 0,0 0 1 16,0 0 2-16,0 0 0 0,4 0 0 0,-4 0 1 0,0 0 1 15,0 0-1-15,0 0 1 0,0 0 0 0,0 0 0 16,0 2 0-16,0-2 1 0,0 0-2 0,0 0 0 0,0 0 0 16,0 0-2-16,0 0-1 0,0 0 0 0,0 0-3 15,0 0-2-15,6 0-3 0,-6 0 0 0,0 0-1 0,0 0 0 16,0 0 1-16,0 3 4 0,4-3 2 0,-4 1 6 16,0-1 2-16,0 1 3 0,0-1 5 0,0 0 1 0,0 0 4 15,0 0-2-15,0 4 0 0,4-3-2 0,-4-1 0 0,0 1-3 16,2 1-2-16,-2 3-4 0,0-3-3 0,7 3 0 15,-7-1-2-15,4-1-4 0,-4 1-2 0,4-1-1 0,-4 3-1 16,2-1 2-16,4 2-1 0,-2 1-1 0,0-1 2 16,-4 1 2-16,2 1 4 0,-2-1 3 0,7 2-1 0,-7 0 0 15,4-1 1-15,2 0 1 0,-2 1-2 0,0-2-1 0,-2 2 2 16,5 0 2-16,-7-1-3 0,4 2 0 0,0-1 0 16,-2-1-1-16,4 3-1 0,-2-2-6 0,0 3-3 0,-2-2-7 15,7 2 1-15,-3-1-3 0,-4 2-3 0,8-1-3 0,-6 1 0 16,3 0-1-16,-3 3 0 0,-2-3-1 0,4 0-1 15,-2 1-3-15,0 1 2 0,-2-2 1 0,2 1 0 0,3 1 1 16,-3-1-3-16,-2 0 0 0,2-2 2 0,-4 3-1 16,6-3-1-16,-6-1-1 0,4 2-2 0,-4-4 2 0,2 2 0 15,-2-3 1-15,5 2-2 0,1-5 2 0,-6 1 0 16,4 0 3-16,-4-1-3 0,0 1 2 0,0-4 0 0,0 2-3 16,0-2-2-16,0 1 0 0,0-1 0 0,0 0-6 0,0-2 3 15,0 1-2-15,0 0 3 0,0 2 0 0,2-1 3 16,-2 2 1-16,0-2-3 0,0 1 1 0,4-1 2 0,-4 2-1 15,6-2 0-15,-6 1 0 0,4-1-2 0,-4 3-1 0,7 1 5 16,-7-4-2-16,4 2-8 0,-4-2 3 0,2 4 3 0,-2-1 0 16,4-2 1-16,-4 2 9 0,6-1-2 0,-6-2-7 0,4 1 7 15,-4-1-3-15,0 2-3 0,2-1 0 0,-2 0-1 0,4-1-8 16,-4 1 1-16,7-1 8 0,-7 1 0 0,0-1-1 16,4 2 0-16,-4-3 1 0,4 3 0 0,-4-2 1 0,0 2 0 15,0-1-2-15,0-3 0 0,0 3 0 0,2-2-1 0,-2 1 1 16,6-2 0-16,-6 0 1 0,0 1 0 0,0 0 2 0,0-2-2 15,0 2 1-15,0 0-1 0,0 0 1 0,0-2-2 0,0 0-1 16,0 0 0-16,0 0 0 0,0 0-12 0,0 0 6 0,0 0 4 16,0 0-1-16,0 0 3 0,0 5 0 0,0-5 0 15,0 0 1-15,4 0 12 0,0 0-6 0,-4 0-1 0,3 0-1 16,-6 0 0-16,3 0 2 0,0 0 2 0,0 0 3 0,0 0 2 16,0 0 5-16,0 0 1 0,0 0 1 0,0 0 1 0,0 0 1 15,0 0 0-15,0 0 0 0,0 0-2 0,3 0-1 0,-3-5 2 16,6 5-3-16,-6 0-2 0,4 0-4 0,-4-2 0 0,4 0-2 15,-4 0 0-15,6 0 0 0,-6 0-3 0,2 1 2 0,-2 0 2 16,4-2 2-16,-4 1-1 0,0 2 0 0,0 0 1 16,0 0-1-16,0 0-1 0,7-1-1 0,-7-2-1 0,0 2 2 15,4-1-2-15,-4-2 0 0,0 0-3 0,4-1 0 0,-4 3-4 16,2 0 2-16,-2-3-2 0,6 2-1 0,-6 0 0 0,4 0-1 16,-4 0 1-16,4-1 1 0,-4-1-1 0,3-1 1 0,-3 0 0 15,6 0 0-15,-2-1-1 0,0 0 1 0,-2-4 0 16,6 3-2-16,-6-4 1 0,3 1 1 0,1-2-2 0,0-4 2 15,4-2 0-15,-4 1-2 0,5-4 0 0,-5 3 0 0,4-5 1 16,1 3 1-16,-1-3 1 0,-4 2-2 0,5-2 0 16,-5-2 0-16,4 5 0 0,0-3 1 0,-3 1-3 0,3 4 0 15,-8-3-2-15,8 1 2 0,-6 3-1 0,1-1 2 0,-3 1 0 16,4 1 1-16,-2 0 1 0,0 1-1 0,-2 1 0 16,4 0-1-16,-6-2 0 0,5 4-3 0,-1-1 3 15,-4 0-1-15,6 4 1 0,-6-3-1 0,2 3 0 0,-2 1 1 16,4-1 1-16,-4 0 0 0,6 2 0 0,-6 1 0 0,0 1-1 15,0 1 0-15,0-1 1 0,0 4 0 0,0-3-3 0,-6 4 1 16,6-1-2-16,0-1 2 0,0 3 1 0,0 0 0 16,0 0-2-16,0 0 0 0,0 0 2 0,0 0 0 0,0 0 1 15,0 0-1-15,0 0 0 0,0 0 0 0,-4 0 0 0,4 0-1 16,0 0 0-16,0 0 0 0,0 0 0 0,0 0-1 16,0 0-2-16,0 0 2 0,0 0 0 0,0 0 0 0,0 0 0 15,0 0-2-15,0 0 1 0,0 0-2 0,0 0 1 16,0 0-3-16,4 0 0 0,-4 0-1 0,0 3-2 0,0-1-5 15,0-1-12-15,6 0-12 0,-6 3-16 0,4-3-22 16,-4 0-29-16,5 2-39 0,3 0-45 0,-4 1-50 16,2-1-51-16,4 3-51 0,-3-1-54 0,3 2-75 0,-4-1-132 15,-2-1-33-15,9 1-3 0,-9 3 28 0</inkml:trace>
  <inkml:trace contextRef="#ctx0" brushRef="#br0" timeOffset="-172305.8">24719 18829 42 0,'0'0'45'0,"6"0"-4"0,-6 2-1 0,0-1 0 16,4 2 5-16,-4-2 6 0,4-1 5 0,-4 0 6 16,2 0 5-16,-2 0 3 0,6 0 0 0,-6 0-2 0,4 0-4 15,-4 0-7-15,5 0-7 0,-5 0-8 0,2 0-2 0,-2 0-5 16,0-1-2-16,0-2 0 0,8 3-1 0,-6 0-1 0,2 0 1 15,-2 0 0-15,2 0-1 0,3 0 0 0,-1 0 1 0,2 0-1 16,-6-1 3-16,8-1 0 0,-3 1 1 0,3-2 1 16,-6 0 3-16,2 1-1 0,5-2 0 0,-5 0-3 0,4 0-5 15,-4-2-4-15,5-2-6 0,-1 1-3 0,-8-3-6 0,8 2-3 16,-5-4-4-16,1 2-2 0,4-3 0 0,-4 1-1 0,5-2 0 16,-7-1-3-16,4 0 1 0,-4-2 0 0,7 1 0 0,-5 1 1 15,0-4 0-15,-2 0 0 0,0 0 0 0,-2 0 4 16,4 4-1-16,-1-4 2 0,-5 4 0 0,4 1-1 15,-4-1 2-15,0 0-1 0,0 1-2 0,0 1 1 0,0 1-2 0,0-2-1 16,0 2-1-16,-4 0 0 0,4 0 1 0,-5 3 0 16,5-1-1-16,-6 3 0 0,6 1 1 0,-2-1 0 0,2-1 0 15,-4 2-2-15,4 1 1 0,-4 0 0 0,-2-1 0 16,6 0 0-16,-4 1-1 0,4-1-5 0,-2 1 3 0,2 2 1 16,-5-1 2-16,5 1 0 0,-6-2 1 0,6 3 0 0,-4 0 2 15,4 0 5-15,-6 0-2 0,6-1-1 0,-2 2-1 16,2-1 0-16,0-1 0 0,0 2 0 0,0 1-1 15,0 0-1-15,0 0-1 0,0 0 0 0,0 0 1 0,0 0 0 16,0 0 0-16,0 1 0 0,0 2-1 0,0-1 7 16,0 2 9-16,0-2 7 0,0 2 4 0,0-2 6 0,-4 4 9 15,4 0 7-15,-4 2 10 0,4-1 4 0,-7 3-4 0,7-1 0 16,-2 2 3-16,2 2-4 0,-4-2-6 0,4 5-9 16,-4-1-6-16,4 2-5 0,0-1-5 0,0 2-4 0,0 0-4 15,0 1 1-15,0 0 3 0,0-1 8 0,0 2 2 0,0-2 3 16,0 2 4-16,0-2 3 0,4-2 5 0,-4 2-3 0,4-1-3 15,-4-2-4-15,2 0-4 0,5 1-4 0,-3-3-5 0,2 0-6 16,0 1-4-16,4 1-3 0,-5-2-3 0,1 0-2 16,0 0-2-16,2 0-2 0,0-4 1 0,-3 0-1 0,1-1-2 15,4 1 0-15,-4-3 0 0,5-1-1 0,-7 1 0 0,2-1-1 16,6 0-2-16,-3-2 0 0,-7 0 2 0,8-1 0 0,-6 0 0 16,2 0 0-16,1-1-1 0,-1 2 0 0,-2-3-1 0,6 0-1 15,-3 0 0-15,-1 0-4 0,2 0 0 0,-2 0-6 16,-4 0-13-16,2 0-19 0,3 0-28 0,-3-3-31 0,-2 2-32 15,-2-1-29-15,4 0-33 0,2 0-29 0,-2-1-25 0,-2 3-21 16,2 0-32-16,-4 0-54 0,7-2-56 0,-7-3-19 0</inkml:trace>
  <inkml:trace contextRef="#ctx0" brushRef="#br0" timeOffset="-171627.26">24816 18606 30 0,'-4'0'40'0,"4"0"-7"0,-2 0-4 16,2 0-3-16,-5 0 6 0,5 0 2 0,-4 0 2 0,4 0 10 15,0 0 5-15,0 0 10 0,0 0 6 0,0 0 6 0,0 0 2 16,0 0 0-16,0 0-1 0,0 0-7 0,0 0-4 0,0 0-7 15,0 0-7-15,4 0-5 0,-4 0-6 0,5 0-5 0,-5 0-4 16,0 0-4-16,0 0-2 0,2 0-1 0,-2 0-3 16,4 0-2-16,-4 0-1 0,6 0 1 0,0 0-1 0,-2 0 2 15,7 0-1-15,-5 0 0 0,8 0 1 0,-5 0 3 0,5 0 0 16,-8-2 3-16,7-1 1 0,-3 2 2 0,0 1 4 0,5 0 1 16,-3-2-2-16,1 2-2 0,1 0-2 0,-2 0-4 15,-3 0-2-15,3 0-5 0,-6 0-4 0,5 0-3 0,-7 0-2 16,2 0-1-16,0 0 0 0,0 0-1 0,-1 0-1 0,-1 0 0 15,-4 0-4-15,2-3 0 0,-2 3 0 0,6 0 1 0,-6 0-2 16,4 0 0-16,0 0 1 0,-2 0 0 0,2 0 2 16,-4 0-1-16,7 0 0 0,-7 0 0 0,4 0 0 0,-2 0 0 0,2 0-2 15,2 0 0-15,-2 0-4 0,-4 0-7 0,2 0-10 0,-2 3-17 16,5-1-26-16,-5-1-26 0,6 2-30 0,-2 1-37 16,0-3-54-16,2 1-80 0,0 0-63 0</inkml:trace>
  <inkml:trace contextRef="#ctx0" brushRef="#br0" timeOffset="-165691.5">25349 18577 47 0,'0'0'59'0,"0"0"-2"15,0 0-4-15,-4 0-6 0,4 0-7 0,0 0-5 0,0 0-3 16,0 0-4-16,0 0 0 0,0 0 1 0,0 0 2 0,0 0 3 15,0 0 6-15,0 0 2 0,0 2 1 0,0-2 4 0,0 0 0 16,0 0 0-16,0 0 2 0,0 0 1 0,0 0-3 0,0 0-1 16,0 0 0-16,0 0-4 0,4 0-3 0,2 0-3 15,-2 0-1-15,-1 0-4 0,1 0-1 0,6-2 0 0,-4 2-1 16,5 0 3-16,-1 0 0 0,-4 0 1 0,4 0-2 0,-3 0 0 16,3 0 1-16,-4 2-2 0,4-2 1 0,-3 1 1 0,3-1-2 15,-4 0-1-15,0 3 0 0,5-1 0 0,-7-2-4 0,2 1 1 16,0-1-4-16,-2 0-5 0,1 0 1 0,-3 2-2 15,8 1 4-15,-6-2 0 0,4 1 4 0,-4-1 3 0,3 2 1 16,1-1 3-16,-6-1 2 0,2 2 1 0,-2-1 0 0,6 0-4 16,-5-1-4-16,3 1-2 0,-2-2-1 0,-4 0-3 15,4 0-3-15,-4 0-3 0,2 0-2 0,-2 0-2 0,0 0 1 16,0 0-4-16,6 0-2 0,-6 0-1 0,0 0 0 0,0 0-1 16,0 0-3-16,0 0 0 0,0 0-2 0,4 0-1 0,-4 0 0 15,5-2-3-15,-3 1-11 0,8-1-17 16,-6 0-28-16,2 2-33 0,7-3-36 0,-3 3-41 0,-10 0-58 15,15-1-94-15,-3-1-81 0,-6-2-42 0</inkml:trace>
  <inkml:trace contextRef="#ctx0" brushRef="#br0" timeOffset="-164879.52">25905 18336 157 0,'0'0'141'0,"0"0"-18"15,4 0-14-15,-4 0-16 0,0 0-11 0,0 0-14 16,0 0-11-16,0-2-10 0,0 1-5 0,0-1-3 0,0 0-3 16,0 2 2-16,2 0 0 0,-2-2 3 0,0 0-1 15,0 0 2-15,0 2 2 0,0 0 0 0,0 0-1 0,0 0-2 16,0 0-5-16,0 0-2 0,0 0-2 0,0 0-1 0,0 0-3 16,0 0-1-16,0 0 1 0,0 0 1 0,0 0 0 0,0 0-1 15,0 0 2-15,0 2 2 0,0 0 1 0,0 0 3 16,0 2 4-16,0-1 5 0,0 1 3 0,0 2 4 15,0-1 4-15,0 2 4 0,0 3 4 0,-2-1-2 0,2 0 1 16,-4 6 3-16,4 0 4 0,-6 0-2 0,6 1-1 0,-4 0-8 16,2 2-3-16,-2 0-4 0,-3-2-3 0,3 2-4 0,2-2-1 15,-2 0 1-15,0 2-3 0,4-1 3 0,-6-2-4 0,4 0 0 16,-2-2-3-16,-1 3-5 0,-1-4-11 0,4 1-5 16,-6-2-3-16,6 2-5 0,-2-3 0 0,4 2-3 0,-2-4-3 15,2 1 0-15,-9 1-1 0,9-3 1 0,-2 2 1 16,2-2-2-16,-4 0-1 0,4-1 0 0,0 0 0 0,0-3-2 0,0 2 3 15,0-3-8-15,0 1 0 0,0-1 4 0,0 0 2 16,0 0 1-16,0 0-1 0,0 0 2 0,0 0-2 0,0-1 7 16,0-1-2-16,0 0 9 0,0 0-8 0,4 0-5 15,-4 0-1-15,0 0 0 0,0 0 0 0,0 0-2 0,0 0 2 0,0 0-11 16,0 0 6-16,0 0 3 0,0 0 1 0,0 0 1 16,2 0 0-16,-2 0 0 0,0 0 0 0,0 0 0 0,0 0 0 0,0 0-1 15,0 0 0-15,0 0 1 0,0 0 0 0,9 0 0 0,-9 0 0 16,0 0 0-16,0 0 1 0,0 0-1 0,0 0 1 15,0 0-1-15,0 0-1 0,0 0 0 0,0 0 0 0,0 0-2 16,0 0 2-16,0-1-1 0,0 1-1 0,0 0 2 16,0-2 0-16,0 2 1 0,0 0-2 0,0 0-1 0,0-2-5 15,0 0-17-15,0 0-25 0,0 0-30 0,2 0-33 0,-2-2-38 16,4-2-35-16,-2 0-39 0,6 2-39 0,-6-4-37 0,4 1-67 16,-6-3-82-16,5 0-26 0,-5 10-3 0</inkml:trace>
  <inkml:trace contextRef="#ctx0" brushRef="#br0" timeOffset="-163710.39">27081 17802 152 0,'-2'0'163'0,"2"0"-21"15,-4 0-18-15,4 0-17 0,-6 0-11 0,2 0-13 0,-2 0-15 16,6 0-10-16,-2 0-9 0,2 0-7 0,-5 2-3 0,5 0 0 16,-4-2 0-16,4 3 3 0,-6-3 3 0,6 1 4 15,-4 1 7-15,2 0 5 0,-2 2 5 0,-2-1 5 0,6 1 4 16,-5-1 3-16,5 4 8 0,-2-1 5 0,-2 0 1 15,4 1 1-15,-6 1 2 0,6-3 7 0,0 5 9 16,-4 1 7-16,4 4 4 0,0-2 2 0,0 0 1 0,-2 6-1 16,2-1-4-16,-4 2-5 0,4-1-16 0,-2 4-1 0,2-1-7 15,0 0-8-15,0 3-9 0,0-1-8 0,-9 3-6 16,9-4-11-16,-6 1 3 0,6 0-11 0,-4 0-7 0,4-1-4 16,-2-1-2-16,-2 0-1 0,-2-3 2 0,1-5-2 0,3 5-4 15,-2-4-3-15,4-2-5 0,-6 2-2 0,2-2-1 16,2 2-2-16,2-5-2 0,-4 2 0 0,4-4-1 0,-2 2-2 15,2-2 0-15,-9-2-2 0,9-1-1 0,0 2-2 0,0-4 0 16,0 0 2-16,0 1 0 0,0-2 0 0,0-1-2 0,0 2 3 16,0-3-1-16,0 0 13 0,-2 2-7 0,2-2-5 0,0 0 1 15,0 0-4-15,0 0 0 0,2-2-3 0,-2-1-2 16,0 2-11-16,0-2 4 0,0-2 1 0,0 2-20 0,0-3-23 16,0-1-38-16,0-1-46 0,0-1-53 0,0 0-50 15,-2-2-50-15,-2 2-46 0,4 1-36 0,0-2-44 16,4 1-73-16,-2-3-38 0,7 0-7 0,-9 3 17 15</inkml:trace>
  <inkml:trace contextRef="#ctx0" brushRef="#br0" timeOffset="-163250.53">26695 18221 84 0,'0'3'260'0,"0"-1"-65"0,0-1-51 0,0-1-40 16,4 1-25-16,2-1-14 0,0 3-4 0,5-1-3 0,-1-1-3 16,0 1-2-16,7 1 2 0,-1-1 3 0,1-1 1 15,4 0 2-15,-1 3-2 0,5-3-1 0,-4 0-5 0,6 2-5 16,4-1-6-16,-9-1-7 0,1-1-6 0,4 0-8 16,0 0-2-16,-4 0-6 0,3 0 0 0,1 0-2 0,-6 0 0 15,-2-1-1-15,5 1 0 0,-5 0-1 0,-2 0-2 0,-3 0 0 16,-2-2-1-16,3 2-2 0,-5 0 1 0,-8-3-4 15,5 3 1-15,-3 0-2 0,6 0 0 0,-8 0 0 0,2 0 0 16,2 0 0-16,-1 0-1 0,-1 0 0 0,-2 3 0 16,4-1-1-16,2-1 0 0,-6 2 0 0,4-3 0 0,-1 0-1 15,1 0 1-15,-6 0-3 0,4 0-8 0,-4 0-17 16,2 0-25-16,-2 0-31 0,4 2-37 0,-4-2-48 0,0 0-88 16,0-5-98-16,-4 2-54 0</inkml:trace>
  <inkml:trace contextRef="#ctx0" brushRef="#br0" timeOffset="-162396.93">28125 17560 23 0,'0'-3'177'0,"0"-3"-37"15,-2 4-27-15,2-3-17 0,0 4-12 0,-4 0-9 16,4-2-10-16,-4 1-8 0,4 1-8 0,-6-1-9 0,6-1-2 16,-2 1-6-16,-3 2-3 0,5 0-1 0,-4 0 1 0,-2 0-1 15,2 0 2-15,4 0 0 0,-2 0 0 0,2 0 2 0,-4 0 4 16,-2 2 5-16,1 1 3 0,3-1 5 0,-4-1 1 16,-2 4 2-16,2-3 0 0,-5 4 2 0,1 1 3 0,4 0 5 15,-7 2 1-15,-1 0 0 0,4 0 0 0,-3 2 5 0,1-1 4 16,-3 4 3-16,3 1-5 0,-5 3-8 0,3-3-3 15,4 5 2-15,-3-2 4 0,-1 3 3 0,1 2-1 0,1-3 2 16,4 6 0-16,-3-2 1 0,5 4 2 0,-4-1 3 16,4 2-3-16,4-3-4 0,-7 6 2 0,7-3-7 0,2 2 0 15,-4-3-3-15,4 3-6 0,0-1-5 0,0 1-3 16,4-3-8-16,-4 3-5 0,2-2-5 0,-2 1-2 16,9-1-4-16,-7-1-4 0,2-5-4 0,-2 1-4 0,2 1-1 15,2-2-2-15,-2 0-3 0,-2-1-3 0,3-4 0 0,1 0 1 16,-2-2 0-16,0-1-1 0,-2 1-3 0,4-5 1 0,-6 2-1 15,4-3 0-15,1 1 1 0,-3-2-3 0,4 0-1 0,-2-2 1 16,-4 1-3-16,6 0-2 0,-2-6-9 0,-2 3-23 0,-2-1-36 16,4 0-39-16,-4-2-48 0,7-2-53 0,-3-2-60 15,2-2-78-15,4-5-121 0,-3 5-63 0,3-7-32 0,-4 3 5 0</inkml:trace>
  <inkml:trace contextRef="#ctx0" brushRef="#br0" timeOffset="-161493.78">28495 17802 146 0,'-2'4'115'0,"2"4"-31"0,-4-1-13 0,4 0-5 0,-6 3 1 16,6 1 2-16,-4 2-1 0,4-1 1 0,-2 2 6 0,-7 4-1 15,9 0-4-15,-2 0 4 0,-2 1 6 0,0-1 3 0,-2 2 6 16,4 1 4-16,-2 0-5 0,0-3-4 0,-3 2 1 16,1-2-4-16,2 2-8 0,-6-2-6 0,8-2-7 0,-9 1-8 15,1 2-6-15,4-3-4 0,-5 0-7 0,5-1-7 16,-4 0-8-16,6 0-4 0,-3-4-3 0,1 2-6 15,0 0-1-15,2-2-1 0,2 0-1 0,-6-3-2 0,6-1 3 16,-3-2 0-16,1 3-3 0,4-1 0 0,-6-1 0 0,6 0-1 16,0-4 1-16,0 1-1 0,0-3 0 0,0 0 0 15,0 0 2-15,0 0-2 0,0-3-1 0,6 1 2 0,-6 0 0 16,4-8 1-16,1 1-1 0,-5 0 1 0,2-4-1 0,6 0 1 16,-6-4-1-16,2 0-1 0,-2-1 0 0,2-2-1 15,7-1 0-15,-9 1-1 0,8-1 0 0,-2-1-2 0,-6-1 2 16,9 2 1-16,-7 1-1 0,4 0 1 0,-4 4-1 15,2 2 0-15,-1-2 0 0,-3 4 1 0,2-3 0 0,2 4 0 16,-2 0 0-16,0 2 1 0,-4 0-1 0,2 0 0 0,-2 2 0 16,7 2 1-16,-7-1-1 0,4 0 0 0,-4 2 1 15,4-1-1-15,-4 2 0 0,2-1 0 0,-2 0 0 0,0 2 1 16,6-1 1-16,-6 3 0 0,0-2 0 0,0 2 2 0,0 0-1 16,0 0 0-16,0 0 0 0,0 0-1 0,0 0-1 15,0 0-1-15,0 0 0 0,-6 2 0 0,6-2 0 16,-2 5 3-16,2-1 3 0,-4 0 9 0,0 1 6 0,-3 2 5 15,5 0 2-15,-2 3 4 0,-6 0 5 0,6 1 1 0,-3 2-4 16,1-2-5-16,-4 3-5 0,8 0 0 0,-6 2 6 0,1 0 1 16,1 0 2-16,-4 5-3 0,4-4 3 0,-5 3 3 15,5 1 2-15,0-1-2 0,-4 2-9 0,5-5-6 0,-5 3-2 16,4-2-1-16,0 2-4 0,2-2-2 0,-7 1-1 16,9-1 0-16,-2-1 6 0,2-2-4 0,-6 0-4 0,6 0 1 15,-3-2-2-15,1 0-3 0,-2 0-2 0,4 0-1 16,-2-4-7-16,4-2 4 0,-4 1 2 0,4-2-1 0,0-1 0 15,-6-1 1-15,6-1 0 0,0 0 0 0,0-1 0 0,0-1 1 16,0-1-1-16,6 0 0 0,-6 0 0 0,4 0-1 16,-4 0 0-16,4 0 0 0,-4 0-3 0,2-1 1 0,4-1-2 15,-2-2-3-15,1 0-6 0,-3-1-15 0,6-1-26 16,-2-1-33-16,-4 3-35 0,9-3-40 0,-7 1-41 16,2-1-47-16,6-1-53 0,-3 1-77 0,-7-1-79 0,8 3-25 0,-6-3 1 15</inkml:trace>
  <inkml:trace contextRef="#ctx0" brushRef="#br0" timeOffset="-160806.22">28756 18126 165 0,'0'-2'227'0,"4"-2"-55"0,-2 1-46 16,4-3-34-16,-2 4-29 0,0-3-19 0,5 4-14 0,-1-2-10 15,2 0-6-15,-4 2-6 0,1-1-2 0,3 1-3 16,-4 1-2-16,9 1-1 0,-9 1 1 0,4-2 0 16,-4 0-1-16,1-2 0 0,-1 2 1 0,-2 0 0 0,-2 0 2 15,2 0 3-15,2 0 4 0,-2 0 3 0,1 0 6 0,-3 0 4 16,-2-1 5-16,6 1 5 0,-6-3 4 0,4 3 1 0,-4 0 0 15,0 0 1-15,0 0-1 0,0 0-3 0,-4 0-3 16,4 0 0-16,0 0-3 0,-6 0 1 0,6 0-1 16,-2 0-1-16,2 0 2 0,-5 0 0 0,-5 0 2 0,4 0-1 15,-4 3-1-15,3-2 3 0,3 1-1 0,-6-1-1 0,4 2-1 16,-5 0-2-16,5 0-1 0,0 0 0 0,2-1 0 16,-2-2-5-16,2 3-2 0,1 0-1 0,-1-2 3 0,4 1-4 15,-2-1 1-15,2-1-2 0,-8 0 0 0,8 0-2 16,-2 0-1-16,2 0 0 0,0 0-1 0,0 0 2 0,0 0 3 15,0 0 1-15,0 0 3 0,2 0 3 0,-2 0 3 16,8 0 1-16,-8 0-1 0,2 0-1 0,-2 0-1 0,4 0-3 16,-4-1-2-16,3-1-3 0,1 2-5 0,6-1-3 0,-8-2-1 15,8 0-2-15,5 3-1 0,-3-2 0 0,-1-1-2 16,5 1-1-16,-1 1 0 0,1 1 1 0,-3 0-3 0,3 0-1 16,-1 0 0-16,-3 0 0 0,0 1 1 0,-3 1 0 0,3 1-2 15,-2-1 0-15,3-2 1 0,-5 3 0 0,0 0 0 16,1-2-1-16,1 1-4 0,-8-1 0 0,4 2-1 15,-2-1-2-15,3-1-14 0,-3 2-24 0,-2-1-33 0,2-2-42 0,-4 0-49 16,0 0-66-16,0 0-115 0,0 0-84 0,0-5-48 16,0 2-11-16</inkml:trace>
  <inkml:trace contextRef="#ctx0" brushRef="#br0" timeOffset="-150533.53">29388 17830 32 0,'0'-2'38'0,"0"2"2"0,0 0 2 0,0 0 2 16,0 0-2-16,0 0 0 0,0 0 2 0,0 0-1 0,0 0 0 16,0 0-5-16,0 0-3 0,0 0-4 0,0 0-5 0,0 0-5 15,0 0-4-15,0 0-4 0,0 0-4 0,0 0-2 16,0 0-2-16,0 2 0 0,0-2-1 0,0 0-1 15,0 0-1-15,0 0 1 0,0 0-2 0,0 0 2 0,0 0 1 16,0 0-2-16,0 0 4 0,0 2 4 0,-6-2 4 16,6 0 3-16,0 3 1 0,0-3 2 0,-2 0 2 0,2 0 4 15,0 0 0-15,0 0 0 0,0 0-2 0,-4 0 1 16,4 1 1-16,0-1-1 0,0 2 0 0,0-2-1 0,0 0-1 16,0 0-2-16,0 0-1 0,0 3 0 0,0-3-2 15,0 1 0-15,0 0 2 0,0-1 0 0,0 4 4 0,0-3 4 16,0-1 5-16,-4 0 2 0,4 0 7 0,-6 1 2 0,6-1 2 15,0 2 1-15,0-2-2 0,0 0-3 0,-5 0-6 16,5 0-4-16,0 0-7 0,0 0-3 0,0 3-4 0,-6-3-3 16,6 0-2-16,0 2 0 0,0-1 0 0,0 0 2 0,0 3 5 15,0-3 6-15,0 0 10 0,0 2 7 0,0 3 4 0,0-4 6 16,-2 3 7-16,2 1 6 0,0-4 2 0,-4 5-3 16,4 1-5-16,-4-1-4 0,4 1-2 0,-6-1 1 0,6 2 0 15,-2-1-1-15,-3 7 3 0,1-2 0 0,-2 3 4 16,2-1 0-16,2 2 2 0,-2 0-4 0,-2 3-5 0,-1-3-7 15,3 4-7-15,-2-3-5 0,2 1-2 16,2-1-4-16,-4 0-3 0,1 0 1 0,5 1 0 0,-4-3-1 0,4 1-1 16,-6 1-1-16,6-1-5 0,-4-2-2 0,4 0-4 15,-2 0-1-15,2-2-4 0,-4-1 1 0,4 0-2 0,0-1 0 16,0 0 0-16,-6-2 0 0,6-1 4 0,-5 1 1 16,5-2 4-16,0 1 1 0,0-2 3 0,-2-2 2 0,2 3 1 15,-4-3-1-15,4-1-3 0,0 0-3 0,-2 3-3 0,2 0-3 16,-8 2-2-16,8-1 0 0,0-1-1 0,-2 2-1 15,2-4-1-15,0 4 0 0,-4-1 0 0,4-1-3 0,-4 0-2 16,4 2 0-16,-7-1 0 0,7 2 2 0,-2-2 0 0,2 0 0 16,0 1-1-16,-4-2 3 0,4 0 0 0,0 0-1 15,-4 0-1-15,4-3-1 0,0 1-1 0,0-1 0 0,0 0-1 16,0-1 0-16,0-1 1 0,0-1 1 0,0 0 4 0,0 0 0 16,0 0 4-16,0 0 6 0,0 0 8 0,0 0 2 15,0-1 9-15,4-1 2 0,-4-2 2 0,4-2-2 0,-4-2-4 16,0 0-5-16,2-3-7 0,-2 0-3 0,7 0-8 15,-3-2-4-15,-4-1-1 0,4 1-3 0,-2-5 2 0,6 0-1 16,-2-5 0-16,-4-1-1 0,9-4 0 0,-5-2-1 0,4 1-2 16,5-3 1-16,-9 0-1 0,6 0-2 0,-1 2 1 15,-5 1 3-15,4 3 0 0,-1-4 0 0,-1 2 1 16,-4 2-1-16,2 1-3 0,5 3 3 0,-1-1 0 0,-4 2-2 16,9 3 1-16,-7-2-1 0,2 4 0 0,0 0 0 0,5 0 2 15,-9 4 0-15,7 0-2 0,-3 0-2 0,2 2 1 16,-1-3 1-16,3 3 1 0,-2 1 2 0,-1-1-1 0,5 0-2 15,-9 2 2-15,7 1-1 0,-8 2 0 0,5 1-2 16,-5-1 1-16,4 2-2 0,-4 2 0 0,5-2 4 0,-5 3-2 16,4 0 2-16,1 0 1 0,-5 0-1 0,0 0-3 0,2 3 4 15,-6-2 1-15,4 1-1 0,-1-1 0 0,-1 4 0 16,-2 1-1-16,4 1 2 0,-6 1 1 0,4 1-3 0,-4 0 0 16,4 2 0-16,-2 0 0 0,-2 1-1 0,9 1 2 15,-7 0-1-15,2 0 0 0,-4-2 0 0,2 4-2 0,-2-2 2 16,8-1-1-16,-8 2 2 0,0-1-2 0,0-2 0 0,0 2 0 15,-8-3 1-15,6 0 0 0,-2 2 0 0,2 0 0 16,-7-1-1-16,3-1 1 0,-4 2-1 0,4-3 2 0,-5 0-1 16,1 0-1-16,2-2 0 0,-7 0-1 0,3 0 0 15,3 0 0-15,-3-1 3 0,2-2-1 0,4 2 1 0,-5 0 0 16,5 0-1-16,-4 0 2 0,3-3-1 0,-3 0 0 0,6 2-1 16,-6-2 0-16,8 2 0 0,-3-3 0 0,5 0-1 15,-6 1-1-15,6-2 2 0,0-1 0 0,0 0 0 16,0 0 1-16,0 0 1 0,6 0-1 0,-6 0 2 0,5 0-1 15,-5-1-1-15,2-2-1 0,2 1 0 0,2 1 0 0,-2 0-1 16,2-4 0-16,1 2 2 0,3-2-2 0,-4 2 0 16,4 3-2-16,-3-3 2 0,3 0-2 0,-2 2 0 0,0 1 2 15,3-2-3-15,-1 2 4 0,5-1-3 0,-7 1 3 0,2 0 0 16,1 1 1-16,-5 1 1 0,4-1-2 0,-4 5-1 0,5-4 0 16,-5 3 1-16,4-1-1 0,-4 2 2 0,3 0-2 15,-7 1-2-15,6-1 3 0,-6 4 1 0,2-1-1 0,-4-1 0 16,2 5 0-16,-2-3-5 0,0-1 3 0,0 3 2 15,0-1-1-15,-2-2 0 0,-2 2 1 0,2-2 0 0,-6 0 0 16,6 1 4-16,-2-1-4 0,-1 1 0 0,-3-3-1 16,-2 0 0-16,4 2 0 0,-5-3 0 0,-3 0-2 0,3-2 2 15,-5 1 2-15,4-3 2 0,-9 0 2 0,4 1-2 16,1-2-1-16,-1-1 0 0,1-1 1 0,-5-2 0 16,4 1-2-16,1 1-1 0,-1-2 0 0,1 0 3 0,3 1-1 0,3 1-2 15,-4-4 0-15,7 3-2 0,-3-2 0 0,8 3 0 16,-2 0-1-16,0-2-1 0,-2 1 3 0,6 2 0 15,0-2-1-15,0 0-6 0,0 1-16 0,0-2-29 0,6 1-38 0,-6-1-44 16,4-1-47-16,-4 1-44 0,6-1-40 0,4 0-38 16,-3-5-34-16,7 2-44 0,5-3-63 0,-9 1-55 0,5-1-12 15</inkml:trace>
  <inkml:trace contextRef="#ctx0" brushRef="#br0" timeOffset="-149561.84">30052 17469 35 0,'0'0'102'0,"0"0"-17"0,0 0-15 15,-6 0-11-15,6 0-8 0,0 0-8 0,0 0-6 16,0 0-4-16,0 3-4 0,0-1-4 0,0-1-3 0,0 1-2 16,0-2-1-16,0 0-1 0,0 2-1 0,0 0 0 0,0-2 2 15,0 1 1-15,0-1 2 0,0 0 1 0,0 0 0 16,0 0 0-16,0 0 0 0,0 2 2 0,0-2 0 0,0 2 1 15,0 1 4-15,0-2 3 0,0 4 7 0,0-2 4 16,6 1 4-16,-6-1 4 0,4 2 1 0,-2 0 0 0,2 1-2 16,2 0-4-16,3-2-5 0,-7 2-3 0,2 0-2 15,-2 0 0-15,2 2-2 0,6-1 4 0,-8 1 4 0,3-1 3 16,1 1 4-16,0-1 2 0,-2-3 0 0,6 3-1 0,-5 0 1 16,-3 1-4-16,8 0-3 0,-6-1-6 0,-2 1-3 15,4-1-2-15,5 2 0 0,-7 0 1 0,0 3 0 16,-2-1-2-16,4 2 0 0,-2-3-4 0,0 2-1 0,-1 3-1 15,3 0-1-15,2 2-5 0,-6-1-4 0,4 4-2 0,-2-3-1 16,-4 5 1-16,5-3 4 0,-5 2 5 0,2 3 3 0,-2-2 7 16,8 2 7-16,-8 1 4 0,2 2 12 0,-2-2 9 15,0 2 1-15,0 1-3 0,-2-1-6 0,2 1-3 0,-8-2 1 16,6-2-4-16,-3 2-6 0,1 1-9 0,-2-1-3 0,0-1 1 16,2-1 0-16,-5 0-5 0,1 1-1 0,0-2 3 15,0-1 3-15,-3 1 2 0,-1-2 0 0,2-3 1 16,-1 3-2-16,-1-3 1 0,-3 3-5 0,3-6-6 0,2 3-5 15,-7-4-6-15,7 1-2 0,-1 0-4 0,3-1-2 0,-2-1-3 16,4 0 1-16,-5-2-1 0,3 0-3 16,0 0 2-16,4-1 0 0,-7-1-2 0,9-1 2 0,-6-1-3 0,6 1-2 15,-2-2 1-15,0-1 2 0,4 0-1 0,0-3-2 16,0 3-2-16,0-4 1 0,0 1 3 0,0 1-1 16,0-3-1-16,0 0-3 0,0 0 0 0,0 0 0 0,4 0 0 0,-4 0-5 15,0-3-5-15,4 0-19 0,-4-2-30 0,2 0-39 16,6-2-46-16,-6-4-47 0,9 1-52 0,-7-4-54 0,8-2-68 15,-6-3-126-15,5-1-64 0,-5-2-17 0,2 5 19 0</inkml:trace>
  <inkml:trace contextRef="#ctx0" brushRef="#br0" timeOffset="-148045.81">31149 17698 7 0,'-6'0'56'0,"-2"-3"-6"0,8 2-2 16,-2-2-4-16,-6 0-1 0,6 2-1 0,-3-1-3 0,-1-1 1 15,2 1-3-15,2 1 2 0,-2-1 1 0,2-1 3 0,-6 2 1 16,5-1 2-16,-1 2-3 0,2-3-3 0,2 2 0 16,-8 0-3-16,8-1-3 0,-2-1-6 0,-2 1-1 0,0 2-7 15,-3-3 0-15,5-1 2 0,-2 2 2 0,0 1 2 16,-2-2 0-16,4 1 0 0,-6 2 0 0,6-1 1 0,-3-1-1 15,1-1-2-15,-2 0-3 0,4 1-3 0,-6-2-3 0,2 1 1 16,-1-1 3-16,3 0 4 0,-2 2 5 0,4 0 4 16,-2 0 2-16,0 1 3 0,-3 1 2 0,1 0 0 0,0 1-4 15,-2 1-3-15,0 0-3 0,-1 2-4 0,1 2 2 16,-6 1 5-16,3-2 2 0,-1 3 5 0,-3 2 5 0,3 0 8 16,-3 1 6-16,7 0 3 0,-6-1-2 0,3 3-6 0,1-3-6 15,2 2-5-15,-1-1-9 0,1 2-7 0,-2 1-6 16,2-2-3-16,1 0-3 0,1-1-1 0,2 1-1 15,-2-4-1-15,4 2 1 0,-2 2 2 0,0-2-2 0,-5 2 0 16,5 1 0-16,-6-1 1 0,6 1 1 0,2 0 0 0,-9 0-1 16,7 1-4-16,-4-1 0 0,4-1-2 0,-7 2-2 15,9-2 0-15,-6 5-1 0,8-2-1 0,-6-2 1 0,6 2-2 16,-4 3 1-16,4-1 8 0,-2 0-4 0,2-1-3 0,0 2 0 16,0 1-2-16,0-3 1 0,0 4 1 0,2-1-1 0,-2-4-8 15,4 3 10-15,-4-1-1 0,6 0 0 0,-6 0-2 16,4-3-2-16,-4 2 0 0,4-2 1 0,-4 2 0 15,2-1-8-15,5-1 4 0,-3-1 2 0,0 0 3 0,4 2-1 16,0-2 2-16,1-2-1 0,1 2-1 0,-2 1 3 0,5-2-2 16,-7 0-1-16,8-2 3 0,-1 2-1 0,1-3 0 15,-1 2-1-15,-1 0 0 0,-2 0 0 0,5-3-1 0,1-2 0 16,-3 0-4-16,3 0 2 0,1-3 1 0,-1 2 0 16,5-3 1-16,-4-1-1 0,5 1 1 0,-3-2 1 0,0 0 5 15,-3-2-2-15,9 1-3 0,-9-3 0 0,3 0-1 0,-2-2 1 16,3-2 3-16,1 1-4 0,-2-2-4 0,-3 0 1 15,5-2 3-15,-5 2 0 0,5-2 1 0,-5-1-2 16,1-1-1-16,0 0 1 0,-5-1 1 0,7-1 1 0,-7-1-1 16,0 0 0-16,-3-1-1 0,3-1 1 0,-6 1-1 0,5 1 0 15,-5-1 0-15,4 2 0 0,-4 0-4 0,3-2 3 0,-7-1-1 16,6 1 1-16,-6 0 1 0,2-2 0 0,-2 1-1 16,-2 2 0-16,4 0 3 0,-4 0-2 0,0-1 1 15,0 2 0-15,-4-1-1 0,4 2-1 0,-2 1 1 0,-2-2 0 16,2 2 1-16,-6 0 0 0,6-1-2 0,-7 0 1 0,7 1 0 15,-2-1 0-15,-6 2 0 0,8-1-1 0,-5 2 0 16,-1-2 1-16,2 3 1 0,4-1-1 0,-8 2 0 16,5 0 0-16,-5-1-1 0,4 4 0 0,-4-1 0 0,-1 0 0 15,5 1 0-15,-4 1 1 0,4-1-1 0,-5 1-1 0,9 2 2 16,-6-2 0-16,0 3 0 0,-1-3 0 0,-1 4-1 0,4-2 1 16,-5 1 0-16,3 2 0 0,0 0 0 0,0 0-1 15,-1 2 1-15,-1 1 0 0,4-2 0 0,-4 1 0 0,3 1 0 16,5-2 1-16,-8 0-1 0,2 3 1 0,1-3 0 15,1 2-1-15,0 2 0 0,2-3 0 0,-6 3-1 0,7-1 0 16,-3 3 1-16,-4-1 0 0,2 0 0 0,-1-2 0 0,1 2-1 16,2 1 0-16,-4-2 0 0,8 0 1 0,-3 1 1 15,1 0 0-15,-2-2 0 0,6 2-1 0,-2 1 1 16,-2 0 2-16,0 1-3 0,-2 1 1 0,6-1-1 0,-3 4-1 0,3-2 1 16,-4 1 1-16,0 0-1 0,-2 3 0 0,6-2 0 15,-2 3 1-15,2 0 0 0,0 1 1 0,2-2-1 16,-2 2-1-16,6-1 0 0,-2-2 0 0,0 1 0 0,5-2 0 15,-5 1 0-15,2 0 0 0,0-2 0 0,3 2-1 0,-7-3 0 16,6 3 1-16,-6-2 0 0,4-3 0 0,2 1-2 0,1 2 1 16,-1-4 1-16,2 1 1 0,-4 0-3 0,7 0-1 15,-3 0 1-15,1 0 1 0,1-1 1 0,2 0 1 0,-1 2-1 16,-3-3 0-16,7 0 4 0,-3-2 0 0,-1 1-1 16,-1-3-2-16,-2 3 2 0,1-4-2 0,-1 0 0 15,-4 1 1-15,0-2-1 0,3 0 0 0,-7-2 0 0,8 2-2 16,-6-1-1-16,-2 0 2 0,7-2-2 0,-7 1-3 0,4 1 0 15,-6 0 2-15,4-1-7 0,-4-1-17 0,0 1-28 16,0 1-41-16,0 0-41 0,0-4-53 0,0 0-73 0,0 0-123 16,0 1-77-16,-4 1-37 0</inkml:trace>
  <inkml:trace contextRef="#ctx0" brushRef="#br0" timeOffset="-147031.03">31842 18692 146 0,'6'0'125'0,"-6"0"-34"0,4 0-26 15,-4 1-15-15,4 1-12 0,-2 0-9 0,5 0-7 0,-3 1 0 16,2-3 1-16,2 3 8 0,-2 0 5 0,-3-3 7 16,7 0 6-16,-4 0 7 0,-2 0 8 0,7 0 3 0,-5 0 2 15,0 0 2-15,2-3 1 0,-6 0-3 0,2 3 0 16,-2-3-3-16,3-1-4 0,1 1-6 0,-2-3-7 0,-2 0-8 15,8-3-9-15,-6 1-7 0,3-1-7 0,-1 2-6 16,2-1-5-16,0-1-2 0,-3-3-1 0,5-2-2 0,-4-2-1 16,9 1 0-16,-7-2 0 0,2 0 0 0,1-5 2 0,3-4-2 15,-8-2-1-15,5 2 1 0,-3-6 0 0,0 4 0 16,0-3 1-16,1 1-2 0,-7 0 0 0,6 2 1 0,-6 1 0 16,2 3-1-16,-2-1 0 0,-2 5 0 0,0-1 0 15,0 1 0-15,0 2 0 0,0 2-2 0,0-1 0 0,0 2 2 16,-2 1 0-16,2 1 0 0,-4 2 1 0,2 1 1 0,-6 0-2 15,8 3 1-15,-2 0 0 0,2-2 0 0,-5 5 1 0,1-2 0 16,4 0-2-16,-6 3 0 0,6-1 2 0,-2 1 0 16,-2 0 2-16,0 0-3 0,4 3 5 0,-6 0 0 15,6 0 2-15,-2 0 0 0,-3 0 3 0,-1 0 0 0,2 3 3 16,2 1 5-16,-6-1 0 0,6 2 0 0,-2 0 0 16,-1 1 1-16,-1-1 0 0,4 3 0 0,-6 0 5 0,2 0 2 15,4 2 2-15,-3 1 4 0,1 2 5 0,-2 0 6 16,6-1 4-16,-4 4 0 0,4 1-2 0,-2-2 1 0,2 5-3 15,0 1-5-15,0-1-3 0,2 2-4 0,2 0-4 16,2 0 1-16,-2 2-7 0,1-1-4 0,-3 0 0 0,4 1 2 16,2 0-1-16,-6-1-1 0,4 0 1 0,3-1-2 0,-7 1-3 15,6 0 1-15,-6-2-1 0,8-2-4 0,-5 2-4 0,3-1-1 16,-4-3-2-16,2 1 0 0,0-2 0 16,3 0 0-16,-7-3-2 0,6-3 1 0,-6 3 0 0,2-1-2 0,-2-4 0 15,2 1 0-15,3-3 0 0,-3-1 0 0,-2 0 0 0,-2-2 0 16,4-1 0-16,-4 0 1 0,6 1-2 0,-6-3 1 15,8 0-3-15,-6 0 1 0,3-3-1 0,5 1-1 0,-4-2-4 16,0 0-10-16,5 1-18 0,-5-1-27 0,4 0-33 16,3-3-34-16,-5 3-43 0,0-2-43 0,2-1-47 0,-3 0-72 15,-3-1-95-15,-4 1-37 0,6 0-2 0</inkml:trace>
  <inkml:trace contextRef="#ctx0" brushRef="#br0" timeOffset="-146573.62">31918 18392 63 0,'11'0'186'0,"3"0"-39"0,-1 0-29 0,-1 0-19 15,7 0-15-15,-1 0-11 0,5 0-7 0,-2 0-6 16,6-2 0-16,-7 0-1 0,7 0 0 0,-8 1-4 0,8 0-4 15,-3-2-5-15,-1 1-3 0,-4 1-3 0,1 0-7 16,3-1-6-16,-2-1-3 0,1 1-3 0,-1 1-3 16,-4 0-5-16,-1-3-2 0,1 3-4 0,-3 0-1 0,3-3-3 15,-5 3-2-15,5 1-1 0,-1-1 0 0,5-2 0 0,-5 3 0 16,7-2 0-16,-2 2 0 0,2-2 0 0,-3 0 0 16,-3 1 0-16,-1-2-5 0,1 1 0 0,-1 1 2 0,-1 1 1 15,-3 0 0-15,-1 0 1 0,-1 0-1 0,-4 0-2 0,0 0-1 16,3 0-10-16,-7 0-21 0,-2 0-26 0,0 0-31 0,0 0-46 15,-2-2-77-15,-7 2-91 0,-1 0-55 0</inkml:trace>
</inkml:ink>
</file>

<file path=ppt/ink/ink5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5:32:12.411"/>
    </inkml:context>
    <inkml:brush xml:id="br0">
      <inkml:brushProperty name="width" value="0.05292" units="cm"/>
      <inkml:brushProperty name="height" value="0.05292" units="cm"/>
      <inkml:brushProperty name="color" value="#FF0000"/>
    </inkml:brush>
  </inkml:definitions>
  <inkml:trace contextRef="#ctx0" brushRef="#br0">27112 7097 18 0,'0'-3'78'0,"0"-1"-2"16,0 2-4-16,0 2-5 0,0 0-5 0,0 0-8 0,0 0-5 15,0 0-7-15,0 0-4 0,0 0-6 0,0 0-2 16,0 0-2-16,0 0-2 0,4 0 2 0,-4 0-1 0,0 0 1 16,0 0 0-16,0 0 1 0,0 0-1 0,0 0 3 15,0 0 1-15,0 0-1 0,0 0 1 0,0 0-2 0,0 0 1 16,0 0-1-16,-4 0-2 0,4 0-1 0,-4 0-1 0,4 0-2 15,-6 0-2-15,4 0 1 0,2 0 1 0,-4 0 0 16,4 0 2-16,-4 0 2 0,4 0 3 0,-7 0 1 0,7 0 1 16,0 0 0-16,0 0-1 0,0 2 1 0,0 1-2 15,0-3-1-15,0 0-1 0,0 1 0 0,0-1 1 0,0 0-2 16,0 0 2-16,0 0-3 0,0 0 7 0,0 0-1 16,0 0 1-16,0 0 1 0,0 0 2 0,0 0 2 0,0 0 0 15,-4 0 6-15,4 0-3 0,0 0 3 0,0 0 1 0,0 0 2 16,0 2 1-16,0-1 3 0,0 2 2 0,0-3 1 15,0-3-2-15,0 2-1 0,0-1 1 0,0 2 0 16,0 0 0-16,0 2-1 0,4-1-1 0,-4 2-2 0,7-1-2 16,-7 1 0-16,0 1 0 0,0 2-1 0,0-1 3 0,4 3 4 15,-4-1 2-15,4 2 2 0,-4 1 4 0,2 0-2 16,-2 0 0-16,6 2-7 0,-2-1 8 0,0 3-1 0,-4 0-3 16,3 2-1-16,-3-1-3 0,6 2 0 0,-6-1 0 15,4 1 1-15,-4 0-14 0,4 0-6 0,-4-1-2 0,0 1-3 16,0 2-5-16,0-2-1 0,2-3-3 0,-2 3 1 0,6 0-3 15,-6 1-4-15,0 0 0 0,0-2-3 0,0 1 2 0,0 0-9 16,0-2 0-16,0 1-1 0,0-2-1 0,0 0 0 0,0 1-1 16,4-2-7-16,-4-2 3 0,0 0 7 0,0 0 1 15,0-2-2-15,0 3-1 0,0-4 3 0,5-1-3 16,-5 1 7-16,0-1 5 0,2 2-4 0,-2-2-5 0,0 0-2 16,0-1-1-16,0-2 0 0,0 3 4 0,0-3-4 15,0 2-8-15,0 1 4 0,0-1 4 0,0 1 2 0,0 1 3 16,0-1 1-16,0 0 2 0,0 2 1 0,0-1-1 15,0 2 0-15,0-1-2 0,0-2-1 0,0 3-1 0,0-5-4 16,0 2 0-16,0 1 0 0,0 0 1 0,0-1-2 0,0-2 1 16,0 1-1-16,0-2 2 0,0 1-2 0,0-3 0 15,8 2 1-15,-8-2 0 0,0-2 4 0,0 3 1 0,0-2 2 16,0-1 5-16,0 0 3 0,0 0 3 0,0 0 6 16,0 0 3-16,0 0 5 0,2 0 8 0,-2 0 3 0,0-1 3 15,6-2 3-15,-6 3 4 0,4-6-4 0,-4 2-4 0,4-3-5 16,-4-4-6-16,2 3-5 0,5-5-7 0,1 1-8 0,2-5-4 15,-3-2-2-15,-1-1-1 0,6-3-2 0,3-2 1 0,-3 0-5 16,2-3 0-16,-1-1 0 0,3-5-1 0,-5 3 0 16,3-3-1-16,5 4 1 0,-9-2-2 0,5 0 0 15,-3 4 2-15,0-1-1 0,-1 5-1 0,-1 0-1 0,0 1-1 16,3 1 0-16,-3 0 3 0,0 5-2 0,-3-2 1 0,1 3 1 16,-2 3-2-16,-4 3 2 0,9 0 0 0,-7 2 3 15,-2 0-4-15,2 0 0 0,2 3 0 0,-6 0-1 0,4 3-1 16,-4-1-2-16,0 0 3 0,0 1-2 0,0 2-2 15,0 0-2-15,0-1-4 0,-4 1-2 0,4 0-3 0,-6 0-6 16,6 1-10-16,-4 1-11 0,4 1-10 0,-2 0-12 0,2-1-17 16,0 1-26-16,0-1-30 0,0 0-31 0,0 3-35 15,-4-1-34-15,4-2-32 0,0 0-32 0,0-1-25 0,0-1-31 16,0 0-60-16,0 0-76 0,0 0-37 0,0 0-11 16</inkml:trace>
  <inkml:trace contextRef="#ctx0" brushRef="#br0" timeOffset="1091.76">27788 7691 175 0,'-6'0'348'16,"0"0"-73"-16,2 0-67 0,-2 0-57 0,1-3-36 0,3 1-28 16,-8 2-13-16,4 0-9 0,0 0-8 0,-5 2-5 15,3-2-8-15,-4 3-8 0,-1-2-6 0,-1 0-5 16,1 1-6-16,-3-1-2 0,1 4 1 0,-1-2 0 0,5 1 1 16,-5-1-3-16,6 0 1 0,-3 0-1 0,-1 3-3 0,1-4-1 15,3 3-6-15,0-2-1 0,-3 1 1 0,3-1-3 0,0 2 0 16,-1-3-1-16,5 1 1 0,-4 1-4 15,8-2 4-15,-7-1-1 0,3 0-2 0,6 3 1 0,-2-3 0 16,2 0 1-16,-4 1 1 0,4-2-1 0,0 0 2 0,0 0-2 16,0 0 0-16,0 0 0 0,0 0-1 0,4 0 0 0,-4 0-1 15,2 0 3-15,4 0-1 0,-2 0-1 0,-4 0 0 16,5 3-1-16,-5-1 0 0,2-1 0 0,-2-1 0 0,8 1 0 16,-8 3 0-16,0-2 0 0,2 3 0 0,-2-1 2 15,0 0 3-15,4-1 0 0,-4 1 2 0,0 2 0 0,2-1 2 0,-2 1 0 16,0-1 0-16,0 1 1 0,-2 1-3 0,2 1 0 15,0 1-1-15,0 1-3 0,2-1 1 0,-2 0-3 16,0 4 2-16,0-3 0 0,0 2-2 0,0-4 0 0,0 3 2 16,0 0-1-16,0 0-1 0,0-2 0 0,0 1 1 15,0-1-1-15,0 1 1 0,-2-3-1 0,2-1-1 0,0 2 1 16,-4-1 0-16,4 1 0 0,0-4 0 0,0 2-1 16,0-1 1-16,0-2 0 0,0 0-1 0,0 1 0 0,0-1 1 15,0 0-1-15,0 0 1 0,0-3-1 0,0 0 0 0,0 3 0 16,0-3 0-16,0 0 1 0,0 0 2 0,0 0-2 15,0 0 1-15,0 0 1 0,0-3-1 0,4 3-1 0,-4 0 2 16,2 0 0-16,-2-3-2 0,0 0 1 0,4 2-1 0,-4-1 1 16,7 1 0-16,-7-2 1 0,4 1-1 0,-2-1-2 15,8-1 0-15,-6 2 0 0,7 1 0 0,-9-1 0 16,8-1-1-16,-6 2-1 0,2 1 1 0,1 0 0 0,-1 0 1 16,-2 0-2-16,6 1 0 0,-6 2-1 0,5-1 3 0,-1 1 0 15,-6 3-1-15,8 0 1 0,1 1 0 0,-5 2 1 0,8-1-1 16,-5 1 1-16,1 3 0 0,0-1 1 0,-4 4 0 15,1 0-1-15,1 0 0 0,-6 0 3 0,6-5 1 0,-6 0 3 16,4 0 1-16,-6 1 0 0,0 1 4 0,0-2 6 0,0 3 4 16,-6-3 5-16,4 3 7 0,-6-3 2 0,6 2 8 15,-6-5 7-15,-1 3 9 0,1-1 3 0,0 0 5 16,-7-2-1-16,5 0 0 0,-2 2 0 0,-3-2-1 0,3-1-5 16,-5-1-5-16,3 1-6 0,-3 0-5 0,1-2-5 0,-1-1-4 15,5 2-5-15,-5-4-6 0,3 1-6 0,3-1-4 16,-1 2-3-16,2-3-6 0,-1 0-5 0,5 0-6 0,-4 0-10 15,8 0-11-15,-2-3-17 0,-1 3-26 0,-1-1-30 0,4-2-33 16,2-4-33-16,2 0-26 0,9-3-25 16,-5 2-19-16,4-4-20 0,0-1-31 0,11 2-50 0,-9-4-53 15,5 5-40-15</inkml:trace>
  <inkml:trace contextRef="#ctx0" brushRef="#br0" timeOffset="1586.77">28148 7912 14 0,'0'-4'393'0,"-2"2"-66"0,-2 1-74 0,4-2-62 15,-6 2-51-15,1 1-35 0,-1 0-26 0,4 1-13 0,-2 3-12 16,0-1-8-16,-2 2-6 0,-1 1-7 0,3 0-4 16,-2 1-6-16,2 1 3 0,2 3-6 0,2-2 0 0,-4 0 0 15,4 0-1-15,-6 3-1 0,1-3-2 0,3 5 2 0,2-2 0 16,0 1 1-16,-4 1-2 0,4-1-2 0,-2 0-1 16,2-1-2-16,0 3-2 0,0-4-2 0,0 0-1 0,0 0-2 15,0 1-1-15,0-1-3 0,0-3 0 0,2 2 0 16,-2 0 1-16,4-1-1 0,-2-1 0 0,9-1-1 0,-7 0-1 15,2-3 1-15,4 2 0 0,-3-2 1 0,3-1-1 0,2-2 0 16,5-1 0-16,2-1 1 0,-3-2 1 0,3-1-1 16,1-2 0-16,1 2 1 0,-4-4 3 0,-1-2 0 15,-3 0-1-15,3 0 8 0,-1-3 4 0,-5 3 13 0,-4-2 12 16,0 2 5-16,0-3 2 0,-1 1 6 0,-3 1 8 0,2-2-4 16,-8 0-3-16,2 0-8 0,-3 3-11 0,-5-2-6 0,2 3-4 15,-7 1-5-15,-1-2-7 0,6 2-2 0,-3 2-6 16,-1 0-4-16,3 3-6 0,-1-1-5 0,0 0-14 0,1 2-17 15,5 0-20-15,-4 0-22 0,1 2-21 0,3 0-23 0,6-1-21 16,0 1-19-16,0-2-16 0,6-1-19 0,3 2-31 16,-7-2-56-16,8 0-64 0,0 0-45 0</inkml:trace>
  <inkml:trace contextRef="#ctx0" brushRef="#br0" timeOffset="2202.02">28871 7332 126 0,'0'0'151'15,"0"0"-13"-15,0 0-11 0,0 0-10 0,0 0-6 16,0 0-9-16,-2 0-7 0,2 0-6 0,0 0-7 16,0 0-6-16,0 0-4 0,0 1-6 0,0-1-3 0,0 0-5 15,0 0-5-15,0 0-2 0,0 0-3 0,0 0-2 0,0 0-4 16,0 1-1-16,0-1-2 0,0 0 0 0,0 0-2 15,2 0-1-15,-2 0-1 0,5 0 0 0,-5 0 0 0,6 0 2 16,-2 0 1-16,-4 0 0 0,2 0 3 0,2 0 2 16,6 0 2-16,-3 0 1 0,3 0 1 0,2 0-3 15,3-1-3-15,1 0-3 0,1-2-4 0,4 1-1 0,1 1-5 16,-1-2-5-16,6 1-5 0,-15 0-4 0,11 0-1 0,-6 1-3 16,3-2-2-16,-3 1-4 0,-1 1-2 0,1-1 0 0,-7 0 0 15,3 0-2-15,1 1 7 0,-8-1-6 0,5 0-3 16,-7 2-3-16,4-2-3 0,-4 2-5 0,2-2-22 15,3 2-21-15,-7-2-29 0,4 2-23 0,-2 0-28 0,0 0-29 16,-2 0-35-16,4-4-51 0,-6 4-71 0,0 0-69 0,0 0-51 16</inkml:trace>
  <inkml:trace contextRef="#ctx0" brushRef="#br0" timeOffset="2745.4">28967 7701 110 0,'2'0'247'0,"-2"0"-45"0,0 0-41 0,6 0-31 16,-2 0-22-16,0-2-23 0,-2-1-12 0,8 2-7 16,5-1-9-16,-3 1-5 0,1 0-6 0,-3-2-7 15,7 1 0-15,3 1 4 0,-3 0-3 0,6-3-2 0,3 2-2 16,-5 2 1-16,6-6 1 0,-8 5 0 0,7-2-4 0,-5 0-2 16,2 1-3-16,-2 1-2 0,-5-1-1 0,5-1-4 0,-5 2-2 15,5-1-1-15,-4 0-2 0,-5 0-2 0,4 0-2 16,-1 1 1-16,4 0-1 0,-9-4-3 0,2 5-2 15,3-2-2-15,-9 2-1 0,0 0-3 0,2 0 1 16,-6 0-2-16,-2 0-3 0,7 0-1 0,-7 0-1 0,0 0-1 16,0 0-2-16,0 0-3 0,0-2-15 0,0 2-23 0,0 0-27 15,0-2-32-15,0 0-45 0,0 2-82 0,0 0-105 0,0 0-72 16,0 0-35-16</inkml:trace>
  <inkml:trace contextRef="#ctx0" brushRef="#br0" timeOffset="5105.96">30562 6821 85 0,'-4'-2'156'0,"4"0"-21"16,0 0-18-16,0 0-13 0,0 0-17 0,0 0-18 0,0 1-10 16,0-1-12-16,0-2-8 0,0 4-7 0,0 0-6 15,0 0-5-15,0 0 1 0,-6-1 0 0,6 1 0 0,0 0 1 16,0-1 1-16,0 1 0 0,0 0 1 0,0 0 2 0,0 0 2 16,0 0 2-16,0-2 2 0,0 2-1 0,0 0 1 15,0 0 0-15,0 0 1 0,0 0-1 0,0 0-1 16,0 0-2-16,0 0 0 0,0 0-1 0,-2 0-1 0,2 0-2 15,0 0-1-15,-4 0-4 0,4 0 0 0,-4 2-2 0,4-1 0 16,-6 0-2-16,6 3-1 0,-5-2 0 0,3-1 2 0,2-1 2 16,-4 0-1-16,-2 2 2 0,2 0 0 0,-4 2 3 15,3 0 4-15,-5 1 1 0,6-1 1 0,-2 3 1 16,-5-4 2-16,5 4 1 0,-6-1 2 0,6 1-2 0,-9 0-3 16,-1 2-2-16,5-2-1 0,-1 1-4 0,-3 0-5 15,9-1-4-15,-6 3 4 0,4-3-7 0,-5 1-3 16,3-1-4-16,-3 2-2 0,5-1 3 0,0 1 0 0,0-2 1 0,-1 3-7 15,5-3 7-15,-6 1 3 0,6-2 2 0,-2 0 2 16,-1 2-3-16,3-2 0 0,-2 0 0 0,4-2-2 0,-2 2-2 16,0-2-2-16,4 0-2 0,-7 1 0 0,7-3 5 0,0-2-1 15,0 2-1-15,0 2-1 0,0-3 0 0,0 0-1 16,0 1-1-16,7 2 1 0,-7-1-7 0,4-2 3 0,-4 2 0 16,4-3 0-16,-2 0 1 0,8 0 0 0,-3 0 1 0,-1 0-2 15,8 0 1-15,-8 0-1 0,9 0 1 0,-3 0 0 16,1 0 0-16,1 0-1 0,-1 0 1 0,3 0 1 15,-6-3 0-15,5 3-2 0,-3 0 0 0,-6 0 0 0,11-1 0 16,-9 0 1-16,3 1-1 0,-9 0 0 0,4 0 0 16,-2 0 0-16,2 0 0 0,-2-2 0 0,-4 2 0 0,2 0 0 15,-2 0 1-15,5 0 0 0,-5 0 1 0,0 0-1 0,0 0-1 16,0 0 1-16,0 0 1 0,-5 2-1 0,5-1 2 16,-2 3 1-16,-2 1 3 0,-2 3 4 0,2 2 1 0,2-1 1 15,-4 3 4-15,-5 1 4 0,-3 2 4 0,3 2-1 0,3-1 0 16,-6 3 0-16,1 2 4 0,-1-1 1 0,4 3-1 0,-3-2-4 15,-1-3-2-15,1 3 0 0,1 1-2 0,-3-4-2 16,5 4-4-16,0-2-1 0,-3-1-2 0,3 2-1 16,0-1 0-16,-1-2-1 0,-1 0 0 0,6 2-1 0,-9-3 0 15,9-1 2-15,-4-1-1 0,8-1 2 0,-9-4 3 16,7 2-1-16,-2-3 4 0,2 1-1 0,2-3 3 16,-2 0 2-16,2 0-1 0,2-1 1 0,-9-2-2 0,9 1 1 0,0-2-1 15,0 0 2-15,0-1 1 0,0-1-1 0,0-1 1 0,0 0-2 16,0 0 0-16,0 1-1 0,0-1 0 0,0 0-1 15,9 3-2-15,-9-3 1 0,2 2-1 0,-2-1 1 0,4-1 2 16,-2 3 1-16,8-3-3 0,-6 2 1 0,9-2 1 16,-3 0-2-16,7 0-1 0,-1 0-4 0,1 0 1 0,3-2 0 15,3-1-2-15,-2 2-4 0,-1-1-2 0,7-1 1 0,-8 2 0 16,8 0 0-16,-7-1-3 0,3-1-1 0,-6 1-1 16,-1 1-2-16,-5-1 2 0,-1 2-1 0,2 0 0 0,-3-3-1 15,-7 3 1-15,8-1 0 0,-4 0 0 0,-2 1 3 16,-2 0-3-16,3 0-2 0,-5-2-1 0,6-1-1 0,-6 2-3 15,4-1-2-15,-4-1-6 0,4 1-15 0,-4 0-25 0,2 1-28 16,-2 0-32-16,6-1-37 0,3-1-33 0,-7 2-36 16,8-1-31-16,-6 1-29 0,4-2-34 0,-4 0-65 15,1-2-62-15,1 3-40 0,-6 2-8 0</inkml:trace>
  <inkml:trace contextRef="#ctx0" brushRef="#br0" timeOffset="9831.33">30139 7959 9 0,'0'0'71'0,"-2"0"-1"15,2 0-3-15,0 0 0 0,0 0-6 0,0 0-5 16,0 0-4-16,0 0-7 0,0 0-5 0,0 0-6 0,0 0-4 16,0 0-3-16,0 0-4 0,0 0-3 0,0 0-2 15,0 0-2-15,0 0-2 0,0-3-1 0,0 3-2 0,0-3-1 16,0 3-1-16,0 0-2 0,0 3 2 0,0-3 0 0,0 0 1 15,-9 0 2-15,9 0 2 0,0 0 2 0,0 0 5 16,0 0 1-16,0 0 4 0,0 0 2 0,0 0 1 0,0 0 2 16,0 0 1-16,0 0-1 0,0 0 0 0,0 0-2 0,9 0-1 15,-9 0-3-15,0 0-2 0,0 0-1 0,0 0-5 16,0 0-2-16,0 0-2 0,0 0-2 0,0 0-3 16,0 0-1-16,0 0 0 0,0 0-1 0,0 0 0 0,0 0 2 15,0 0-1-15,0 0 0 0,2 0 3 0,-2 0 3 16,0 0 2-16,0 3 3 0,0-3 3 0,0 0 2 0,0 2 2 15,0 1-1-15,0-1 0 0,-2-1-1 0,2 2-1 16,0 0-2-16,0 1-2 0,0-1-2 0,0 4-2 0,0-5 0 16,0 5 0-16,0-3-1 0,0 2-2 0,2 2 1 0,-2-1-1 15,4 1 0-15,-4-1 1 0,2 1-1 0,-2-2 0 16,4 1 0-16,-4 1 1 0,6 0 0 0,-6-1-2 0,4 0 1 16,-4 1 1-16,6-1-2 0,-6-3 0 0,5 2-2 0,-3 0-1 15,6-2-1-15,-6 2-2 0,2 0 1 0,-2-4-2 16,9 3 1-16,-7-3-2 0,-2 1 2 0,2 0-1 0,2-1 0 15,-2-1 0-15,-2-1-1 0,9 0 1 0,-7 0-1 0,2 0 2 16,0-1-1-16,5-1-1 0,-7 1 2 0,2-4-3 16,4 3 2-16,-4-4-1 0,5-1 0 0,-7 1-1 15,4 2 1-15,-4-4 1 0,0 1-2 0,-2-1 3 0,5 0-1 16,-7 1 2-16,4 0-3 0,-4-1 0 0,4 0 0 16,-4 1-1-16,0-1 1 0,0 1-2 0,0 1-3 0,0 1 0 15,0-1 2-15,-4 0 1 0,4 0 1 0,0 4 1 0,-4-4-1 16,4 4 1-16,0-3 2 0,0 1-1 0,0 4-2 15,-7-4 0-15,7 2-1 0,0 1-1 0,0 0 5 0,0-1-3 16,0-1 0-16,0 3 0 0,0 0-1 0,0 0 0 0,0 0 2 16,0 0 3-16,0 0 0 0,0 0 4 0,0 0 3 15,0 0 3-15,0 0 2 0,0 0 2 0,-2 0-1 0,2 0-3 16,0 0-3-16,0 3-1 0,0-1-3 0,0-1 1 16,0 2 0-16,0 1 0 0,0 0 3 0,0 3 1 0,0-1 3 15,0 1 1-15,0 0 2 0,-4 1 0 0,4-1-1 0,0 2 0 16,0 1-3-16,0-2 0 0,0 3-3 0,0-2 6 15,0 2-4-15,4 1-3 0,-4-2-1 0,0 5 0 0,0-2-2 16,2-2 2-16,-2 4 1 0,7-3-10 0,-7-4 5 0,4 1 1 16,-4 1 0-16,4-2 0 0,-4 3 2 0,6-4-2 15,-6 1 0-15,0 0-1 0,0-3 0 0,0 0-4 0,4 1 1 16,-4-2 1-16,0 0-3 0,0-2 0 0,0 3 1 16,2-3-2-16,-2 0 1 0,0-1 1 0,0 2-2 0,0-1-1 15,0-1 0-15,0-1-3 0,7 0-2 0,-7 0 0 0,4 0-2 16,0 0-2-16,-2 0-1 0,4 0-14 0,-2-1-20 15,0-1-21-15,5-1-23 0,-5 0-31 0,2-1-31 16,4 0-42-16,-4-1-62 0,5-1-93 0,-1-1-65 0,-4 1-28 0</inkml:trace>
  <inkml:trace contextRef="#ctx0" brushRef="#br0" timeOffset="10278.93">30639 7931 220 0,'0'-2'261'16,"0"1"-64"-16,0 1-51 0,0 0-36 0,0 0-27 15,0 0-17-15,0 3-12 0,0 1-7 0,0 2-6 0,-4-1-7 16,4-1-3-16,0 2-4 0,0 2 3 0,0-1 1 0,0 2 1 15,0 0 1-15,-6 2 0 0,6 1-1 0,0 0-1 16,0-1-4-16,-3-1-5 0,3 2-4 0,0 0-4 16,0-2-6-16,0 0-1 0,0 3-2 0,0-5-1 0,3 1 0 15,-3 0 0-15,6 2 1 0,-6-2-1 0,4-1 4 16,-4-1-2-16,4-3 0 0,-4 2 0 0,2-4-1 0,6 3 0 16,-6-2 0-16,5 0 0 0,3-2-1 0,-4-1 0 0,11 0 2 15,-7-1 1-15,4-2 1 0,-1 0 0 0,-3-3 1 16,3 2 2-16,1-3 1 0,-2-4 3 0,3 2 5 0,-9 1 5 15,9-5 5-15,-7 3 9 0,0 0 11 0,-6-3 7 16,9 3 2-16,-7-3-1 0,-4 0-1 0,0 2-3 0,0 1-6 16,0-1-8-16,-4 2-10 0,-1 1-8 0,-1-3-2 0,0-1-5 15,-4 2-5-15,3 0-5 0,-7 1-5 0,8 1-9 16,-5 1-15-16,3 1-18 0,0 1-18 0,-2 1-22 0,3 1-21 16,-3 0-24-16,8 1-26 0,-8 0-27 0,6 1-37 0,-3-1-69 15,5-1-75-15,-6 2-43 0</inkml:trace>
  <inkml:trace contextRef="#ctx0" brushRef="#br0" timeOffset="11482.9">30378 6358 147 0,'0'3'155'0,"-2"-2"-18"0,2 0-14 16,-4 1-12-16,4 1-10 0,-4-2-9 0,4 1-10 16,-6-1-11-16,4-1-12 0,-2 2-6 0,0 1-8 0,-5-2-3 15,5 1-2-15,-6 0-2 0,6 0 1 0,-3 1-1 0,1-3 2 16,2 2-4-16,-4 3 1 0,4-4 0 0,-7 1-1 15,5 1-1-15,-4-2-3 0,4 1-1 0,-5-2-5 16,-1 1-1-16,4-1-4 0,-5 0-6 0,3 0-2 0,4 0-6 16,-5 0-1-16,5 0-2 0,0 0 0 0,-2 0 1 0,1 3-2 15,1-1-1-15,-4-1-1 0,6 2 1 0,-2-6 0 16,4 3-1-16,-7-1-1 0,9 1-2 0,-2 0 0 0,2 0 0 16,0 0-1-16,0 0-2 0,0 0 0 0,2 0 0 15,-2 0 0-15,9 1 2 0,-7 2-1 0,2-1 2 0,-2-1-1 16,2 4 0-16,2-3 3 0,-2 2-1 0,2 2 1 15,1 0 0-15,1 2 0 0,-2-1 0 0,-4 1 0 0,2 1 1 16,3 0-1-16,-3-1 0 0,-2 3 0 0,2-1-1 0,-4-2 1 16,6 2 1-16,-6 1-1 0,4-1 1 0,-4-1 1 15,0 0-2-15,0 3 1 0,0-4 1 0,0 5-1 16,0-4-1-16,0 0 0 0,0 0 0 0,-4 2 0 0,4-2 0 16,-6 0 0-16,6-2 0 0,-4 1 0 0,4 0 5 0,0-2-3 15,-2-2-2-15,2 0 1 0,0 0-1 0,0 0 0 16,0-2-1-16,0 1 0 0,0-1-5 0,0-1 4 0,0 0-3 15,0-1 4-15,0 0 2 0,0 0-1 0,0 0 0 0,0 0 2 16,0 0 0-16,0-1 1 0,2 1 1 0,-2-1-1 0,4 1-3 16,-4-2 0-16,6-1 0 0,-6 1-2 0,4 0 1 15,-2 0 0-15,2 0-1 0,3 0 1 0,-3 1 0 16,-4-2 1-16,4 1 0 0,-2 1-1 0,8 0 1 0,-3-2 0 16,-1 1-1-16,-2 1 1 0,6-1 1 0,-6 0-1 0,5-1 0 15,-5 2 0-15,2-1 0 0,0-1-1 0,2 3 0 16,-6 0-1-16,9 0 1 0,-7 0 1 0,6 0-1 0,-8 0 0 15,9 3 1-15,-7-1-1 0,4-1 1 0,-4 2 0 16,0-1-1-16,5 0 1 0,-5 1 2 0,0 1 0 0,-2-3-1 16,-2 4 0-16,8-2 0 0,-8 1 0 0,0 0 1 15,0 1-1-15,0-3-1 0,0 3 0 0,0-2 0 0,-8 3 2 16,8-2-1-16,-2 2 2 0,-2 2-1 0,0-1 1 0,-5 1 0 16,5-1 2-16,-6 2 0 0,4-2-1 0,-5 1 2 0,5-1-2 15,-4 0 1-15,-1 1 0 0,1-2-1 0,2 0-1 0,0-3-2 16,-1 1 0-16,1 0 0 0,-2 1 1 0,4-3-1 15,-1 2-1-15,-3-2 0 0,4 0 0 0,2 0 0 16,-7-2-1-16,9 0-3 0,-2 0-3 0,-2 0-8 0,2-2-13 16,4 0-17-16,-2 0-19 0,2-1-24 0,-4 0-30 15,4-2-42-15,0-3-64 0,0 1-85 0,0-1-59 0</inkml:trace>
  <inkml:trace contextRef="#ctx0" brushRef="#br0" timeOffset="11957.11">30585 6533 165 0,'-2'-2'211'15,"-2"1"-55"-15,4 1-44 0,-4 0-32 0,4 0-21 0,-6 1-16 16,6 1-9-16,-2 2-10 0,2-1-7 0,-5 2-7 16,5-2-3-16,-4 2-2 0,4 0-3 0,0 1-1 0,0 1 2 15,0-3-1-15,0-1 1 0,0 3 1 0,0 0 1 0,0-1 0 16,0 1 3-16,0 0 1 0,0-2 0 0,0 2 1 16,0 0 0-16,0 0 0 0,0-1 1 0,0 1 0 0,0 0-2 15,4 0-1-15,-4-1 1 0,5-1-1 0,-5 0 1 16,2 1 1-16,4-1 1 0,-2 0-1 0,0-3 2 0,4 1-2 15,-4 1 1-15,7-2 0 0,-7 0-1 0,4 1-2 0,0-2-1 16,1 0 1-16,-1-2 2 0,2 1 4 16,-3 0 2-16,-5-4 1 0,8 2 2 0,-6-3 2 0,2 0 0 0,0 1 1 15,1-1 4-15,-3-1-2 0,-4-1 2 0,4 1-2 16,-4-1 0-16,0 1-2 0,0-1 2 0,0 1 2 16,-4 1-5-16,4-3-1 0,-4 2 0 0,-3 3-5 0,1-2 1 0,0 1-3 15,2-1-2-15,-6 3-4 0,3 1-2 0,5 0-3 16,-8 0-3-16,6 2-2 0,-6 0-3 0,7 0-8 15,-5 0-14-15,2 0-17 0,4 0-23 0,-2 0-29 0,-2 0-45 16,6 0-72-16,0 0-94 0,0 0-60 0</inkml:trace>
  <inkml:trace contextRef="#ctx0" brushRef="#br0" timeOffset="13322.32">31075 7121 79 0,'0'-1'86'0,"-6"-1"-6"0,6-1-3 0,-4 2-1 0,4 1-3 15,-2-2 0-15,2 2-3 0,-5 0-3 0,5-1-2 16,0 1-2-16,0-3-2 0,0 3-1 0,-6-2-3 0,6 1-4 15,0-1-1-15,0 2-1 0,0-3-2 0,0 3-2 0,0 0-5 16,0 0-2-16,0 0-2 0,0 0-2 0,0 0-3 16,0 0-2-16,0 0-3 0,0 0-2 0,0 0 1 0,0 0-1 15,0 0-1-15,0 3 1 0,0-3-1 0,0 0 1 16,0 2 0-16,0-1-1 0,0 1-3 0,0 1 1 16,0-2 1-16,0 2 1 0,0 6 2 0,0-2-2 0,0 0 0 15,0 1 0-15,0-2 2 0,0 0-1 0,0 1-1 16,0 4-2-16,6-1 0 0,-6 4-2 0,0-1 0 0,5-4-1 15,-5 1-3-15,2 2-1 0,2-2-1 0,2 4-1 0,-2 0 0 16,0-3-3-16,-2 2-1 0,5 0 0 0,-3-3-1 16,0 3 0-16,-2-3-3 0,4 0 1 0,-2 3 0 0,0-4 2 15,-2 1 3-15,5 0 0 0,-3-1 2 0,2-1-1 0,-2 2 2 16,0-3-1-16,-2 1-2 0,-2 0-2 0,7-1-3 16,-7-2-2-16,4 1-3 0,-4 0 0 0,4 0-1 0,-4-2 0 15,2-1 1-15,-2 4-1 0,6 2 0 0,-2-3-1 16,-4 0 1-16,4-5 1 0,-4 0-1 0,2 1 1 0,-2 1-1 15,9-2 0-15,-9 1 0 0,2-1 1 0,-2 0-1 0,4 3-1 16,-4-2 0-16,2-2 1 0,-2 3 1 0,0 0-1 0,0-3-1 16,0 0 0-16,0 0 0 0,0 0 2 0,0 0 0 15,0 0 0-15,0 0 0 0,0 0 10 0,0 0 8 16,0 0 9-16,8 0 10 0,-8 0 12 0,2-3 9 0,-2 0 7 16,4 3 4-16,-4-6-6 0,2 4-7 0,-2-4-9 15,5-1-9-15,1-2-11 0,4-2-8 0,-6-1-3 0,7-2-2 16,-9 1-1-16,4-6 2 0,-2 1 0 0,6-3 0 15,-8-1-2-15,9-3-1 0,-5 0-5 0,4-2-3 0,1 2 0 16,-5 1-5-16,-2 1-1 0,6-4 0 0,-8 5 3 0,9 1-3 16,-7-1 0-16,2 1-1 0,0 3 0 0,-2 0 1 15,3 2-1-15,-1 0-1 0,-2 1-1 0,0 2 0 0,-2 2 1 16,4 2-1-16,-2 0 0 0,-4 2-1 0,7 1 1 0,-7-1-1 16,4 4-1-16,-4-1 1 0,4 2-3 0,-4 1-3 15,0 1-3-15,0 0-12 0,2 1-15 0,-2 1-18 0,6 2-16 16,-6-1-22-16,4 4-21 0,0-1-19 0,-2-1-25 15,-2 3-17-15,7 1-14 0,-3 0-34 0,-4-9-63 16,4 8-92-16,-4-8-59 0,0 13-25 0</inkml:trace>
  <inkml:trace contextRef="#ctx0" brushRef="#br0" timeOffset="14931.92">31472 7719 56 0,'4'0'62'0,"-4"0"-1"0,0 0 3 0,0 2 4 16,0-2 5-16,0 0 2 0,0 0 1 0,0-2-2 15,2 0-4-15,-2-1-3 0,8 2-4 0,-8 0-5 0,2-4-4 16,5 2-2-16,-7-2 3 0,4 2-1 0,-4-2 1 15,4 0-1-15,-2-1-2 0,6-2-5 0,-8 1-3 0,2-1-7 16,-2 1-8-16,4-4-8 0,-4 2-7 0,3 0-6 0,-3-2-2 16,4-1-1-16,-4 2-3 0,6-2-2 0,-2 3 0 15,-2-2 0-15,-2-1-1 0,4-1 0 0,-4 3 1 0,6 0 0 16,-6-1-1-16,5 2 1 0,-5 0 0 0,4-1 0 0,-4 2 0 16,-4-2 1-16,4 0-1 0,0 4 2 0,0-2 3 15,4-1 2-15,-4 2 3 0,0 0 3 0,0 1 2 0,0 1 3 16,0-1 2-16,0 0 0 0,0 0 2 0,0 1 1 15,0 0-2-15,0 3 0 0,-4-2 0 0,4 0-1 0,-5 1 0 16,5 2-1-16,-6-1-5 0,6 1-2 0,0 1-3 16,0 0-2-16,0 0-2 0,0 1-2 0,0 1-1 0,0-1-2 15,-4 2 0-15,4-1 0 0,-2 0 0 0,2 2 2 0,-4-2 0 16,-2 3 3-16,2 0 1 0,4 1 2 0,-3 0 2 16,3 1-2-16,-4 1 10 0,4 0-1 0,-2 0-1 15,2 2 0-15,0 1 2 0,0-2-2 0,0-1 1 0,2 2 4 0,-2-1-5 16,4 1 6-16,-4-1 4 0,3 3 4 0,-3-1 0 15,0-2 1-15,0-1 0 0,0 2-3 0,4 1-1 16,2-2-7-16,-6-2-4 0,4 2-3 0,-2-1-1 0,2 1 1 16,7-2-1-16,-7 1 2 0,-2 0-3 0,8-1-1 0,-4 0-1 15,0 2-1-15,-1-2-3 0,5-1-3 0,-8 0-1 0,8-2-3 16,-6 1 2-16,3-1-1 0,-1 2 0 0,-2-1-1 16,2-2 0-16,0 1-2 0,-1-2-1 0,-1-2-1 0,-2 1 2 15,4-1-9-15,-2 0-14 0,2 0-19 0,3 0-21 16,-7-1-23-16,8-1-22 0,-4 1-24 0,4-3-29 0,5 1-21 15,-9-3-29-15,4-1-46 0,-3 1-65 0,-5 2-46 16</inkml:trace>
  <inkml:trace contextRef="#ctx0" brushRef="#br0" timeOffset="15215.01">31385 7540 245 0,'0'-3'262'0,"0"3"-72"0,6-2-53 0,-2-2-46 16,3 3-29-16,-3 0-19 0,2-1-12 0,8 1-8 0,-1 1-8 15,1 0-4-15,3 0-6 0,1 0-2 0,-1 0-2 0,4 0-1 16,-5 0-4-16,7-3-16 0,-7 1-14 0,1 1-19 0,2-3-27 16,-7 1-39-16,0-3-59 0,-1-1-87 0,-1 4-57 15</inkml:trace>
  <inkml:trace contextRef="#ctx0" brushRef="#br0" timeOffset="16320.74">29676 8430 13 0,'0'0'85'0,"0"0"-16"0,0 0-14 15,-5 0-11-15,5 0-10 0,0 0-7 0,0-3-4 0,0 2-3 16,0-1 2-16,0 1 4 0,5 1 4 0,-5-3 6 0,0 1 6 16,0 1 5-16,0-1 1 0,6-2-1 0,-6-1-2 15,4 2-3-15,-4-1-3 0,2 1-2 0,-2-3-3 0,4 1-5 16,2-1-4-16,-2-1-3 0,1 0-1 0,-3 0-1 0,4-1-1 16,4 2-4-16,-6-3-2 0,3 1 0 0,-1 1-1 15,-2 0 1-15,0-1-1 0,-2-1-2 0,4 0-1 0,-2 1 0 16,1 0 0-16,-3-1 7 0,4 2-3 0,-2 0-1 15,-4-3-2-15,4 0-1 0,-2 1-2 0,-2 0-1 0,6 0-2 16,-6-2-7-16,4 3 2 0,-4-1 2 0,5 0 3 0,-5 2 3 16,2-1 3-16,-2 0 0 0,8-2 1 0,-8 1 2 15,2 0 1-15,-2 0 2 0,0 2 4 0,0-1 0 16,0-1 0-16,0 2 2 0,0-1 0 0,0 0 1 0,0 1-1 16,0-1-2-16,0 1-6 0,-2-2-2 0,2 4 0 0,0 0-1 15,0 0 2-15,0 0 0 0,-8 3-2 0,8-4 1 16,0 4 0-16,0-3 0 0,0 3-3 0,-2 0-3 0,2 2-3 15,0-4-1-15,0 4 0 0,0 0-1 0,0 0-1 16,0 0 0-16,0 0 0 0,0 0 1 0,0 0-1 0,0 0-1 16,0 0 1-16,0 0 0 0,0 0 0 0,0 4 0 0,0-4 2 15,0 2 1-15,-5 0 2 0,5 3 5 0,0-3 3 0,0 5 2 16,-4-1 0-16,4-1-1 0,-6 0 2 0,6 0 0 16,-2 4 0-16,2-2-3 0,0 1-1 0,0 1 3 15,0 1 5-15,0 1 3 0,0 0 0 0,-4 1-1 0,4-2-1 16,0-1-1-16,0 4-1 0,0-2-6 0,4 0 2 0,-4-1-6 15,0-2-3-15,2 4-1 0,-2-3 2 0,0 1 2 16,6-2 1-16,-6 3 1 0,4-2-8 0,1 1 4 0,-3-1 3 16,6-1 2-16,-6-1-1 0,4-1 0 0,-2 3-1 15,0-3 0-15,-1-1 1 0,3-2-1 0,-2 1 1 0,0 0-3 0,-2 1 1 16,4-2-3-16,-2 0-2 0,1-2-3 0,-3 0-2 16,6 1 1-16,-6 1-3 0,4-1 0 0,-2-1-3 15,7-1 2-15,-5 0-1 0,-2 0-1 0,6 0-8 0,-8 0-15 16,3-1-16-16,1-1-17 0,0-1-20 0,-2 1-21 15,-2 1-22-15,2-3-22 0,2 1-28 0,-1-2-37 0,-3 0-59 16,2-1-60-16,-4 1-46 0</inkml:trace>
  <inkml:trace contextRef="#ctx0" brushRef="#br0" timeOffset="16706.56">29746 8170 138 0,'0'0'112'0,"4"0"-22"0,-2 0-17 15,8 0-17-15,-3 0-13 0,3 0-4 0,-4 0-12 0,4 0-8 16,5 0-7-16,-7 0-6 0,3 0-3 0,-1 0 0 16,2-3-1-16,-1 3-6 0,3-3 1 0,-2 2 3 0,3-2 0 15,-5 1 1-15,-1 1 0 0,1-4 0 0,0 2-1 0,1 0-1 16,-5-1-1-16,4 3-5 0,-4-1-14 0,1-1-12 15,3 2-21-15,-6 0-27 0,-2-2-40 0,2 0-60 16</inkml:trace>
  <inkml:trace contextRef="#ctx0" brushRef="#br0" timeOffset="16938.73">30041 8086 114 0,'5'-2'125'0,"-1"2"-43"16,-2-3-31-16,4 3-20 0,2 0-13 0,-6 0-9 0,9 3-6 15,-5-1-9-15,2-1-16 0,-6 1-20 0,9 0-31 16,-7 0-45-16</inkml:trace>
  <inkml:trace contextRef="#ctx0" brushRef="#br0" timeOffset="17134.89">30110 8244 58 0,'2'-4'285'0,"-2"-1"-85"16,6 2-74-16,-2-1-53 0,2-2-33 0,3 2-27 0,-3-2-27 16,0 0-31-16,10 1-41 0,-9-1-67 0,7 0-79 0</inkml:trace>
  <inkml:trace contextRef="#ctx0" brushRef="#br0" timeOffset="21887.89">29791 8804 72 0,'0'-2'83'0,"0"2"-9"0,0 0-4 0,0 0-5 0,0 0-2 16,0 0-3-16,4 0-2 0,-4 0-2 0,0 0-2 0,0 0-4 15,5-2-6-15,-5-2 1 0,2 4-2 0,-2 0-1 0,0 0-2 16,0 0 0-16,8 0-5 0,-8 0 0 0,0 0 3 16,2 0-2-16,-2-2-3 0,0 2-2 0,6 0-3 0,-6 0-4 15,4 0-3-15,0-2-3 0,-1 2-4 0,3-3-1 16,2 2 0-16,0 0-1 0,3 1 0 0,3 0 1 0,-2 0 0 15,5 0 2-15,0 0 1 0,-1 0 5 0,5 0 0 0,6 0 1 16,0 1 2-16,-5-1 1 0,9 0 3 0,4 0 4 16,1 0 1-16,-1-1 0 0,2-1 1 0,6 1-1 15,5-4 0-15,4 2 0 0,-9-3 0 0,15-1-5 0,-4 1-1 16,8-1-3-16,12 3-3 0,-2-3-2 0,9-3-4 0,0-1-3 16,-3 1-4-16,7-2 0 0,0 1-5 0,-5-2-3 15,-3-2 0-15,-1-1 0 0,1 2-1 0,-9-1 0 0,-6-1 1 16,-2 4 0-16,-6-1 0 0,-7 1 0 0,-1 0 0 15,-9 4 1-15,-4-3 0 0,-6 4-4 0,0 2 3 16,-7-1-1-16,-1 2-1 0,-3 1 1 0,-5 0 0 0,-1 0-1 16,5 1 0-16,-9 1 3 0,-4-1-2 0,8 2-2 0,-6 0 1 15,3 0-1-15,-3 2-3 0,-2-1-8 0,4 1-12 0,-2 1-13 16,0-2-18-16,-2 2-19 0,7 2-22 0,-7-4-27 0,2 2-38 16,-4-3-62-16,0 0-95 0,0 0-61 0</inkml:trace>
  <inkml:trace contextRef="#ctx0" brushRef="#br0" timeOffset="22535.87">30595 9140 47 0,'-10'-6'445'0,"8"0"-72"16,-2 0-92-16,0 0-77 0,4 2-65 0,-6 1-40 16,6 2-26-16,0 0-17 0,0 1-12 0,6 0-11 0,-6 1-7 15,4 0-16-15,-4 4-3 0,4-1-3 0,-4 2-1 0,2-1-1 16,-2 2 0-16,6-1-1 0,-2 5 10 0,1-2 8 16,1 3 6-16,-6-1 9 0,4 0 4 0,-4 0 3 0,2 0 2 15,-2 2 4-15,6-3-10 0,-6 4-3 0,0-4-2 16,0 2-4-16,0 2-3 0,0-2 1 0,0 0 0 0,0-1-3 15,0-1-1-15,0 1-4 0,0 1-5 0,0-2-4 16,0-1-2-16,0 0-5 0,0 3 1 0,0-4 0 0,0 1-3 16,0 0 3-16,0-1 0 0,4-1-2 0,-4 1-1 15,4-2 0-15,-1 0-3 0,3 0-1 0,-2-1-2 0,0 0-1 16,-4-2-2-16,2 2-3 0,6-3-8 0,-6 2-17 0,3-2-22 16,-3-1-24-16,6 0-28 0,-6 3-28 0,2-3-33 15,2-1-43-15,0-1-60 0,5-4-93 0,-5 2-60 16,4-1-11-16</inkml:trace>
  <inkml:trace contextRef="#ctx0" brushRef="#br0" timeOffset="23056.1">31189 8990 339 0,'0'-3'282'0,"-2"2"-59"0,-7-1-50 16,7 1-40-16,-6 1-30 0,2 0-22 0,4 0-15 0,-6 0-11 15,1 1-10-15,1 1-7 0,2 2-8 0,-6-1-2 0,1 3-5 16,1 0-4-16,-4-1 0 0,1 3 2 0,5-1 2 15,2 2 5-15,-2-1 3 0,2 3 1 0,2-1 2 0,-3 3-1 16,-1-1-2-16,6 2-1 0,-4 0-3 0,4-2-2 16,-2-2-4-16,2 1-4 0,0 1-2 0,2 1 0 15,-2-2-2-15,4 0-4 0,2 0-2 0,-1 0-3 0,-3 2-2 16,8-3 0-16,-6 1-1 0,2-2-1 0,5 0 1 0,1-2 2 16,-4 1 1-16,5 0 0 0,1-2-1 0,-1-2 1 15,-1 0 0-15,-2-1 2 0,7 2-2 0,-1-3-1 16,5-2-3-16,-4 0 1 0,-1 0-1 0,-5-3 2 0,5-2 1 0,5-1-1 15,-9 0-1-15,5-2 2 0,-7-3 0 0,7 1 3 16,-3-2 4-16,-2 1 5 0,3 1 6 0,-7-3 3 0,0-2 2 16,-6 4 4-16,5 0 4 0,-3-2 0 0,0 0-3 15,-4-4-3-15,0 4-1 0,-4 0 1 0,0-1 1 0,-3 0-4 16,1 2-2-16,-6-1-4 0,-3 3-3 0,3-1-3 0,-2 0-5 16,3-1-4-16,-5 1-4 0,3 2-2 0,-1 2-1 15,1 1-4-15,3 0-12 0,0 3-16 0,-1-3-23 0,5 6-28 16,-4-2-32-16,8 2-40 0,-2 2-47 0,4-2-82 0,0 0-104 15,0 0-65-15,0 0-26 0</inkml:trace>
  <inkml:trace contextRef="#ctx0" brushRef="#br0" timeOffset="62596.93">27238 10012 7 0,'0'0'110'0,"0"0"-3"0,0 0-5 0,0 0-7 16,0 0-6-16,0 0-11 0,0 0-6 0,0 0-11 0,0 0-5 16,0 0-11-16,0 0-3 0,0 0-3 0,0 0-3 0,0 0 1 15,0 0-3-15,0-3 0 0,0 3-1 0,0-1 5 16,0 1-3-16,0 0-2 0,0 0 0 0,0 0-3 0,0 0 1 15,0 0-3-15,0 0-3 0,0 0-3 0,0 0-2 0,0 0-4 16,0 0-3-16,0 0-3 0,0 0-3 0,0 1-2 16,0 2 1-16,0-3 1 0,0 3 3 0,0 0 5 0,0-3 3 15,0 2 4-15,0 2 5 0,0-3 6 0,-2 0 2 16,-2 4 4-16,0-3-1 0,4 3 1 0,0-2 2 16,4 2 4-16,-4-3 2 0,4 3 0 0,-4 0 1 0,2 1 1 15,-2 0 2-15,7 1 2 0,-7 1-1 0,4 1 0 16,2 3-4-16,-6-1 0 0,4 0-1 0,0 2 0 0,-2 1 0 0,-2 2-1 15,7 0-1-15,-3 4-2 0,-4-1-3 0,4 1-2 16,-4 2 2-16,2-3 3 0,-2 3 0 0,0-2 4 16,0 2 4-16,-2 2 2 0,2-2 3 0,-4 0-3 0,4-1-3 15,-4-4-8-15,4 2-4 0,-7-3-7 0,5 1-8 0,-2-2-9 16,4-2-6-16,-4 0-2 0,4-4 1 0,-6 0 0 16,6-1-3-16,0 0-2 0,0-4 0 0,0 1 0 0,0 0 0 15,0-2 3-15,0 2-3 0,0-3 0 0,0-2 1 0,0 0 0 16,0 0 0-16,0 0 1 0,0 0-3 0,0 0-2 15,0-2-6-15,6-3-13 0,-6 2-20 0,0-3-28 16,0 0-27-16,4-1-31 0,-4-3-30 0,4 2-31 0,-2-3-25 16,5-2-18-16,-3 0-22 0,0-2-43 0,-2-2-86 0,8 3-52 15,-6 0-28-15</inkml:trace>
  <inkml:trace contextRef="#ctx0" brushRef="#br0" timeOffset="63080.02">27635 9977 92 0,'0'6'130'15,"-2"-2"-13"-15,2 2-4 0,-8 2-5 0,8-1-6 16,-2 3-8-16,-2 1-8 0,0 1-13 0,-3 1-12 0,5 3-8 16,-8-1-6-16,6 2-8 0,-6-1 1 0,8 1-4 15,-5 0 1-15,-1 2 3 0,2 1 3 0,2 2 3 0,-5-1-2 16,5-1 1-16,-6 1 2 0,4-1 7 0,-5 1 3 0,-1 1 4 15,-2 1 0-15,3 0-2 0,-1 0 1 0,-3-4-2 16,-1 1-6-16,3-1-4 0,-3 2-5 0,-1 0-8 0,1-4-4 16,1 0-5-16,-1 1-2 0,3-5-4 0,-1 3-4 15,6-3-4-15,-7 1-5 0,5-3-2 0,4 0-1 0,-5-1-2 16,9-1 0-16,-6-2 0 0,2 2-1 0,2-4 0 0,4 2 0 16,-7-5 2-16,7 3-1 0,0-2 0 0,0-2 0 15,0 2-2-15,0-2 1 0,0 1-1 0,0-2-1 0,7 1-2 16,-7-1-2-16,4 0-3 0,-4 0-6 0,0 0-11 15,6 0-15-15,-6 0-17 0,4-1-21 0,0-1-25 0,-2-2-25 16,5 1-31-16,1-3-44 0,0-2-76 0,0-1-77 16,3 0-52-16</inkml:trace>
  <inkml:trace contextRef="#ctx0" brushRef="#br0" timeOffset="63996.67">27753 10286 149 0,'0'-2'195'0,"0"2"-41"0,0 0-31 16,0 0-23-16,0 0-18 0,0 0-14 0,0 0-9 0,0 0-9 15,0 0-8-15,0 0-8 0,0 0-7 0,0 2-4 16,0-1-3-16,0-1-4 0,0 0-3 0,0 0 0 0,0 2 1 16,-4 2 1-16,4-1 6 0,-4 4 6 0,4-1 4 15,-6 1 5-15,6 2 5 0,0 2 4 0,-2-1 0 0,2 0-2 16,0 5-3-16,0-2-6 0,0 2-5 0,-5 0-2 0,5 0-5 16,0-1-6-16,0 0-4 0,0 0-2 0,0 1-3 15,5 1-1-15,-5-1-1 0,2-1 0 0,-2 2-2 16,6-2 1-16,-2-3 1 0,2 2 2 0,0-2 0 0,3-1 1 15,-7-1-1-15,4-1 1 0,-2-1-1 0,2-1-1 0,-2-2 1 16,1 1-2-16,3-3 0 0,-4 2 0 0,0-2 1 0,-4-1 0 16,2-1 1-16,4 0-1 0,-1-1 0 0,1-5 0 15,2 3 0-15,-2-4-4 0,0 0 0 0,1 0 0 16,3-1 0-16,-6-1-2 0,4 1 2 0,-4-2 0 16,3 1-1-16,1 1 1 0,-6-1 0 0,2 0 0 0,-2 2-2 0,2-2 2 15,-4 3-1-15,7 1 1 0,-7 1 1 0,4-1-1 16,-4 2 1-16,2-2 2 0,-2 3 2 0,0-1 1 0,0 1 2 15,0 1-2-15,0-2 0 0,0 3 2 0,0 0 0 16,0 0-3-16,0 0-4 0,0 0-2 0,0 0-1 0,0 0 1 16,0 3 0-16,0-2-1 0,0 1 0 0,0 1 0 0,0 1 7 15,0 2 6-15,0 1 10 0,0 2 7 0,-2 1 4 16,2 1 5-16,-4 2 1 0,4-1 3 0,0 1-2 16,0 1-2-16,0-1-10 0,0 1-5 0,0 0-4 0,-7 2-2 15,7-1-3-15,0 1 0 0,0-1-2 0,0-1-1 0,0 0-3 16,0 0 1-16,0 2-2 0,0-1-1 0,0-1-1 0,7-4 0 15,-7 0-2-15,4 2-2 0,-4-3 1 0,2-2-2 16,-2 2-1-16,4-2-3 0,-4-3-1 0,6 2-1 0,-6-2-1 16,4-1-1-16,-4 1-2 0,4-4-12 0,-4 0-20 0,2-4-19 15,9-2-26-15,-1 2-30 0,-4-3-30 0,7-4-41 16,-3-1-61-16,0-3-100 0,1-1-64 0,-5 2-36 16</inkml:trace>
  <inkml:trace contextRef="#ctx0" brushRef="#br0" timeOffset="64397.85">28355 10346 254 0,'-7'0'305'0,"7"0"-94"0,0 0-76 0,0 2-54 16,0-1-31-16,0 4-17 0,0-3-10 0,0 6 0 0,0-1-3 15,0 4-1-15,0 0-1 0,0 3-2 0,7 0-3 16,-7 2-2-16,4-4 2 0,-4 4-2 0,4 4 0 0,-2-3 0 16,6 0 1-16,-2 0 0 0,-3 0 1 0,7-2 2 15,-4 1-2-15,-2-2 0 0,-4 0-2 0,4-2 0 0,-2 0 0 16,5-1 1-16,1-2 0 0,-6 1-1 16,6-3 0-16,-2-2 2 0,-3 1 3 0,7-2 3 0,-6 0 3 0,2-2 3 15,0-2 1-15,3-2-1 0,-1-2 1 0,6 0-3 16,-7-5 0-16,5 0 2 0,-2-1 2 0,1-1 1 0,-1-1-1 15,-4 0 0-15,5-3-1 0,-1-3 1 0,-8 1-2 0,8 0-6 16,-6 0-4-16,1 2-3 0,-5-3-3 0,0 3-1 16,0 2 2-16,0-1-2 0,-5 4-2 0,1-2 1 0,-6 3-5 15,2 3 0-15,-7 0 0 0,-1 1-2 0,-1 1-5 0,1 1-2 16,-5-1-3-16,-2 4-13 0,3 0-15 0,3 4-21 0,-2-2-22 16,-1-1-24-16,9 0-25 0,-1 2-42 0,4-1-73 15,8-2-84-15,-9 3-59 0</inkml:trace>
  <inkml:trace contextRef="#ctx0" brushRef="#br0" timeOffset="65083.07">29872 10070 129 0,'-2'0'236'0,"2"2"-51"16,-4-2-34-16,4 1-26 0,0-1-25 0,0 0-15 15,0 0-15-15,0 3-14 0,0-3-10 0,0 0-1 0,0 0-6 16,0 0-1-16,0 0 2 0,0 0 0 0,0 0 3 16,0 0 4-16,0 0 1 0,0 1 1 0,0-1 2 0,0 0-1 15,0 0 1-15,4 0 3 0,-4 2-4 0,2-2-1 0,-2 0-1 16,6 0-3-16,-2 0-4 0,0 1-4 0,15-1-4 16,-9 0-7-16,7 0-3 0,-1 0-5 0,1 3-5 0,4-3-4 15,-5 0-4-15,5 0-1 0,-5 0-2 0,3 0-1 16,2 2-1-16,-5 0 0 0,1-2-3 0,-7 0 1 15,7 0-4-15,-3-2-1 0,-2 2-15 0,-1 0-20 0,1 0-23 0,-4-2-26 16,-5-1-31-16,7 2-35 0,-6-1-48 0,-4 1-78 16,0 1-78-16,-4-3-40 0</inkml:trace>
  <inkml:trace contextRef="#ctx0" brushRef="#br0" timeOffset="65283.03">29665 10376 74 0,'-2'2'330'16,"2"-1"-85"-16,0 2-74 0,0-3-56 0,2 0-42 0,4-3-24 15,3 2-19-15,3 1-10 0,3-2-7 0,-7 2-4 0,13-1-4 16,-1-2-3-16,-1 3-2 0,1 0 0 0,3 0 0 16,4 0-1-16,-6 0-10 0,1 0-15 0,5 0-19 0,0-1-24 15,-4-1-34-15,2-3-59 0,2 2-95 0,-9 2-72 16</inkml:trace>
  <inkml:trace contextRef="#ctx0" brushRef="#br0" timeOffset="66232.73">31369 9973 204 0,'0'0'239'0,"0"0"-53"0,0 0-40 15,0 0-32-15,0 0-24 0,0 0-20 0,-3 0-15 16,3 0-12-16,-8 0-10 0,6 0-7 0,-4 0-6 0,-2 3-3 16,1-2 1-16,-5 5 2 0,-2-2 5 0,1 3 4 15,-3 1 6-15,-1-1 4 0,1 2 4 0,-5 2 1 0,0-4 0 16,3 3-1-16,-1-2-3 0,0 2-3 0,3-1-5 0,-5 1-5 15,9 0-5-15,-5-1-3 0,-1 0-6 0,5-1-1 16,1 3-4-16,-3-2-1 0,3-2-1 0,4-1-1 16,-1 3-3-16,5-2 0 0,0-1 1 0,-2 0 0 0,4-2 1 15,-2-2-2-15,4-1 4 0,0 3 1 0,0-1 2 16,4 2 2-16,4-3 0 0,-4 3 0 0,9-4 0 0,-3 1 0 16,5-1-3-16,3 2 0 0,3-1-2 0,-1-1-2 15,-1 0-2-15,6 3-1 0,-9-3 0 0,3 0 0 0,0 2-1 16,-7-1 0-16,5 0 0 0,-5 0 0 0,2 0 0 0,-7-2 0 15,7 4 0-15,-6-3 0 0,-3 1 0 0,1-1 0 16,0 2-1-16,-2-2-1 0,0 1 1 0,-2-1 0 0,-2 2 0 16,9 1 1-16,-9 0 0 0,0 2 2 0,-9-1 0 0,7 2 3 15,-2 2 2-15,-6 0 1 0,4 4 1 0,-5-1 3 16,1 5 1-16,-7 1 1 0,1 4 1 0,-3 0-1 16,-1 1 1-16,-1-2 5 0,2 0-5 0,-12 0 0 0,11 2 0 15,-3-1-1-15,-4 1 2 0,0 1 0 0,4-4-2 0,-4 1-2 16,1-3 2-16,3 1 1 0,2-2 0 0,3 1 0 0,-7-4 1 15,6 2 1-15,3-6 0 0,-3 3 2 0,2-1-2 16,1-2 0-16,6-3-2 0,3 1 0 0,5-4 0 0,2 3 7 16,0-3-2-16,0-2-1 0,0-1 2 0,2 1 6 0,5-1 2 15,-3 2 6-15,2-3 0 0,10 0-7 0,-5-3 2 16,14 2 0-16,-7-1-2 0,3-1-4 0,6-1-6 0,2-3-6 16,-4 3-3-16,3-2-4 0,-1 0-1 0,2 3-3 0,-2-2-1 15,-2 1-1-15,-6 1 0 0,7 0 0 0,-1 1-1 16,-12 2 0-16,9-3 2 0,-5 1 0 0,-7 1-1 0,11 1-1 15,-9 0-1-15,-1 0-1 0,-1 0-4 0,2 1-4 16,-3 1-12-16,-1 1-14 0,-4-3-17 0,2 0-20 0,3 0-22 16,-7 0-25-16,-2 0-22 0,6 0-23 0,-6-3-19 0,4 1-34 15,-4 2-65-15,0 0-87 0,0 0-58 0,0 0-21 16</inkml:trace>
  <inkml:trace contextRef="#ctx0" brushRef="#br0" timeOffset="66643.1">31598 10195 41 0,'4'4'230'0,"0"-3"-39"0,7 0-26 0,-9 1-17 0,4 1-13 15,2-2-8-15,-6 1-3 0,2-1-5 0,-2 2-11 16,-2 0-7-16,5 2-7 0,-5-3-2 0,6 5-3 0,-2 1-10 16,2-1-7-16,-2 2-8 0,-2 3-5 0,7-1-5 0,-9-1-11 15,2 2-10-15,2 2-10 0,-2-2-6 0,2 1-6 16,2 3-4-16,-2-1-2 0,-2 0-1 0,2 0 1 15,3 0-2-15,-3 0-1 0,-4-4-1 0,4 2 0 0,-4-1 0 0,2 2 0 16,-2-1 0-16,6 2-2 0,-2-3-1 0,-4-1 0 16,4 0-3-16,-4 0 0 0,3-2 0 0,-3-1 0 0,6 1-2 15,-6-2 1-15,4-1-7 0,-4-1-16 0,0-1-17 16,0 1-24-16,0-4-22 0,0-1-23 0,6 0-30 16,-6-1-34-16,0 1-54 0,0 0-84 0,4-12-65 0,-2 4-34 15</inkml:trace>
  <inkml:trace contextRef="#ctx0" brushRef="#br0" timeOffset="66934">31989 10117 303 0,'0'0'245'0,"0"0"-65"0,0 0-49 0,0 0-38 16,0 0-23-16,0 2-12 0,0 3-5 0,-2-1-2 0,2 2-1 16,0-1 0-16,0 1 2 0,-5 1 0 0,5 2 1 15,-4 1-7-15,-2 1-6 0,2 2-5 0,2 1-5 16,-2-1-6-16,-2 3-8 0,1-2-6 0,3 2-4 0,-2 0-1 16,2 1 0-16,-6-1-3 0,6 3-1 0,-2-4-1 0,-2 5-1 15,1-1 0-15,-1 0-2 0,2-2-1 0,-2 0-2 16,0-1-13-16,-1 1-19 0,3-2-25 0,-6-2-28 0,4-2-36 15,-5-2-62-15,5 0-111 0,-4 1-81 0,0 0-29 16</inkml:trace>
  <inkml:trace contextRef="#ctx0" brushRef="#br0" timeOffset="67486.25">31968 10721 190 0,'10'6'154'0,"1"-3"-34"0,-1-2-21 0,2 4-12 16,3-2-10-16,-9-2-13 0,9 2-11 0,-7-2-10 16,0 1-7-16,5-2-7 0,-7 0-6 0,8 0-4 0,-3-2-1 15,1-2-4-15,-6 1-2 0,9 0-1 0,-5-1-3 16,-2-4 0-16,3 1-2 0,-5-3-1 0,4 0-2 0,0-1-1 15,-3-1 0-15,7-2-2 0,-8 0 0 0,7-4 0 0,-3 0 0 16,0 1 0-16,1-3 0 0,-5 2 0 0,0-4-1 16,4 2-3-16,-5 0 4 0,-3-1-2 0,-2 0 3 0,4 3-1 15,-4 4 0-15,0 0 2 0,0 1 3 0,0 1 2 16,0 0-3-16,0 2 0 0,-4 2 1 0,4-2 3 16,0 1 1-16,-2 1 4 0,2 1 1 0,0 0 6 0,0 1 5 0,0 0 4 15,0 3 3-15,0-2 2 0,0 2 1 0,0 2 1 16,0-2 5-16,0 1-6 0,0 2-9 0,0 0-6 0,0 0-6 15,0 0-4-15,0 2-2 0,0 1-1 0,0 0-6 0,0 0 8 16,0 3 5-16,-5 2 3 0,5-1 3 0,-6 3 3 16,6 2 6-16,-4-2 1 0,4 2-1 0,-6 0-3 15,6 1 0-15,0 1 2 0,-2 0-1 0,2-2-3 0,0 0-4 16,0 3-1-16,2-2-1 0,-2-1-1 0,6 2 0 0,-6-1-2 16,4 0 0-16,-4-1 0 0,6-2-1 0,-1 3 0 0,-3-1-1 15,2-3-2-15,2 0-3 0,-2-1 0 0,0-1-2 16,-4 0-2-16,2 0-2 0,4-4-1 0,-1 4-1 15,-5-1 1-15,4-1-1 0,-4 1-2 0,2-1-1 0,4-2-2 16,-2 2-1-16,0-3-7 0,-4 4-12 0,2-3-16 0,-2 1-19 16,9-2-20-16,-9-2-21 0,2 0-27 0,-2-2-30 15,4-2-50-15,-4-1-76 0,0-1-68 0,0 0-46 0</inkml:trace>
  <inkml:trace contextRef="#ctx0" brushRef="#br0" timeOffset="67733.88">32109 10517 309 0,'0'-2'299'0,"0"1"-81"0,0-2-63 15,6 1-44-15,-6 0-26 0,4 2-18 0,2 0-13 16,0 0-9-16,3 0-10 0,1 0-9 0,-4 0-7 0,7 0-5 15,-3 2-4-15,13 0-6 0,-3 1-2 0,3-2-2 16,2 1-2-16,0 0 0 0,1 1-2 0,-5-2-4 0,6-1-12 16,-6 0-17-16,-3-1-20 0,-1-2-29 0,4-1-34 0,-1-2-49 15,-3 1-72-15,-5-1-73 0,-2 0-51 0</inkml:trace>
  <inkml:trace contextRef="#ctx0" brushRef="#br0" timeOffset="69953.78">30862 11061 105 0,'0'0'205'15,"0"0"-37"-15,0 0-26 0,0 0-21 0,0 0-18 0,0 0-15 16,0 1-14-16,0-1-14 0,0 2-10 0,0 1-9 0,0-1-7 15,0-2-4-15,0 5 2 0,0 1 4 0,0-2 3 16,0 2 4-16,0 1 3 0,6 2 3 0,-6 0 3 0,9 1 0 16,-9 1-5-16,2-2-5 0,-2 0-2 0,0-1-5 15,0 3-1-15,0 0 3 0,0-1 2 0,4 1 1 0,-2 0 1 16,-2 0-2-16,4-3 0 0,-4 1-1 0,6-1-7 16,-6-1-10-16,0 0-8 0,4 2-6 0,-4-3-3 0,2-2 0 15,-2 2-2-15,5 0-3 0,1 0 2 0,-2 0 0 16,0-2 2-16,-2-3-2 0,4 3-1 0,-2-2 2 0,1-1 0 15,-3-1 0-15,8 0-2 0,0-1 1 0,-4-3-1 16,5 1 0-16,-5-1 0 0,8-2-2 0,-5 0-2 0,-1-1 2 0,0-2-1 16,1-2-1-16,1 0 0 0,-8 1 3 0,8-1 0 15,-6 1 1-15,-4 1 1 0,2-2 1 0,-2 2 0 16,0 0 1-16,0 2 1 0,0-1-2 0,0 1 1 0,0 1 0 16,0-1 0-16,0 4 1 0,0-1-1 0,-2 1-1 15,2 0 0-15,0-3-1 0,0 6 0 0,0-2 0 0,-4 2-1 16,4-5 0-16,0 4 0 0,0 0 0 0,0-1 0 0,0-1 0 15,0 2 0-15,0 1 0 0,0 0 1 0,0 0 0 16,0 0-1-16,0 0 0 0,0 0 0 0,0 0-2 0,0 0 0 16,0 0 1-16,0 1-5 0,0-1 3 0,0 0 0 15,-4 0 2-15,4 0 1 0,0 0 2 0,0 0-1 0,0 0 0 16,0 0 4-16,0 0-2 0,0 0-2 0,0 0-2 0,0-1 0 16,0-1 0-16,0-1 0 0,0 2 1 0,0 2-1 0,0 2 0 15,0-1 1-15,4-2 2 0,-4 0 0 0,4 0-1 16,-4 0 0-16,2 0 0 0,-2 0 0 0,0 0 0 0,0 0 0 15,0 0-1-15,0 0 0 0,0 0 2 0,0 0-1 16,0 0 0-16,0 0-1 0,0 0 2 0,0 0-2 0,0 0 1 16,0 0 0-16,0 0-4 0,-2 0 3 0,2 0 0 15,0 0-1-15,0 0 0 0,0 0-1 0,0 1 1 0,0-1 0 16,0 0 1-16,0 3-1 0,0-3 1 0,0 0 0 16,0 0 1-16,0 0-1 0,0 0 1 0,0 0-1 0,0 0 0 15,0 0 0-15,0 0 1 0,0 0-1 0,0 0-1 16,-4 0 1-16,4 0 0 0,0 0 2 0,0 0-1 0,0 0 0 15,0 0-1-15,0 0 0 0,0 0-1 0,0 0-1 0,0 0 1 16,0 0 1-16,0 0-1 0,0 0 0 0,0 0 1 16,0 0 2-16,0 0 0 0,0 0 0 0,0 0 0 0,0 0-2 15,0 0 1-15,0 0 0 0,0 0-1 0,0 0 0 0,0 0 0 16,0 0 0-16,0 0 0 0,0 0 0 0,0 0-1 16,0 0 0-16,0 0 1 0,0 0 0 0,0 0-1 0,0 0 1 15,0 0 0-15,0 0-1 0,0 0-1 0,0 0-1 0,0 0-1 16,0 0-1-16,0 0-1 0,0 2-1 0,0-1-6 15,0 0-18-15,0-1-21 0,0 0-24 0,-4 0-26 0,-2 0-31 16,4 0-45-16,-6-1-83 0,1 0-93 0,-5-1-57 16,-2-1-28-16</inkml:trace>
  <inkml:trace contextRef="#ctx0" brushRef="#br0" timeOffset="71058.89">30817 11084 116 0,'0'0'126'0,"-9"0"-9"0,9 0-9 0,0 0-12 16,0 0-12-16,0 0-10 0,0-1-2 0,0-1-12 0,0 1-12 16,0 1-9-16,0 0-5 0,0 0-2 0,0 0-3 15,0 0-3-15,0-3-2 0,9 2-2 0,-9-1 0 0,0 1 1 16,0-3 0-16,2 4-1 0,-2-2 1 0,4 2 1 0,-4-3 0 16,2 3 1-16,-2-2-2 0,8 1 2 0,-8-2 0 15,2 3 0-15,2 0-2 0,-2 0-3 0,3-4-2 16,1 4-3-16,0 0-2 0,4 0-2 0,1 0-4 0,-1 0-2 15,0 0-3-15,3 4 0 0,-5-4-1 0,4 3-1 0,1-2 1 16,1 1-1-16,-8 1 0 0,5-1 0 0,-5-2 0 0,0 4 1 16,-2-3-1-16,0 1 1 0,-1-1 1 0,3 2 4 15,-6 0 2-15,-6 0 5 0,3 1 1 0,-1-1 4 16,0 4 2-16,-4-1 1 0,0 1-1 0,-5 1-1 0,3-1-4 16,-2 1-2-16,-3 0-3 0,5-1-3 0,-1 0-3 0,-1 1-1 15,2-1-1-15,-1 1 0 0,-1-2-2 0,2-2 0 16,3 4 1-16,1-3 0 0,-4-2-1 0,4 1 1 0,-5-1 0 15,7-1 0-15,0 1 0 0,4-2 0 0,-6 1 1 0,6-1-1 16,-2 4 0-16,2-4 0 0,0 1 0 0,0 0 0 16,0-4-1-16,0 2 0 0,0 0 0 0,2 0 0 0,-2 0 0 15,6 0 0-15,-6 0 0 0,4 0 0 0,0 0 0 16,7 0 0-16,-9 2 0 0,4 0-1 0,4 1 2 16,1 0 0-16,-1 0 1 0,2 2-2 0,3-2 1 0,-3-1 0 15,-6 2 1-15,5-1-1 0,-3 2-1 0,0-3 2 0,1 5-2 16,-1-1 2-16,-4-2 0 0,0 2 3 0,2 2-1 15,-4-1 3-15,-2 0 2 0,4 0 0 0,-4 0 4 0,-4 3 3 16,4-2 4-16,-2 3 2 0,-8-2 4 0,0 0 4 16,3 0 4-16,-5 1 2 0,-7 0 4 0,3 0-1 0,-1 1 0 15,-5-2-3-15,1 0-2 0,2 1-6 0,-6-3-6 0,3 1-5 16,1-1-5-16,5-1-4 0,-1 0-3 0,-2-1-3 16,3 1-2-16,1-3-1 0,5 1-1 0,-2-1-3 0,-3 2 0 15,13-4-10-15,-4 0-16 0,-2-1-21 0,8 0-25 0,0-1-31 16,0-2-41-16,10-5-71 0,-4-2-115 0,5 0-81 0,-1 2-39 15</inkml:trace>
  <inkml:trace contextRef="#ctx0" brushRef="#br0" timeOffset="71456.37">31242 11058 185 0,'0'-4'289'0,"5"2"-74"0,-5 2-64 16,2 0-51-16,-2 0-31 0,6 0-23 0,-6 0-15 0,0 0-8 15,4 2-7-15,-4 2-7 0,0 2-3 0,0-1-2 16,4 3 1-16,-2-1 3 0,-2 2 1 0,0 2 1 0,0-2 4 16,0 0 7-16,0 3 4 0,0-2 1 0,-2-2 0 15,2 2 0-15,0 1 2 0,0-1 2 0,0-2-3 16,0 0-5-16,0 0 0 0,0-1-1 0,0 1-1 0,2-2 1 15,-2-1-4-15,6 0 0 0,-6 1-2 0,5 1-1 0,-1-2 0 16,-2-2-4-16,8 0-1 0,-6 1-1 0,7-2-1 0,-3 0-2 16,2-2-1-16,5 0 0 0,-3-2-2 0,2 0 5 15,-5-5 2-15,5 2 3 0,-1-1 3 0,1-4 5 0,-2-1 6 16,-5-2 4-16,3 3 3 0,-2-4-1 0,-6 1-2 16,5-2-2-16,-3 4-2 0,-4-4-4 0,-4 4-5 0,-3-1-6 15,5 0-3-15,-6 1-3 0,-2 2 0 0,-3 2-4 16,7 0-1-16,-8 1-3 0,1 3-5 0,-3-3-13 0,1 5-23 15,-1 1-22-15,5 0-27 0,-1 0-33 0,0-1-48 0,-3-4-95 16,5 3-88-16,10 2-61 0</inkml:trace>
  <inkml:trace contextRef="#ctx0" brushRef="#br0" timeOffset="72689.2">30932 9763 24 0,'0'-2'58'15,"0"1"-5"-15,0 1-2 0,0 0-2 0,0 0-1 16,0 0 1-16,5 0-2 0,-5-3 1 0,0 3-6 0,0 0 3 16,2 0-3-16,-2-1-1 0,6 1-1 0,-6 0-5 0,0-2-1 15,0 2-2-15,0-1 1 0,0 1-2 0,0 0 0 16,0 0-2-16,0 0 2 0,0 0 1 0,0 0-1 16,4 0-3-16,-4 0-5 0,0 0-1 0,0 0-3 0,0 0-4 15,0 1-4-15,0 1-4 0,0-1-3 0,-4 2 0 0,4 0-1 16,0 1-1-16,0 0 0 0,0-2 1 0,0 5 4 0,0-1 6 15,4 2 7-15,-4 2 3 0,0-2 3 0,4 2 2 16,-4 1 0-16,6-1 1 0,-6 1-2 0,2-2-4 16,-2 2-2-16,4-1-3 0,-4-1-1 0,7 0-2 0,-3 0 2 15,0 2 0-15,-2-2-2 0,4 0-3 0,-2 0-4 16,0-1 0-16,-1-1-1 0,3 0-1 0,-2 1-2 0,2-1-1 16,0-1 1-16,3-2 0 0,-7 2-1 0,6 0-2 0,-6-2 5 15,8-1-3-15,-6 0-1 0,5-3-2 0,-5 2 0 16,2-2 0-16,4 0 1 0,-3-2 1 0,3-1-7 0,-4 0 3 15,4-4 2-15,-5 3 1 0,5-4 1 0,-8 1 1 16,8-3-2-16,-6 3 1 0,-1-1-2 0,1 1 1 0,2 0-1 16,-2-2 1-16,-4 2-1 0,2-1-2 0,-2 1 2 0,4-1 1 15,-4 2-1-15,0 0 1 0,0 0-1 0,0 3 1 0,0 0 1 16,0-1 0-16,0 1-2 0,0 0 1 0,0 0 1 16,0 3 0-16,0-2 0 0,0 0-2 0,0 2 0 0,0 0 0 15,0 0 0-15,0 0 0 0,0 0 0 0,0 0-1 16,6 0-1-16,-6 2 1 0,0 0 1 0,0-2 0 0,0 3 0 15,0 0 0-15,0 0 0 0,0 1 0 0,0-1 4 16,0 0 3-16,0 3 2 0,0 0 2 0,0 0 1 0,0 2 0 16,0-1 1-16,0 1 0 0,5-1 0 0,-5-3-5 15,0 4-2-15,4-1-1 0,-4-1-2 0,0 1 0 0,0-1-1 16,0 1 0-16,0-3-2 0,0 2 0 0,0-2 0 16,0 2 0-16,0 0 0 0,0 0 0 0,0-3 0 0,0 4 0 15,0-3-1-15,0 0-2 0,0 1 0 0,0-2-1 0,0 2-3 16,0-3-2-16,0 3-10 0,0-1-16 0,0-2-17 15,0 2-24-15,0-3-28 0,0-2-45 0,0 1-82 0,-4-5-85 16,4 1-62-16</inkml:trace>
  <inkml:trace contextRef="#ctx0" brushRef="#br0" timeOffset="73091.32">31400 9792 65 0,'0'0'236'0,"0"0"-51"0,0 0-40 15,0 0-32-15,0 0-24 0,0 0-19 0,0 0-16 16,0 0-15-16,0 0-11 0,0 2-9 0,0-1-9 0,0 3-1 16,0 1-2-16,0 1-2 0,0 0 1 0,2 2 3 15,-2 0 1-15,8-2 4 0,-6 2 0 0,2 0 0 16,-2-2 2-16,2 3 2 0,2-1 0 0,-1-1-1 0,-3-1-2 0,2 2-1 15,2 2-1-15,-2-4 1 0,0 2-3 0,-2-4 0 16,5 2-4-16,1 0 0 0,-6-2 0 0,8 1-2 16,-4-3 0-16,-1 3-1 0,-3-4-2 0,2 1 2 0,2 0-3 0,-2-2 3 15,0 0-1-15,-2-2-2 0,9 0 1 0,-7-3-1 16,4 2 1-16,-4-2-2 0,2-1 1 0,3 1 4 16,-3-3-3-16,-4 1-1 0,8-1 1 0,-4-2-1 0,-1 1 1 15,-5 0-1-15,4 0 1 0,-4-1-3 0,0 3 1 0,-4-4 3 16,4 2 0-16,-5 0 2 0,-1 0-1 0,-4-1 1 15,4 3-2-15,-5 0 0 0,1 1-2 0,-2 0 0 0,-1-1-3 16,-1 5-8-16,3 1-13 0,-7-2-13 0,3 1-20 16,5 0-28-16,-2 0-40 0,-3 1-58 0,9-2-100 0,-6 3-65 15</inkml:trace>
  <inkml:trace contextRef="#ctx0" brushRef="#br0" timeOffset="74913.7">30781 11991 29 0,'5'-3'59'0,"-1"3"-3"16,-4-1 2-16,2 0 1 0,-2-1 3 0,6-1 4 0,-2 3 2 16,-4 0 0-16,4 0 1 0,-4-1-4 0,2 1-1 15,-2 0-3-15,9-1-5 0,-9 1-4 0,0 0-6 0,0-4-2 16,0 4-4-16,0-1-2 0,2 0-4 0,-2 1-2 0,4-2-2 15,-4 2 0-15,2-4 0 0,8 3-1 0,-6-1-1 16,3 1 1-16,5-3 2 0,-2 1 4 0,5-2 4 0,1 2 1 16,1-2 1-16,-1 0-1 0,5-1 0 0,6 0-1 0,2-1 0 15,2 0-2-15,4-1-4 0,2 1-1 0,7 1-1 16,3-4 1-16,5 2 0 0,2-4-2 0,6 0-7 16,-1-4-3-16,8-1-3 0,1-1-4 0,4-4-3 0,-2 1-3 15,7-3-3-15,-1 2 0 0,-1 0-1 0,-5-1-3 0,3 2 0 16,-7 1 1-16,2 1 0 0,-8 4-1 0,0 0 3 15,0 1-2-15,-4 4-2 0,-1 0 1 0,5 3-1 0,-6 1 1 16,4 0 3-16,-4 2-2 0,-9 1-2 0,9 2 1 16,-9 0 1-16,3 1 1 0,-9 0 0 0,3 1-1 15,-7 0-2-15,6 2 0 0,-12-1 0 0,-2 0 1 0,0-2 0 16,-5 0 0-16,-5 0-1 0,2 0 0 0,-13 0 0 0,0 0-1 16,4 0-3-16,-8 0-8 0,-2 0-14 0,0-2-17 0,0 0-23 15,0-1-25-15,-2 2-31 0,-2-2-43 0,-2-3-84 16,-4 2-90-16,-3 1-60 0,-1-2-29 0</inkml:trace>
  <inkml:trace contextRef="#ctx0" brushRef="#br0" timeOffset="75376.67">31699 12058 102 0,'2'8'239'0,"2"-1"-81"15,3 1-51-15,-3 1-29 0,-4 1-12 0,4 1-3 16,-4 1-6-16,2 0-1 0,-2 2 1 0,0-1 2 0,0 2-6 16,0-2-4-16,0 1-2 0,0 4-1 0,-2-5 3 15,2 2 1-15,-4 3 2 0,-7-2-1 0,7 2-4 0,-2-4-1 16,0 3-5-16,2-2-4 0,-2 1-5 0,4-2-6 0,-7 1-7 15,9-1-5-15,-2-2-5 0,-2 2-2 0,-2-1-1 16,2-2-2-16,4-2-2 0,-6 0-2 0,6-3 0 16,0 1-3-16,0 0-1 0,0-1 1 0,0-4-2 0,6 3-7 15,-6-3-10-15,4 1-20 0,-4-3-21 0,6-3-26 0,-2 0-31 16,-2-3-50-16,9-3-84 0,-5 1-81 0,4-1-55 0</inkml:trace>
  <inkml:trace contextRef="#ctx0" brushRef="#br0" timeOffset="75811.13">32125 11943 249 0,'6'-1'332'0,"-6"0"-80"0,4-2-60 16,-4 3-46-16,5-6-31 0,-5 2-23 0,0 2-18 15,0 2-17-15,0 2-15 0,0 1-12 0,0 1-8 0,0 2-1 16,0 1 1-16,0 2 2 0,0 1 0 0,0 3 2 0,0-2-2 16,-5 1 0-16,5 3-2 0,0-2-6 0,0-2-6 15,0 2-4-15,0-1-1 0,0 2-1 0,0-1-1 0,0 0-1 16,0 0 0-16,0 1-1 0,5-2-1 0,-5 3 2 16,2-3-2-16,6 0 1 0,-6-3-2 0,4 1 1 0,-2 3 1 15,7-4-1-15,-9 0 0 0,8-2 1 0,0 1-1 0,5 0 1 16,-9-3 0-16,6 0-1 0,-5-2-1 0,7-2 2 15,-8-1-1-15,9-1 0 0,-7-2-2 0,7-3 0 0,-9 0 2 16,8-2 0-16,-1-1 0 0,-7 0 0 0,8-3-1 0,-3 1 1 16,-5-2 0-16,4 2 0 0,-2-4 1 0,-3 0 0 15,-1-1 0-15,-2 2 1 0,-2-2 1 0,0-2-2 0,-2 2 1 16,-2 1 2-16,-1-1 0 0,-1 2-3 0,0 0 0 16,-6 3-1-16,-3-1 0 0,-1 1-2 0,-1-2 0 0,1 5-2 15,-5-2-1-15,4 3-2 0,1 3-9 0,5-3-15 0,-5 2-18 16,4 4-21-16,-9 0-27 0,11 1-31 0,-3 0-45 15,7-3-81-15,-4 1-81 0,1 2-55 0</inkml:trace>
</inkml:ink>
</file>

<file path=ppt/ink/ink5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5:34:27.250"/>
    </inkml:context>
    <inkml:brush xml:id="br0">
      <inkml:brushProperty name="width" value="0.05292" units="cm"/>
      <inkml:brushProperty name="height" value="0.05292" units="cm"/>
    </inkml:brush>
  </inkml:definitions>
  <inkml:trace contextRef="#ctx0" brushRef="#br0">3295 3074 47 0,'0'0'66'0,"0"0"3"0,0 0 1 0,0 0 2 16,0 0 0-16,0 0-2 0,0 0-3 0,0 0-3 0,0 0-3 15,-6 0-2-15,6 0-6 0,0 0-4 0,0 0-3 0,0 0-4 16,0 0-9-16,0 0-2 0,0 0-5 0,0 0-3 16,0 2-4-16,0-2-2 0,0 0-2 0,0 0-2 0,0 0 6 15,0 0-3-15,0 0 0 0,6 0 4 0,-6 0 2 0,0 0 1 16,0 0 2-16,0 0 1 0,0 0 1 0,0 0 3 16,0 0 0-16,0 0 0 0,0 0 1 0,-6-2 0 0,6 2 2 15,0 0 0-15,-4 2-1 0,4 0 1 0,0-2 0 0,0 0 0 16,0 0 0-16,0 0 1 0,0 0 0 0,0 0-1 15,0 0 0-15,0 0 1 0,0 0-1 0,0 2-1 0,0-2 0 16,0 0-4-16,0 0 0 0,0 0-4 0,0 0 0 16,0 0-2-16,0 0 1 0,0 0 1 0,0 0 2 15,0 0 4-15,0 1 0 0,0-1-2 0,0 0 4 0,0 0 0 0,0 0 0 16,0 0-2-16,0 0 1 0,0 0-3 0,0 0-1 16,0 0 2-16,0 0-3 0,0 0-3 0,-2 0-4 15,2 0-1-15,0 0-5 0,0 0 0 0,0 0-4 0,0 0-2 16,0 0-2-16,0 0-1 0,0 0-2 0,0 0 0 15,0 0-1-15,0 0-1 0,0 0 0 0,0 0 1 0,0 0 0 16,0 2 2-16,0 1-1 0,2-2 0 0,-2 1 0 0,4-1 3 16,-4 2-1-16,6-1 1 0,-2 1 5 0,-4 1 6 15,4 2 7-15,-2 0 3 0,2-1 0 0,3 1 0 0,-1-1 0 16,-2 1 2-16,2 0 0 0,0 1-2 0,-1 1-3 16,5-1 2-16,0 2 0 0,-4 1 1 0,5 0 1 0,-5-1 1 15,4 1 1-15,-4-2 2 0,5 1-6 0,-5 3 2 0,4-1 0 16,-8 1 1-16,9-3 0 0,-1 2-4 0,-4 1-2 15,5-1-1-15,-7 0 6 0,2 0-1 0,4 2-3 0,-3 1 2 16,-1 0-1-16,2-2 0 0,-6 2-1 0,8-4-5 0,-3 1-3 16,-1 2-1-16,-2-4-2 0,2 0 0 0,-2-1-5 15,-2 1 4-15,2 0 1 0,3-1 1 0,-3-1 1 0,0-1-1 16,-4 0 0-16,2-1-2 0,-2-1 1 0,4-1-3 16,-4 1-3-16,6 0-1 0,-6 1-3 0,4-3 3 15,-4 3-2-15,3 1 1 0,-3 0-2 0,4-3 0 0,-4 0 2 16,0 1 3-16,0-1 1 0,6 3 1 0,-6-4 0 0,4 3 0 15,-4-3 1-15,2 3 1 0,-2-2-1 0,4 2-2 0,-4-3-3 16,6 2 0-16,-6-3 2 0,0 0 0 0,0 2-3 16,0-1 1-16,0 0-1 0,5 0-4 0,-5-1 0 0,6 2 4 15,-6 0-4-15,0 0-1 0,0 1 3 0,4-1-1 16,-4-2-1-16,0 4 4 0,2-1-2 0,-2 0-2 0,4 0 2 16,-4 0-1-16,6 0 0 0,-6-1 0 0,4 1 1 0,-4-2 0 15,2 0 5-15,-2-1 0 0,0 3 0 0,0-4 3 16,5 2 2-16,-5-1 1 0,6 3 5 0,-6-3-2 0,0 1-2 15,0-2 0-15,0 0 1 0,0 0 1 0,0 0-1 16,0 0 0-16,0 0-1 0,0 0 3 0,0 0-1 16,0 0-1-16,0 0-1 0,4 0-2 0,-4-2-1 0,2 2-1 15,-2 0 2-15,0-1-3 0,0 1 2 0,0 0 0 0,-2 0 1 16,2 0 1-16,0 0 1 0,0 0 1 0,0 1 0 0,0-1 2 16,0 2 0-16,0-2 1 0,0 0 0 0,0 0 0 15,0 0 0-15,0 0 1 0,0 0-3 0,0 0-1 16,0 0-1-16,0 0-1 0,0 0-2 0,0 0 2 0,0 0 0 0,0 0 3 15,0 0 3-15,0-2 2 0,0 2 2 0,-4 0 2 16,4-1 7-16,0-3 1 0,0 3 0 0,0-1 1 0,4 2 1 16,-4-5 0-16,2 1-1 0,2 0-1 0,2-3-7 15,-2-2-4-15,3-4-5 0,-1 3-4 0,0-6-4 16,2 0-4-16,-1-4-5 0,3 2 0 0,-4-5 0 0,6-1 0 16,-1-3 1-16,-1 0 0 0,0-2 0 0,1-1-1 0,5-1 2 15,-3-1 0-15,-3-1 2 0,5 4-1 0,-3-4-2 0,-6 1 1 16,9 2-1-16,-3 0 2 0,-2 2-1 0,1 2-2 15,-1 1 0-15,-4 2 0 0,5 3-1 0,-5 1 0 0,0 4 1 16,0 2-2-16,-2 2 2 0,3 0-1 0,-7 0-1 16,4 5 2-16,-4 2 0 0,6 0 1 0,-6 1 0 0,4 1 2 15,-4-1-3-15,0 2 1 0,0-1-2 0,0 2-1 0,0 0-1 16,0 0 1-16,0 0-4 0,0 0 0 0,0 0 0 16,0 0-1-16,0 0-1 0,-4 0-1 0,4 0-6 0,-6 0-7 15,6 2-4-15,-4-2-7 0,4 1-6 0,0 2-10 0,-7-1-12 16,7-2-13-16,0 0-14 0,0 0-19 0,0 0-23 15,0 0-28-15,0 1-31 0,-4 1-30 0,4 2-28 0,-2 0-32 16,2 0-29-16,0-3-45 0,0-1-84 0,0 0-89 16,-4 0-41-16,-6-1-1 0</inkml:trace>
  <inkml:trace contextRef="#ctx0" brushRef="#br0" timeOffset="3804.04">4012 3603 5 0,'0'0'32'15,"0"1"-3"-15,0-1-2 0,0 3-1 0,0-3-2 0,0 0-1 16,0 0-3-16,0 0 1 0,0 0 2 0,0 0 2 0,0 0 0 15,0 0 0-15,0 0 2 0,0 0 1 0,0 0 2 16,0 0 0-16,0 0 0 0,0 0 0 0,0 0 1 16,0 0 0-16,0 0-1 0,0 0 0 0,0 0 2 0,0 0-1 15,0 0 0-15,0 0 0 0,-4 0-2 0,4 0 1 0,0 2-1 16,0-2-3-16,0 0-3 0,0 1-3 0,0-1-2 0,0 0-3 16,0 0-2-16,0 0-2 0,0 0 0 0,0 0 0 15,0 2 1-15,0-2 1 0,0 1 1 0,0-1 1 16,0 0 1-16,0 0 2 0,0 3 1 0,0-3-1 15,0 0 2-15,0 1-1 0,0-1 0 0,0 0-1 0,0 2 1 0,0-1 0 16,0 0-1-16,0 3 0 0,0-3-1 0,0 0 2 16,0 2 2-16,0 0 0 0,0 0 2 0,4 1 2 0,-4-1 3 15,0 1 3-15,0 0 1 0,0 0-3 0,0-1 1 16,0 1-1-16,0-1-2 0,0 2-1 0,6-1 0 16,-6 0-3-16,0-1 2 0,5 1-1 0,-5 1-1 0,2 1 1 0,-2 0-1 15,4 0-2-15,-4 0 0 0,6 2-3 0,-2-3-2 16,2 3 0-16,-2 1 1 0,9 2-1 0,-9-3-1 0,2 5 1 15,5-4 1-15,1 1-1 0,-4 3 0 0,5-4-3 0,-3 0 0 16,0-1 0-16,3 4-3 0,-3-8 0 0,0 3-2 16,1 1 0-16,1-1-1 0,-6 1 0 0,5 0-1 0,-5-2-1 15,4-1 0-15,-6 0 1 0,7 1 0 0,-9-3-2 16,8 2 2-16,-4-1 1 0,-2-2 3 0,7-1 2 0,-5 1 2 16,4-2 2-16,3 0 0 0,-5 0 2 0,4-2 1 0,1 1-1 15,1-4 1-15,3-1-2 0,-7 2 1 0,7-4-2 16,3 1 0-16,-3-2 5 0,-1-2-3 0,1 0-1 0,-1-1 0 15,1 2-3-15,-5-4-1 0,5 2-2 0,-3-1 1 16,-1-1-3-16,-3 2 2 0,0-2 1 0,-3 2 1 0,-1 2 6 16,4 0 3-16,-6 2 5 0,-2-3 5 0,-2 3 6 0,5 1 3 15,-5-1 0-15,-5 1-1 0,3 0-5 0,-8-2-7 16,0 2-3-16,3 0-7 0,-3-1-9 0,0 1-6 16,-3-2-3-16,-1 3 0 0,-3 2 0 0,1 0-1 0,-1 1 0 15,-5 0 1-15,5 0-1 0,-4 2-2 0,5-1 3 0,-1 2-6 16,1 0 2-16,-1 0 1 0,1 0-4 0,-1 2-4 0,7-1-7 15,-5 2-7-15,3 0-9 0,2 0-1 0,-3 1-10 16,3-1-6-16,0 2-1 0,-1-3 0 0,-1 4 0 16,1-3 2-16,5 1-2 0,-4-1 0 0,4 1 0 15,-5-2-1-15,7 0 0 0,-2 0-6 0,0-2 0 0,6 0-8 0,-4 0-3 16,4 0-6-16,0 0-11 0,0-2-18 0,4 0-25 16,6-1-35-16,-4-3-60 0,5 0-105 0,1-1-64 0</inkml:trace>
  <inkml:trace contextRef="#ctx0" brushRef="#br0" timeOffset="4434.06">5046 3051 29 0,'6'0'121'0,"-6"-1"-11"0,4 1-6 0,-4-3-4 15,2 1-2-15,-2 2-6 0,4-1-7 0,3 1-11 16,-7 0-8-16,4 0-10 0,-4 0-4 0,2 0 2 0,2 0-3 16,-4 0-2-16,6 0 0 0,-2 0 0 0,-2 0-3 0,2 0-1 15,3 0-3-15,-3 0-5 0,0 0 3 0,4 1 3 16,3-1 4-16,-1 0 3 0,0 0-1 0,3 0 1 16,-3 0 1-16,4 2-1 0,5-2 0 0,-5 3-5 0,3-2-4 15,0-1-5-15,-1 0-1 0,7 0 0 0,-3 0-2 0,3 0 0 16,-6 0-5-16,3 0-4 0,-3 0-1 0,6 0-3 15,-7 0-1-15,-1 0-2 0,1 0-4 0,5 0-6 0,-9 0-1 16,-5 0-1-16,7 0-2 0,-8 0-3 0,0 0 3 0,1 0-2 16,-3 0 0-16,2-1 0 0,-2 1-1 0,-2 0 0 0,6 0-2 15,-8 0 2-15,2 0-7 0,-2-3-11 0,5 1-12 16,-5 1-16-16,6 0-17 0,-2-1-19 0,-2-2-20 16,-2-1-18-16,4 1-19 0,-4 2-17 0,6-3-20 0,-2 2-31 15,-1-1-54-15,1 2-63 0,2 1-55 0</inkml:trace>
  <inkml:trace contextRef="#ctx0" brushRef="#br0" timeOffset="4944.92">5246 3424 89 0,'0'2'111'16,"0"0"-9"-16,0 0-3 0,2 0-3 0,-2-1-4 0,5 1-4 15,1-1-7-15,-2-1-6 0,-2 3-4 0,8-3-2 16,-4 0-2-16,9 0-2 0,1 0-1 0,1 0-4 0,0 0 1 16,-1 0 1-16,7 0 0 0,4 0-4 0,-7 0 0 0,3 0-3 15,2-3-4-15,-2 2 0 0,-1 1-4 0,1 0-6 16,2 0-2-16,-6 0-4 0,1 0-4 0,-3 0-3 0,3 0-1 15,-7-2-1-15,3 2 1 0,-5 0-1 0,3-1-1 16,-8 1-6-16,7-2 0 0,-3 0 0 0,0 2-2 0,-5 0-2 16,1 0-3-16,0 0-4 0,-2 0-2 0,-2 0 1 0,2 0-2 15,-4-2-2-15,7 0-5 0,-3 0-2 0,-2 0-12 16,2-1-12-16,2 3-17 0,0-6-17 0,-2 4-24 0,7-4-26 16,-1-1-27-16,-4-3-41 0,5-2-59 0,-5 1-106 15,4 3-62-15,-4-3-27 0</inkml:trace>
  <inkml:trace contextRef="#ctx0" brushRef="#br0" timeOffset="5661.05">6309 2896 222 0,'-6'0'180'0,"2"0"-45"0,4 0-33 16,-3 0-19-16,3 0-12 0,-4 0-8 0,4 0-8 16,0 3-8-16,-6 0-9 0,6 0-6 0,0 1-7 0,0 1-4 15,0 1-1-15,0 0 1 0,-4 1 5 0,4 3 4 16,0-2 3-16,0 5 2 0,0-3 3 0,4-1 1 0,-4 6-2 16,6-1 3-16,-2 1-2 0,-1 2-2 0,1-1-3 15,6 2 0-15,-8-1-5 0,8 2 0 0,-3-1-1 0,7 1-6 16,-4-1-3-16,3 1-2 0,-3 1 4 0,3-2-5 0,1-2-2 15,-2 1-3-15,-1-2-3 0,5 2 1 0,-5-1-2 16,1-1 1-16,-2-2-7 0,1 1 4 0,-1-4 0 0,0 2 2 16,3-3 0-16,3 0 1 0,-5-1 1 0,3-1-1 15,-1-1 2-15,-3 1 0 0,0-4 1 0,3 1 0 0,-3-2 0 16,0 0-2-16,1 0 1 0,1-2 0 0,-2 0 0 0,3-2-1 16,3 0-1-16,-1-2 2 0,1-1 0 0,1-1 0 15,6-1 0-15,-9 0-1 0,9-1-1 0,-3-4 0 0,3 0 0 16,-2 2-1-16,-5-4 0 0,7 1 2 0,-6 1 1 0,-1-3 2 15,1 1-1-15,-1-1 1 0,1 1 2 0,-3-3 0 16,-8 0 5-16,9 1 2 0,-7-2 3 0,-4 1 2 16,0 1 1-16,-1 0 13 0,-3-3 1 0,0 1-1 0,0 1-4 15,-3-1-2-15,-5-1-3 0,0 1-3 0,-7-3-1 0,5 1-10 16,-6 3 3-16,-7-1 1 0,2-1-5 0,-2 2-2 0,1 0 1 16,-5 2-1-16,0 0-2 0,4 2-4 0,-4-1-3 15,3 2-3-15,-3 0 1 0,4 1-1 0,-4 2-2 16,0 2 0-16,4-2 0 0,1 4-5 0,1-1 3 0,-2 2 2 15,3 1-1-15,-1 1 0 0,2-1 3 0,5 3 0 0,-3 0 0 16,1 3 3-16,3 0-7 0,-7 2-5 0,9 0-7 16,-1 2-7-16,-2 2-11 0,7-1-13 0,-5 1-16 0,2 2-11 15,3 1-11-15,3-1-14 0,-2 3-13 0,2-1-15 16,4-1-18-16,4-1-37 0,-4-1-74 0,10 1-99 0,-3-2-53 16,3 0-24-16</inkml:trace>
  <inkml:trace contextRef="#ctx0" brushRef="#br0" timeOffset="6952.04">3485 4961 76 0,'4'-1'121'16,"-4"-4"-17"-16,0 3-8 0,0 2-3 0,0-3-2 0,2 0-4 15,-2 2-6-15,5-1-8 0,-5 2-13 0,0 0-11 0,6-1-12 16,-6 1-3-16,0 0-3 0,4 0 0 0,-4 0 3 0,0 0 1 16,4-3 1-16,-4 1 1 0,2 2-1 0,-2 0-8 15,4 0-3-15,-4 0-3 0,6 0-1 0,1 0 0 0,-3 2-1 16,-2 1 2-16,2 0 4 0,2 1 3 0,-2-1 5 15,-2 4 0-15,9 0 0 0,-7 0 2 0,2 1 0 0,-2 2-3 16,6-2-2-16,-7 1-3 0,7 3 0 0,-4 0 0 16,4 1-3-16,1 0-4 0,-5 1-1 0,4-2-3 15,-4 1 1-15,5 1 0 0,-5-2 1 0,4 2-1 0,-3-1 0 16,3 1-1-16,-4-2-1 0,4 1 1 0,1 0-5 16,-5-3-2-16,4-1-3 0,-6 0 1 0,3 2 1 0,-1-2 1 15,-2-2 2-15,-2 1 1 0,2-1 1 0,-4-3 0 0,6 0-1 16,-6-1-2-16,4-1 3 0,-4 1 0 0,0-2 3 15,0 0 4-15,0-1 10 0,0 0 11 0,-4 0 10 0,4 0 14 16,0 0 11-16,0 0 11 0,4-1 9 0,-4 0 7 0,5-2-2 16,-5 1-4-16,2-1-6 0,-2-1-9 0,4 0-11 0,-4 1-14 15,6-3-16-15,-6-1-8 0,0-1-5 0,6-2-5 16,-6 0-7-16,4 0-5 0,-4-2 0 0,2 0 6 0,-2-2 10 16,5 0-1-16,-5-3-1 0,6-3-1 0,-2 1 1 15,-2-5 3-15,2 0 1 0,2-2-4 0,-2-2-6 0,1 2-1 16,-3-4-2-16,2-1 1 0,2-1-1 0,-2-1-2 0,-2-1-4 15,2 2-2-15,3-1 1 0,-3 4 1 0,-2 1-1 16,2 3-1-16,2 3 0 0,-2-1-2 0,2 3 0 16,-1 1-2-16,-5 3-3 0,2 1-2 0,2 3 0 0,-4 1-2 15,6 2-2-15,-6 1 0 0,4 3-2 0,-4-1 0 0,0 3-6 16,0-1-11-16,0 1-21 0,0 2-24 0,0 1-30 0,0 0-34 16,0 0-29-16,-4 1-28 0,4 2-19 0,0 1-14 15,0 2-4-15,0-2 2 0,0 4 5 0,0 3-5 0,4-3-31 16,-4 0-84-16,2-1-65 0,-2 0-38 0</inkml:trace>
  <inkml:trace contextRef="#ctx0" brushRef="#br0" timeOffset="7626.02">4209 5156 77 0,'0'-4'112'0,"4"4"-15"0,-4-1-8 0,0 1-5 16,0 0-7-16,0 0-4 0,0 0-8 0,0 0-10 0,2 1-7 15,-2 3-3-15,4-2-1 0,-4 5 0 0,6 1 5 0,-6-2 4 16,4 4 10-16,-4-2 5 0,7 5-2 0,-7-2-6 15,4 2 1-15,-4-1-5 0,0 2-2 0,0 1-2 0,2 0-3 16,-2-4-3-16,0 5-2 0,0-4-1 0,0 3-4 16,0-3 2-16,0 4 0 0,-2-1-2 0,2-2 0 0,0 3-3 15,0 0 0-15,0-4-3 0,0 3-2 0,0-2-5 16,2 2-2-16,-2-3-3 0,4-1-1 0,-4 0-1 0,0-2-1 16,6 2-1-16,-6-4-1 0,4 1-2 0,-4-2 0 15,0-2-2-15,0 1-2 0,0-4 0 0,0 1 0 0,0-1 0 16,0-1 0-16,0 0 0 0,0 0 1 0,0 0-2 0,2 0 0 15,-2-1-2-15,0-1-2 0,0 1-5 0,0-2-8 16,0 0-19-16,0 0-19 0,0-1-27 0,0-2-29 16,0 0-34-16,0 1-47 0,4-3-62 0,-4 1-105 0,7-4-69 15,-7 0-37-15</inkml:trace>
  <inkml:trace contextRef="#ctx0" brushRef="#br0" timeOffset="10756.08">5399 4823 1 0,'-4'2'85'0,"4"3"4"0,0-2-2 0,0 0-1 16,0-2-4-16,0 1-2 0,0-1-3 0,0 2-4 0,0-1-4 15,0-1-5-15,0 2-4 0,0-3-6 0,0 2-2 0,0-2-2 16,0 0-3-16,0 0-2 0,0 0-1 0,0 0 0 16,0 6 1-16,4-3 2 0,-4-2 3 0,2 2 2 0,3-6 3 15,1 2 5-15,-6-1 2 0,0 1 1 0,0 1 2 16,0-3 1-16,0 3 1 0,4 0 1 0,-4 0 0 0,4 0-2 15,-2 0-1-15,4 0 2 0,3-3-3 0,-3 3-5 16,6 0-6-16,5 0-7 0,-7-2-8 0,4 2-5 0,-1-3-4 16,3 3-6-16,1 0-2 0,-1 0-1 0,-1 0-1 15,1 0-1-15,-3 0 1 0,3 0-6 0,-5 0 2 0,9 3 2 16,-7-1-5-16,-3-2 0 0,5 3-2 0,-7-3 0 16,2 0-3-16,1 0 3 0,-5 0-4 0,4 0-6 0,0 0 0 15,-3 0 0-15,-3 0 0 0,2 0 0 0,-2 0 1 16,-2 0 1-16,2 0-1 0,-4 0-2 0,7 0-1 0,-7 0-2 15,4 0-11-15,-4 0-16 0,0 0-22 0,2 0-25 0,-2-3-25 16,4 3-27-16,2-2-31 0,0-1-35 0,-2 2-50 0,7-1-76 16,-9-1-82-16,8 2-46 0,-6-1-19 0</inkml:trace>
  <inkml:trace contextRef="#ctx0" brushRef="#br0" timeOffset="11224.31">5372 5239 245 0,'11'0'196'0,"-5"0"-47"0,6 0-27 15,7 0-17-15,-7-3-6 0,5 3-5 0,-1 0-7 0,1 0-9 16,0 0-13-16,3 0-13 0,3 0-15 0,-2 0-9 15,1 0-6-15,-1 0-1 0,2 0 0 0,0 0 0 0,3 0 4 16,-1 0 1-16,-2 0 5 0,4 0 1 0,-4 0-1 16,-3 0 0-16,-1 3-2 0,1-3-1 0,-3 0-1 0,0 0 0 15,-7 0-5-15,2 3-3 0,3-3-4 0,-5 0-3 0,-4 0-3 16,1 0-2-16,-3 0-2 0,-2 0-4 0,2 1-1 16,-4 1 0-16,6-2-2 0,-6 0-3 0,0 0-8 15,0 0-11-15,-6 0-15 0,6-2-20 0,0 1-29 0,0-5-41 16,-4 4-70-16,4-4-122 0,0-1-80 0,0-1-35 15</inkml:trace>
  <inkml:trace contextRef="#ctx0" brushRef="#br0" timeOffset="13173.46">6623 4561 37 0,'0'0'80'0,"0"0"-3"0,0 0-2 0,0 0-1 15,0 0 0-15,0 0-1 0,-4 0-3 0,4 0-2 0,0 0-9 16,0 0-5-16,0-2-7 0,0 2-6 0,0 0-4 16,0 0-7-16,0 0-3 0,0 0-3 0,0 2 0 0,0-1-2 15,0 1-1-15,0-2-1 0,0 2 2 0,0 0 3 16,0 2 6-16,0 0 5 0,0 1 6 0,-6-1 5 0,6 2 1 15,-4 0 2-15,4-1 1 0,0 0-2 0,0 2-2 16,-7 0-3-16,7 1-3 0,-4-1-2 0,4 3 2 0,-2 0 3 16,2 2 1-16,-4 2-3 0,4-1 0 0,-6 0-7 15,2 3 1-15,4 1-2 0,-2 2 0 0,2-1-5 0,-4 2-3 16,4 1 1-16,-7-1 2 0,7 1 1 0,-4 0-2 16,4-1-1-16,-2 1-4 0,2 0 0 0,-4-1 1 0,4 0-2 15,0 2-1-15,0-6-4 0,-6 4 0 0,6-2-1 16,-4-1 3-16,4 0-2 0,-2 1 0 0,2-3-3 0,-5 1 3 15,5-1 3-15,-4 1 2 0,4-2 2 0,0 2-3 0,-6-4-1 16,6 1 1-16,-4-2 0 0,4 1-4 0,-6-1-4 16,6 0-2-16,-2-3-1 0,2 1-1 0,0-2-2 0,0 0-3 15,-4 1-1-15,4-1 0 0,0 1 1 0,-7-3-1 16,7 1-1-16,0 1 0 0,0-1-1 0,0-1 0 0,0 0-1 16,0 1 1-16,0 0-1 0,0 0 0 0,0-2 1 15,0 0 0-15,0-2-1 0,0-1 0 0,0 1 0 0,0 0 1 0,0-2 0 16,0 0-1-16,0 0 3 0,0 0 1 0,0 0 3 15,0 0 7-15,0 0 3 0,0 0 8 0,0-2 5 16,0 0 8-16,0 1 4 0,0-1 2 0,0-2-2 0,0-2-3 16,0-3-6-16,0 0-4 0,0-1-6 0,0-1-7 0,0-2-4 15,7-2-4-15,-7 1-4 0,0-2 0 0,4-6 2 16,-4 0-3-16,2-2 0 0,-2-4-1 0,6 1-3 0,-6-4 1 16,4 2 1-16,-4-1-2 0,6 0 1 0,-6 1-2 0,4 0-1 15,-4 0 1-15,5 1 0 0,-5 1-1 0,2 1 2 16,-2 2-1-16,4 2-2 0,-4-2 3 0,6 3 1 0,-6 3 0 15,4-1 0-15,-4 2-1 0,2 1 0 0,-2 0 0 16,4 0 0-16,3 2-1 0,-3-1 0 0,-2-1 1 0,2 5 0 16,2-2-1-16,-2-2-1 0,-2 5-1 0,2-2-1 15,-4 1-2-15,7 1-1 0,-3 0 0 0,2 3-1 0,-2 0 0 16,-2 2-1-16,2-1 1 0,2 1 0 0,-1 1 0 16,1-1 1-16,0 2 0 0,0 0 1 0,-2 2 1 0,7 0 1 15,1-3 1-15,-6 3 0 0,9 1 2 0,-5 0 0 0,2 0 0 16,-5 0 1-16,7 0-2 0,-8 0 1 0,9 0-1 15,-9 1 1-15,4 3 0 0,-1-4-1 0,1 0-1 16,-2 1-1-16,-2 0-2 0,5 2 0 0,-9-1 0 0,8 2-1 0,-6 0-4 16,-2-1 2-16,9 1 0 0,-7-1 1 0,-2 3 1 15,8 2 1-15,-6-1 1 0,7 3-1 0,-9-1 3 0,8 2-1 16,-6 2 0-16,2-2 0 0,1 4 2 0,-3-2 1 0,-2-2 1 16,2 5 0-16,2-1-1 0,-2-1 2 0,-2 2 1 15,-2-1-1-15,5-1 0 0,-5 1-1 0,0-1 1 0,0-2-2 16,0-2 2-16,-5 2 0 0,5 0 1 0,0-3-1 15,0-2 0-15,0 2 0 0,0-1 0 0,-2-4 0 0,2 2 0 16,-4-2-1-16,-2-1 0 0,2 2 1 0,2-2 0 16,-2 0 0-16,-3-2 1 0,3 1-1 0,2-1 0 0,-2 2 1 15,-2-3-1-15,6 0 0 0,-4 0 1 0,4 0-1 16,-2 2 0-16,2-2 1 0,-4 0 0 0,4 0-1 0,0 0 0 16,0 0 0-16,0 0 0 0,0 0 0 0,0 0 1 15,0 0 0-15,4 0-1 0,-4 0 0 0,2 0 0 16,-2 0-1-16,4-2-2 0,-4-1-7 0,6 2 2 0,-6-1-1 0,4 1-2 15,-2-2 1-15,9 3 2 0,-7-3 1 0,2 3 2 16,4-2 5-16,-3 2-2 0,3-3 2 0,2 3 0 0,-1-1 0 16,-5-1-1-16,8-1-2 0,-8 3 0 0,5 0 1 0,-5 0 0 15,4 0 1-15,-3 0 1 0,3 0-2 0,0 0 1 16,-4 0-1-16,5 0 2 0,-5 0-1 0,4 3-1 0,-6-1 1 16,3 2 0-16,-1-2 0 0,0 5 0 0,-2-1 0 15,6-1-1-15,-3 3 1 0,3-1 0 0,0 1-1 0,-8 1 0 0,9 1 0 16,-7 0 1-16,-4-2 0 0,2 1 0 0,-2-1 0 15,4 1 1-15,-4-1-1 0,0 2 1 0,0-2 2 16,0 0-1-16,0 2 1 0,0-2-1 0,-4-3 3 0,4 3 0 16,-2-2-1-16,-2-1 0 0,-2 1 1 0,1 0 2 0,3-1 2 15,-2 0 3-15,-6 1 4 0,4-2 4 0,-1 0 3 16,-3-1 4-16,4 1 5 0,-9-1 0 0,3 1-3 0,2-2-4 16,-7 0-5-16,-3 0-4 0,1 1-2 0,-2-2-4 15,1-1-3-15,-3 0-1 0,6 0-1 0,-3 0 0 0,3 0 3 16,-6 0-2-16,7 0-8 0,-5 0 3 0,5 0 2 0,-1 0-1 15,1 0-1-15,-5 0 2 0,11 0 0 0,-3 0 0 16,-1 0 5-16,1 0-4 0,3 0-2 0,0 0-1 16,-1-1 1-16,5 1-1 0,-4 0 0 0,4 0 0 0,-5 0 0 15,9 0 1-15,-8 0-2 0,6 0 0 0,2 0 1 0,-3 0-1 16,-1 0-1-16,6-3 1 0,-4 1 1 0,4 2 0 0,-2 0 0 16,2 0 0-16,-4 0-2 0,4 0 1 0,0 0 0 15,0 0 0-15,0 0-3 0,0 0 2 0,0 0-2 16,-6 0 1-16,6 0 1 0,0 0 0 0,-4 0-1 0,4 0 0 15,0 0 0-15,-7 0 0 0,7 2-1 0,-4-2 0 0,4 3-1 16,-2-3-5-16,2 0 0 0,0 0-5 0,0 0-5 16,0 0-1-16,0 0-7 0,0 0-7 0,0 1-8 0,0-1-8 15,2 0-12-15,-2 0-12 0,0 0-13 0,4 0-12 16,-4 0-17-16,7 0-11 0,-3 0-17 0,6 0-22 16,-4 0-44-16,5-1-87 0,1-2-85 0,-6-1-53 0,5 1-19 15</inkml:trace>
  <inkml:trace contextRef="#ctx0" brushRef="#br0" timeOffset="21183.04">7475 4529 16 0,'0'-2'26'0,"0"1"9"16,0 1 7-16,0 0 9 0,0 0 9 0,0 0 7 0,4 0 7 16,-4 0 6-16,0 0 4 0,6 0 2 0,-6 0 1 0,0 0-2 15,0 0-2-15,0 0 0 0,0 0-5 0,0 0-2 0,0-1-5 16,0 1-2-16,0 0-3 0,0 0-3 0,0 0-3 15,0 0-10-15,0 0-3 0,0 0-7 0,0 0-9 16,0 0-4-16,4 0-6 0,-4 0-5 0,0 0-3 0,0 1-2 16,4 0-2-16,-4 4 1 0,7-1 5 0,-7 2 3 0,2-2 3 15,-2 5 4-15,4 0 3 0,2 2 6 0,-2 1 4 16,-2-1-2-16,2 5-1 0,2-3-3 0,1 3 0 0,-3 2-3 16,6 1-1-16,-6 1-2 0,5-1-1 0,-5 3-7 15,2-5 2-15,-2 5 3 0,2-1 0 0,0-1-1 0,-1 0-2 0,-3 0-4 16,2-2 1-16,2 1 3 0,2-1-3 0,-6 0-5 15,2-2-2-15,3 2-3 0,-3-1-1 0,-2 0-3 16,2-3-3-16,-4 2 1 0,6-2 1 0,-6-4-1 0,4-1 0 16,-4 0-1-16,2 0 1 0,-2-1 1 0,0-3 0 0,4 1 0 15,-4-4-1-15,0 3 1 0,0-3 0 0,0-1 1 16,0 2 0-16,0-1 1 0,0-2-2 0,0 0 1 0,0 1 0 16,0-1 2-16,0 0 1 0,7 0 2 0,-7 0 1 15,0 0 1-15,4 0 2 0,-4 0 1 0,0 0 0 16,0 0 1-16,2 0 0 0,-2 0 0 0,0 0-1 0,8 0 4 15,-8 0 3-15,2 0 1 0,-2-1 1 0,0-1 2 0,4-1 0 16,-4 2 3-16,7-2 1 0,-7-3-5 0,4 0 0 16,-2-3-3-16,8 2-2 0,-6-2-3 0,2-3-1 0,5 0-2 15,-5-3-2-15,4-2 2 0,-3-2-3 0,9-4 0 16,-10-1 1-16,9-2-2 0,-3-1-1 0,-2-3 0 0,1-2 0 0,-1 0-2 16,0 1-1-16,-3-1 0 0,5 1-1 0,-4 2 1 15,1 0-1-15,-1 3-1 0,-6 4 1 0,8 1 1 16,-6 2-1-16,3 1 2 0,-1 3-2 0,-2 3 3 0,-2 0 1 15,2 4-2-15,-4-1-2 0,6 2 0 0,-2 1-3 0,-4 2 2 16,3-1-1-16,-3 1 0 0,0 2-2 0,0 0-1 16,0 0-2-16,0 2 2 0,0 0-2 0,0 0-6 0,0 2-7 15,0 2-10-15,0 0-12 0,0 2-17 0,0 0-17 16,0 0-22-16,0 2-21 0,0-1-15 0,0 1-24 0,8 2-21 16,-8-1-28-16,2-2-50 0,2 2-92 0,2-2-71 0,-2 1-42 15</inkml:trace>
  <inkml:trace contextRef="#ctx0" brushRef="#br0" timeOffset="21850.09">8126 5050 259 0,'-4'-2'232'0,"-2"2"-62"15,-1-1-49-15,7 1-29 0,-4 0-18 0,4 0-7 16,-2 1-6-16,2 1-4 0,0 2-7 0,0-1-8 15,0 4-3-15,0-1-7 0,0 1-5 0,0 1-3 0,0 0-4 16,0 1-1-16,0-2-3 0,0 2 0 0,0-1-1 0,0 4 0 16,0-3 0-16,2 0-2 0,-2 0 1 0,0 0-3 0,0 1 0 15,4 0-1-15,-4-1 1 0,7-2-3 0,-7 2 0 16,0 1-1-16,6-3-1 0,-6 0 1 0,4 2-1 16,-4-1 1-16,4-1-2 0,-2 1 0 0,4-2 1 0,-2 0 0 15,1 0 0-15,1 0 0 0,4-4 0 0,2 4 0 16,-1-3 0-16,5-1-1 0,1 0-1 0,-7-2 0 0,7 0 0 15,-1-2 0-15,1 0 0 0,3-1 0 0,-3-3 3 0,-5-1 4 16,5 0 3-16,-7 0 2 0,5-3 4 0,-7 2 6 16,7-5 2-16,-9 3 3 0,0-2 5 0,-2 1 7 0,0 1 4 15,-2-1-1-15,-2 2 2 0,0 0-2 0,-2-3-1 16,-2 1-3-16,0-1-8 0,-4 2-10 0,-1-1-7 0,-1 2-3 16,-2 1-4-16,-1 2-4 0,5 1-4 0,-4-3-2 15,1 1-7-15,7 3-8 0,-2 1-15 0,0 5-13 0,2-2-16 16,4 0-15-16,-3 1-18 0,3-4-21 0,0 3-17 0,0 0-18 15,0 0-28-15,0 0-48 0,3-1-91 0,-3-2-67 0,0 3-30 16</inkml:trace>
  <inkml:trace contextRef="#ctx0" brushRef="#br0" timeOffset="22485.08">9166 4312 217 0,'-7'-9'308'0,"3"0"-79"0,4 1-58 0,-2 1-32 0,2 1-17 16,-4 1-9-16,4 2-7 0,0 1-10 0,0 2-12 15,0 2-17-15,0 0-16 0,0 2-18 0,0-1-11 0,0 2-6 16,0-1 0-16,0 7 1 0,0-1 4 0,0 4 4 16,-4-2 4-16,4 2 4 0,0 1 7 0,0 1 7 0,0 2 3 15,0 0 3-15,4 0 2 0,-4 4 2 0,0-1 3 16,0-1 1-16,0 1-5 0,4-1-8 0,-4 2-6 0,2-2-5 15,-2 1-3-15,4 0-5 0,-4-3-14 0,7 3-1 16,-7-1-1-16,4-1 0 0,-4-1-2 0,6 2-2 0,-6-3-3 16,2-1-4-16,-2-1 9 0,4 0-7 0,-4-1-1 0,6-1-1 15,-6-2-1-15,4-2-1 0,-4 2 4 0,5-4-2 0,-5-2-1 16,2 1 1-16,-2-1-1 0,6-1 0 0,-6 3 0 16,0-5 1-16,0 3-4 0,0-5 1 0,0 0-1 0,0 0-5 15,4 0-2-15,-4 0-8 0,0-1-11 0,4-3-15 0,-4 2-17 16,2-1-21-16,-2-1-21 0,4 1-23 0,3-3-26 15,-3 0-26-15,-2-2-42 0,2-1-64 0,-4 0-104 0,0-1-59 16,-4 3-23-16</inkml:trace>
  <inkml:trace contextRef="#ctx0" brushRef="#br0" timeOffset="22844">8930 4671 234 0,'0'-3'351'0,"2"2"-82"0,-2-1-69 15,6 1-53-15,-2-2-35 0,0 1-20 0,-1 1-14 16,7-1-12-16,-4 0-9 0,9-2-11 0,3 2-12 0,3 1-11 16,0-3-8-16,-3 4-5 0,9 0-4 0,-6 0-3 15,6-2-3-15,-5 2 1 0,5 0 0 0,-4 0 0 0,2 0-1 16,-7-1-1-16,7-2 0 0,-6 1 0 0,-3 0 1 0,1 0-1 16,-1 1-4-16,5-2-3 0,-4 2-13 0,-7-1-12 15,6-1-17-15,-1 3-19 0,3-1-20 0,-7 0-26 0,3-4-32 16,-1 2-46-16,-7-1-76 0,4 0-68 0,-10 4-44 15</inkml:trace>
  <inkml:trace contextRef="#ctx0" brushRef="#br0" timeOffset="23536.81">9953 4059 148 0,'-4'5'171'0,"0"2"-21"0,-2 3-6 0,4 1-1 15,-7 2-4-15,3 2-12 0,2 0-9 0,2 2-15 16,-2 4-10-16,-2 2-2 0,2 2-11 0,4 4-9 0,-3 0-7 15,-1-2-5-15,-2-3-3 0,6 2 0 0,-4 1-3 0,4 0-10 16,-2-2-4-16,2 2 1 0,0-1-2 0,0 2-2 16,2-1-1-16,-2 2 1 0,0-3-2 0,0 0 0 0,0 0-3 15,0 0-4-15,0 0-4 0,4-1-2 0,-4 1-3 16,6-4-5-16,-6 5-4 0,4-2-1 0,3-1-3 0,3-2-1 16,-4-1-1-16,5-4-2 0,5 1-8 0,1 0-8 0,-1 1-11 15,7-2-11-15,-2-2-21 0,-1-2-23 0,7-2-23 16,-8 0-27-16,8-1-31 0,-7-3-50 0,7-1-83 15,-10-3-87-15,-1 1-53 0</inkml:trace>
  <inkml:trace contextRef="#ctx0" brushRef="#br0" timeOffset="24044.08">10416 4263 137 0,'0'-5'283'0,"0"2"-49"0,0 0-33 0,0-1-23 15,0 0-18-15,0 1-13 0,0 1-12 0,0-1-15 16,0 2-16-16,0 0-16 0,0-1-17 0,0 2-14 0,0 0-13 15,0 0-11-15,0 0-9 0,2 2-4 0,-2-1-5 0,4 3 2 16,-4 1 7-16,7 3 6 0,-3 1 10 0,2 3 8 0,0 1 10 16,0 2 6-16,-2-1 5 0,7 1 1 0,-7 3-1 15,-2-1-3-15,4 1 2 0,-2 2-3 0,1-2-4 0,-3 1-4 16,4-1-4-16,-2 2-5 0,-4-1-7 0,6 0-7 16,-6-2-8-16,4 2-10 0,-4 1-4 0,2-2-4 0,-2 1-1 15,0-2-1-15,0 0 0 0,0 4-2 0,0-3-1 16,0 0 1-16,-2-1 0 0,2-1-2 0,0-2 0 0,0 2-2 15,0-1 0-15,0-2 2 0,0-2 0 0,0 1-1 16,2-3 1-16,-2 1 0 0,4-3-2 0,-4 2-3 0,7-2-8 16,-7-2-9-16,4-2-13 0,-4 2-12 0,4-4-16 0,-4 1-17 15,2-2-24-15,4-2-26 0,-2-2-26 0,0-1-30 16,3 0-30-16,3-5-48 0,-8-2-87 0,8 1-81 16,-5 0-50-16,-5 0-24 0</inkml:trace>
  <inkml:trace contextRef="#ctx0" brushRef="#br0" timeOffset="24571.34">10985 4575 58 0,'10'-3'201'0,"-6"1"-65"15,2-2-47-15,5 2-31 0,-1 0-21 0,-4-1-10 16,5 2-5-16,-5 0-6 0,4-1 0 0,-4 2-4 0,9 0-4 15,-9 0-2-15,6 0 1 0,5 0 0 0,-7 0 4 0,5 0 6 16,-3 0 6-16,-2 0 7 0,3 0 8 0,-3 0 5 16,-4 0 6-16,5 0 6 0,-11-3 2 0,4 3 1 0,-4 0 2 15,0 0-1-15,-4 0-1 0,4 0-2 0,-6 0-3 0,1-2 0 16,-1 1-5-16,-4 1-3 0,-3 0-4 0,3 0-3 16,-6 0-4-16,3 0-3 0,-7 0-2 0,9 0-5 0,-10 1-3 15,5-1-2-15,4 0 0 0,-3 2 0 0,7 1 0 16,4-1 1-16,-7-1-3 0,9 0 1 0,-6 2-2 0,2-1 1 15,6-1-1-15,-4-1-2 0,4 0-1 0,0 0 0 16,0 0-4-16,0 0 5 0,0 0 0 0,4 0 1 0,-4 1 1 16,6-1-1-16,-6 0 1 0,4 4-1 0,0-4 1 0,-2 0-2 15,9 2-3-15,-7-2-3 0,4 0-1 0,7 0-1 16,-9 0-4-16,8 0-1 0,-6 0 1 0,-3 0-2 16,1 0-3-16,4 0-9 0,-4 0-12 0,11 0-16 0,-7 0-19 15,5 0-22-15,1 0-27 0,-3-2-32 0,3-2-46 0,-5 2-76 16,5-3-93-16,-10 3-58 0,5 0-29 0</inkml:trace>
  <inkml:trace contextRef="#ctx0" brushRef="#br0" timeOffset="25483.37">11516 4367 154 0,'0'-5'413'0,"0"3"-96"0,0 1-94 0,0-2-73 0,0 3-49 0,0 0-34 16,0 0-18-16,0 3-10 0,0 0-5 0,0 4-2 16,0 4-4-16,0-2-4 0,0 3-3 0,0 0-2 15,0 2 1-15,0 3 1 0,0-1-1 0,0 2-2 0,-4-2-4 16,4 1 1-16,-6-1-2 0,6 1-1 0,-5 3-3 0,5-2-4 15,-2 2-2-15,-2-3-1 0,4-3 0 0,-6 3 0 0,6 0 0 16,-4 1-1-16,4-2 1 0,-2 0 0 0,2-2 0 16,-4-1 2-16,4 0-1 0,0 1 0 0,0-5 1 15,-6 0 1-15,6-2-1 0,0 1-1 0,0-2 0 0,0 1 6 16,0-5-4-16,0 2 0 0,0-2-1 0,0 0 2 16,0 0 4-16,0-1 5 0,0-1 5 0,0 0-1 0,0-1 4 15,0-1 2-15,0-2 1 0,-5-2-2 0,5-5-5 0,0 1-5 16,0-2-5-16,0-1-5 0,0-2-1 0,0-2-2 0,0-1-2 15,5-1 0-15,-5-1-3 0,6-3 1 0,-2 1-1 0,-2 2-1 16,8-3 1-16,-4-1-1 0,5-2 1 0,-5 2 0 16,8 1 2-16,-7-2-1 0,9 1 1 0,-5 1-2 15,1 1-1-15,2 0 1 0,-1 3-1 0,1 3 2 0,-1 0-3 16,7 5 2-16,-3-2 0 0,-1 4 1 0,1 1 1 16,0 1 0-16,-1 1 0 0,-1-2 0 0,1 3 1 0,-4 0 0 15,-1-1 0-15,3 4 0 0,-1 0 0 0,-3-1 1 0,2 2 0 16,-5 1-1-16,3 0 0 0,-6 0 1 0,2 1-1 15,0 4-1-15,-1-3-2 0,-5 4-3 0,4 1 0 16,-4 1 2-16,0 1 1 0,0 0-2 0,0 1 2 0,0 1 0 0,-4-1 2 16,-7 2 3-16,9 2-2 0,-6-2 1 0,-2 2-2 15,3-1 1-15,-3 1 0 0,8-4 1 0,-8 1-1 16,-1 2 1-16,9 0-1 0,-6-3 0 0,2 3 0 0,0-5 1 16,1 0-1-16,-5-1 0 0,8-2 1 0,-2 6 0 0,-2-4 0 15,2-1 0-15,4-3 0 0,-2-3 0 0,2-1 2 16,-5-1 0-16,5-1-2 0,-6 1 0 0,6 1 1 0,-4 0-1 15,4-4 0-15,0 1 0 0,0 0-2 0,0 0 0 0,0 2 1 16,0-3 0-16,4 1 0 0,-4 0 0 0,6 1-2 0,-6 0 0 16,5-2 0-16,-5 4-1 0,2 0 1 0,2-2-1 15,2 1 0-15,0 0 1 0,4 2 1 0,1 0 1 16,-1 0 1-16,-4 0 0 0,11 0-1 0,-11 2 1 0,9 0 0 16,-9 1-1-16,8-1 0 0,-6 3-2 0,1-1 0 0,-3 4 1 15,4-1 0-15,1 1 0 0,-9 0 1 0,8-1 1 16,-6 2 0-16,-2 1 3 0,-2 0-1 0,4-1 0 0,-4-1 1 15,0 1-1-15,0-2 0 0,-4 1 1 0,4-1-1 16,-2 0 2-16,-2 2 1 0,-6-2 2 0,-1 0 6 0,5 1 5 16,-6 0 4-16,-5 3 2 0,-1-1 4 0,1-2 2 0,1 2 1 15,-1-3 2-15,-6 0-3 0,3 1-2 0,-7 0-3 0,8-1-2 16,-2 1-3-16,5-2-3 0,-1 0-2 0,-3-1-3 16,3-2-2-16,1 3-3 0,5-3-1 0,-5-2-1 15,-1 0-3-15,1 3 2 0,5-3-2 0,1 1-2 0,8-1-1 16,-2-1-3-16,-2 0-8 0,1-1-12 0,5-1-14 0,0 1-20 15,0-4-23-15,0 1-25 0,5-5-33 0,5-1-34 16,2 2-49-16,-1-5-73 0,5 2-83 0,-5 1-52 0</inkml:trace>
  <inkml:trace contextRef="#ctx0" brushRef="#br0" timeOffset="26163.25">12089 4028 160 0,'0'-2'176'0,"0"-1"-16"0,0 2-16 0,0 0-13 15,4 1-14-15,-4 0-12 0,0 0-13 0,0 0-9 0,2 0-9 16,-2 0-7-16,0-2-7 0,0 2-5 0,4 0-2 15,-4 0-7-15,0 0-3 0,0 0-5 0,0 0-2 0,6 0-2 16,-2 0 1-16,0 0-1 0,-2 2-1 0,5-1 4 0,-3 0 1 16,0 2 7-16,-2 0 7 0,4 2 9 0,-2-1 9 15,2 2 8-15,-1 4 3 0,5 0 3 0,-8 1 1 16,8 2-1-16,1 2-5 0,-7 2-3 0,2 4-11 0,4-1-5 16,-3 2-3-16,-1 3-4 0,0 2-5 0,-2 1-7 15,2 3-6-15,-2 0-5 0,-2 0-7 0,-2 3-3 0,0 1-4 16,-2-2-5-16,2 3-1 0,-4-1-2 0,-2 1-2 0,0 2-1 15,2-4 1-15,-7 1-3 0,5 1 4 0,-6-3-3 16,4 0-3-16,-9-3 0 0,5 0-2 0,1-1-10 16,-1-4-16-16,-3-4-17 0,5 1-26 0,-2-3-26 0,-3 1-25 15,3-3-27-15,1-2-31 0,1-2-25 0,0-2-32 0,8 0-54 16,-9-7-110-16,7 2-63 0,4-3-20 0</inkml:trace>
  <inkml:trace contextRef="#ctx0" brushRef="#br0" timeOffset="27773.33">12709 4125 14 0,'0'-3'122'0,"0"1"-4"0,0 2-5 0,0 0-5 16,0 0-8-16,0 0-8 0,0 0-10 0,0-1-10 0,0 1-9 16,0 0-6-16,0-1-4 0,0 1-4 0,0 0-3 15,0 0-2-15,0 0-2 0,-2 0-3 0,2 0 0 0,-5 1 1 16,5 0-1-16,-6 1 0 0,2 1 2 0,-2 0 3 15,0 2 1-15,2 0 7 0,-7 3 2 0,5 3 0 0,-6-2-3 16,3-1-1-16,-3 5-5 0,2-2-1 0,-3 4-4 0,5 1-6 16,-4-1-2-16,1 2-5 0,5 2 0 0,-4-1 1 15,6 3-2-15,-3-2-2 0,1 2 0 0,2 0-3 16,2 0-2-16,-2-1-1 0,4 1 1 0,0-1-2 0,0 0-1 16,4 1-2-16,-4 1 0 0,2-3-1 0,-2 1-2 15,4-2 0-15,-4-2-3 0,6 3-1 0,-2-5-1 0,-1 3 1 16,1 0-3-16,2-2 0 0,0 0 0 0,-2-2-3 0,7-2 3 15,-9 1-1-15,8-2 2 0,-2-1 0 0,5-2-2 16,-3-1 0-16,2-1 0 0,-1 1 4 0,3 0-3 0,-1-2-2 16,-3-2 0-16,6 1 1 0,-3-3-1 0,-3 0 1 0,7-3-2 15,-3 1 2-15,3 2-2 0,-1-4 3 0,1-2-2 16,-1 0-2-16,7-5 2 0,-6-2 1 0,3 0-1 0,-3 1 0 16,6-5 0-16,-3 1-2 0,-3-2 0 0,-1 0 0 0,1-2-1 15,-3 1-1-15,-1-4 0 0,-3 0-2 0,2 1 2 16,-1-1 1-16,-1 0-1 0,-4 1-1 0,-2 2 1 0,3-1 2 15,-3 3 0-15,-4-2 1 0,0-1-1 0,0 2 1 16,-4 1-1-16,-3 2 1 0,3 0 2 0,-2 1-4 0,-4 0 0 16,-3 2 1-16,3 0-2 0,0 2 0 0,-3 0 0 0,-1-2 0 15,4 4 0-15,-3 0 2 0,-3 2 0 0,5 0 0 16,-1 3-1-16,-3-2 2 0,5 2 1 0,-2 1 0 16,-3 1-1-16,3-1-1 0,-3 3 0 0,3 0 0 0,2 3 1 15,-3 0-3-15,-1 2 2 0,1 0 1 0,3-1 1 16,4 5-1-16,-5-2-1 0,7 2 0 0,-2 0 0 0,-4 2 1 15,4-1-1-15,-1 2 0 0,3-2-2 0,2 3 2 0,-2-1 0 16,4 2 0-16,0-1-2 0,0 2-3 0,0-2-2 16,4 3-7-16,-4-2-10 0,2 1-13 0,2-2-22 0,7 1-23 15,-5-2-26-15,4 0-35 0,3-2-55 0,-7-3-95 0,4 0-92 16,5 1-58-16,-9-1-19 0</inkml:trace>
  <inkml:trace contextRef="#ctx0" brushRef="#br0" timeOffset="29070.79">13438 4596 259 0,'4'-5'304'16,"-4"4"-46"-16,0-2-37 0,0 1-32 0,0-1-31 16,0 2-23-16,0 1-21 0,0 0-16 0,0 0-17 0,0 0-15 15,0 0-15-15,0 0-11 0,0 1-4 0,0 2 0 0,5 0 4 16,-5 0 5-16,0 2 8 0,0 1 10 0,2-1 10 16,-2 1 9-16,0 0 8 0,0-1 2 0,0 2 2 0,0 2 2 15,0-2 0-15,0 0-8 0,0 0-2 0,0 0-8 16,0 1-6-16,0 1-8 0,0-2-7 0,0 1-6 0,0-2-5 15,0 5-1-15,0-2-8 0,0-1-2 0,0 2-3 16,0 0-3-16,0-1-4 0,0 0-5 0,0 0-5 0,6 1-3 16,-6 0-1-16,4 1-2 0,-4 0-1 0,4-1-1 15,-2 0-1-15,4 1-1 0,-1-2-2 0,-5 0 1 0,4-2-4 16,-2 2-4-16,2-2-7 0,2 0-13 0,0 0-19 16,-6 0-26-16,4-1-27 0,-4-1-32 0,5 1-29 0,-5-4-34 0,2 3-32 15,-2-2-31-15,0-2-45 0,0-1-95 0,0 0-84 16,0 0-33-16,0 0-1 0</inkml:trace>
  <inkml:trace contextRef="#ctx0" brushRef="#br0" timeOffset="30726.77">3396 6322 108 0,'0'-3'165'0,"0"2"-10"15,0-1-9-15,0-1-8 0,0 1-11 0,0 2-13 0,0-4-12 16,0 3-12-16,2-1-11 0,-2 1-8 0,0-1-2 0,-2 2-5 16,2 0 0-16,0 0-2 0,2 0-3 0,-2 0-3 15,0 0-3-15,0-2-5 0,0 2-2 0,0 0-1 0,0 0-4 16,0 0-4-16,-2 0-3 0,2 0-4 0,-4 0-1 15,4 0 0-15,0 0-1 0,0 2 1 0,4 0 3 0,-4-1 5 16,0 2 4-16,2 1 7 0,-2 1 7 0,4 1 3 0,-4 1 8 16,7 1 3-16,-7 0 2 0,4 5-1 0,-2-5-4 15,2 6-4-15,2-1-6 0,-2 0-6 0,-2 1-10 0,9 0-8 16,-7 1-6-16,6 1-7 0,-4 0-2 0,5 1 0 16,-5-1-1-16,0 3-4 0,-2-3 1 0,-2-1 0 0,3 0-1 15,1 2 6-15,-2 0-2 0,0-1 1 0,-2 2 0 16,2-6 2-16,2 4-1 0,1-2 2 0,-7 2 1 0,4-3-3 15,-4-1-2-15,2 1-1 0,-2-2-1 0,0-2 0 16,0 0-4-16,0-2-2 0,0-2-2 0,0 0-2 0,0 1 1 16,0-3-3-16,0 0 1 0,4-2 4 0,-4 1 9 0,6-2 10 15,-6 0 12-15,0 0 13 0,0 0 13 0,4-2 10 16,-4-2 4-16,0 1 4 0,0-3-5 0,0-1-6 0,0-3-9 16,0 0-11-16,0-4-13 0,0-4-5 0,0 2 0 15,0-2 0-15,0-3 1 0,2 1-3 0,-2-6-2 0,4-4-1 16,-4 0-2-16,7-2-3 0,-3 1-3 0,0-3-6 0,-2-2-2 15,8 3 2-15,-6-2 1 0,3 4 2 0,-1-2 3 16,0 2 0-16,4 2-4 0,1-1 1 0,-5 3-3 0,4 1-2 16,-4 4 0-16,5-1-5 0,-1 2-4 0,0 3 2 15,-3 3 0-15,3 0-4 0,0 0 2 0,-3 5-1 0,-1 2-2 16,0 0-1-16,-2 1 4 0,6 6-8 0,-8 0-9 0,3 1-10 16,1 1-14-16,-2-1-12 0,-2 1-15 0,8 4-17 15,-6 0-27-15,3 1-24 0,-3 1-23 0,2 1-19 0,4 0-22 16,-8 5-22-16,9-2-22 0,-7 1-19 0,2-3-23 15,9 0-39-15,-9 0-73 0,4 2-78 0,-4-2-41 0,5-1-6 16</inkml:trace>
  <inkml:trace contextRef="#ctx0" brushRef="#br0" timeOffset="31318.4">4023 6581 347 0,'0'-13'466'0,"6"-2"-120"0,4 4-122 0,-4-1-75 0,15 1-44 0,-4 1-20 15,-1 2-8-15,1 4-7 0,3-1-6 0,7 4-7 0,-4 1-10 16,4 1-10-16,0 4-11 0,-5-1-9 0,5 4-6 16,-4 2-4-16,4 1-4 0,0 2 0 0,-11 2-2 0,1 1 1 15,-1 0 0-15,-1 2-2 0,-9 3 0 0,0-3 2 0,-2 3 0 16,-4 0 2-16,0 3-2 0,-4-2-1 0,-2-3 1 15,0-1 3-15,-4 1 3 0,-5 1 3 16,3-3 4-16,1 4 6 0,-1-5 8 0,-3 1 11 0,-1-1 6 16,6-2 4-16,-7 1 2 0,7-2 6 0,-3-4 3 0,3 2 2 15,4-1 0-15,-5 0-3 0,5-2-2 0,2 0 0 16,-6 0-1-16,8-3-3 0,2 0-5 0,-4 0-2 0,4-2-5 0,0 1-3 16,0-2-5-16,0-1-4 0,0 2-4 0,0-3 0 15,4 0-2-15,-2 0 0 0,2 0-1 0,2-3 3 16,-2 2 0-16,2 1 4 0,5-2 0 0,1 1-1 0,-2-4-1 0,11 1-1 15,2-1-2-15,0 1-3 0,1-1-4 0,-5-1-5 16,8-2-2-16,0 0-3 0,-4-2-5 0,3 1-1 0,1 3-2 16,-6 0-3-16,0 0-5 0,-3 1-9 0,-1 1-17 15,-1 1-26-15,-5-1-28 0,3 0-32 0,-2 0-37 0,3 4-34 16,-3-1-30-16,5 1-28 0,-1-3-27 0,1-2-46 16,4-1-87-16,-5 0-60 0,7 2-23 0,-7-1 4 15</inkml:trace>
  <inkml:trace contextRef="#ctx0" brushRef="#br0" timeOffset="31748.2">5606 6216 244 0,'-4'-2'419'16,"4"0"-88"-16,-6-3-76 0,6 5-55 0,0-4-28 0,0 1-11 16,6 2-9-16,-6-1-7 0,4 1-12 0,2-2-19 0,5 1-20 15,-5 1-20-15,10 0-17 0,1-1-11 0,-1-1-5 16,1 0-2-16,4 1 1 0,1-1 1 0,-1 0 1 0,2 0-3 16,4 2-5-16,-1-1-4 0,1-2-7 0,0 1-6 15,2-2-4-15,-2 2-3 0,-2-1-4 0,-2 1-4 0,-1 0-3 16,5-3-6-16,-10 4-20 0,3-3-19 0,-3 2-23 0,-5-1-29 15,5 1-31-15,-7 0-34 0,-4 1-39 0,5 2-47 16,-11 0-49-16,0 0-95 0,0 0-62 0,0 0-18 0</inkml:trace>
  <inkml:trace contextRef="#ctx0" brushRef="#br0" timeOffset="31963.12">5612 6540 299 0,'13'-7'296'0,"1"-5"-87"0,-1 4-68 16,1-1-46-16,3 2-28 0,-1-2-13 0,1 1-8 16,-1 0-5-16,1 1-9 0,3 0-10 0,7-2-9 0,0 2-8 15,-4 1-5-15,4 0-11 0,2 2-14 0,-2-2-20 16,-1-1-29-16,1 1-44 0,4 2-66 0,-8-2-103 0,4 0-73 15</inkml:trace>
  <inkml:trace contextRef="#ctx0" brushRef="#br0" timeOffset="32945.91">6863 6160 297 0,'0'-7'367'0,"2"2"-88"0,-2 2-75 0,0 0-51 15,0 0-29-15,0 0-17 0,0 3-12 0,0 0-11 0,0 0-14 16,0 0-13-16,0 6-14 0,0-1-10 0,0 1-2 0,0 4-1 16,0 0 2-16,0 1 3 0,0 2 4 0,0 2 8 15,0 2 2-15,0 3-4 0,4-2-3 0,-4 4-3 0,6-4-9 16,-6 4-2-16,4-1-3 0,-4-3-8 0,7 1-3 16,-7 0-1-16,4 1-2 0,-2-2-3 0,2-2 0 0,2 2-3 15,-6-4 0-15,4 0 0 0,-4-1-2 0,0-2-2 0,0-1-1 16,0-4 0-16,0 1 1 0,0 0 1 0,2-3-2 15,-2 0-2-15,0 0 3 0,0-1 4 0,0-2 5 16,0 2 3-16,0-3 0 0,0 0 2 0,0-3 3 0,0-1 0 16,-2-4-3-16,2-3-2 0,-4 3-4 0,4-3-2 15,-6-2-1-15,6 1-3 0,-4-4-2 0,4 1-1 16,-2-5 1-16,2-4 0 0,-4 0 0 0,4-3 5 0,-7 3-5 0,7-6-2 16,0 0 1-16,0-2-3 0,0-1-1 0,0-1-1 15,0 3-1-15,7 1-5 0,-3 3 4 0,-2-1 1 16,2 6 3-16,6-2 0 0,-8 1 1 0,9 0 0 0,-5 2 1 0,8 3 0 15,-1-2 0-15,-3 3 0 0,11 1 1 0,-5 1-1 16,1 0 1-16,3 1 1 0,3 4-3 0,-2-1 1 0,-3 0 0 16,3 4 0-16,2-1-1 0,-7 4 0 0,5-2-3 15,2 1 0-15,-7 2 2 0,1 2-1 0,-1-1-3 0,1 2 1 16,-3 0 1-16,-1 0 0 0,-3 2 2 0,7-1 0 0,-11 2-4 16,4 2 0-16,-6 1 1 0,1 0-2 0,-3 3-1 15,2 0-3-15,2 2 1 0,-6 2 0 0,0 1 2 16,0-2 0-16,0 1 0 0,0 3 2 0,-6-2 1 0,2 2 0 15,2-1-1-15,-3-1 0 0,1 2 0 0,-6-2 1 16,8-2 2-16,-8 1-2 0,-1 1 1 0,1-2 2 0,2 0 1 0,-7-1 0 16,9-1 1-16,-9-1 2 0,3 0-1 0,-4 0 0 15,1 2 0-15,3-2 0 0,1-1-1 0,-1-2 0 16,-3 3 0-16,9-2 0 0,-4 1-1 0,0-4 0 0,7 1 0 16,-1-1 1-16,-2-2-1 0,6 1 0 0,-4 0 0 0,4-1-1 15,0-1-1-15,4 0 0 0,-4-1 0 0,6 0-2 16,-2 0 1-16,3 0 3 0,3-1-2 0,0 0 1 0,3-1 2 15,-3-4-1-15,7 4 2 0,-5-2 0 0,7-1 0 16,-7 4 0-16,5-1-1 0,-5 1 0 0,7-2 2 0,-7 1 0 16,-2 1 0-16,7-1 0 0,-5 2 0 0,-1 0-1 0,3 0 0 15,-2 2 0-15,-1-1 0 0,-1 1-2 0,-4 1 2 16,5 0 0-16,-1 1-1 0,-4-1 0 0,5 2 1 0,-5 3-2 16,0-4 0-16,0 2 2 0,-2 0-3 0,-4-2 1 0,7 5 4 15,-7-1 1-15,0 0 1 0,-7-1 2 0,1 1 2 16,2 1 1-16,-8 0 3 0,1 0 3 0,1 0 3 0,-11 2 6 15,5-3 5-15,-3 1 7 0,3 0 6 0,-5 1 3 16,-2-3 1-16,-2 2-1 0,-2-1-1 0,3-1-6 16,-1-4-5-16,2 3-9 0,0-1-5 0,-1 0-6 0,5-3-3 15,-2 3-3-15,1-1-3 0,1 0-3 0,2-1 0 16,1 0-3-16,8-2-4 0,-3 1-7 0,5-2-14 0,-4 0-16 16,8 0-20-16,-2 0-21 0,-3-2-24 0,3 1-26 0,4-2-27 15,0 0-33-15,4-1-49 0,-4 4-70 0,7-9-90 16,-3 1-57-16,2 0-19 0</inkml:trace>
  <inkml:trace contextRef="#ctx0" brushRef="#br0" timeOffset="33573.57">7855 5874 340 0,'0'-4'339'0,"4"1"-73"0,-4-1-62 15,4 2-40-15,-4 0-30 0,0-1-21 0,0 2-15 0,0 1-15 16,0 0-16-16,0 1-13 0,0 4-13 0,0 1-11 16,0 1-5-16,0 1-2 0,0 1 0 0,2 4 3 0,-2-2 5 15,7 2 4-15,-3 3 3 0,0 0 2 0,-2 1 1 16,2-2-1-16,2 2 1 0,-2-2-3 0,3 2-2 16,-1 1-1-16,-2-2 0 0,-2-1-2 0,2 2 1 0,2 0 3 15,-6 1 2-15,4-2 1 0,-1-1-1 0,5 1-6 0,-6-2-1 16,-2 1-4-16,4 1-4 0,2-1-6 0,-2-2-7 15,-2 1-3-15,3 0 0 0,1-3 1 0,-6-1-1 0,4 1 0 16,-2 2-1-16,2-4 0 0,2-2 1 0,-2 1 3 16,-2-2-1-16,-2-3 2 0,5 1 1 0,-5 0 7 0,6-3 9 15,-6 2 15-15,4-1 15 0,-4-1 20 0,2-1 14 0,2-1 14 16,2-4 10-16,5 0 2 0,-7-1 0 0,2-2-10 16,4-5-15-16,-3-2-17 0,3-2-12 0,-4 1-10 0,4-4-9 15,-3 1-9-15,7-3-8 0,-8 0-2 0,7-1-2 0,-5 1-5 16,4-2-5-16,-5 1-2 0,7 0-5 0,-8 1-2 0,5 1-3 15,-5 1-3-15,4-1 0 0,0 3 0 0,-7-2 0 16,7 3-2-16,-6 1 0 0,2 0 2 0,5 1 1 0,-9 0-1 16,8 2-2-16,-4 0 1 0,-2 2-1 0,7 0-6 15,-9 1-6-15,2 3-10 0,2 1-9 0,-2 1-17 0,2 0-15 16,-6 2-17-16,4-2-26 0,-4 4-27 0,3-1-30 16,-3 2-26-16,0 0-27 0,0 0-17 15,0 2-15-15,4-1-14 0,-4 4-9 0,6-2-21 0,-6 2-40 0,4-3-85 16,-4 3-48-16,2 1-15 0</inkml:trace>
  <inkml:trace contextRef="#ctx0" brushRef="#br0" timeOffset="34249.18">8785 6253 225 0,'0'-1'439'16,"4"0"-94"-16,-4 1-94 0,0-2-76 0,2 2-51 0,-2 0-30 15,5 2-18-15,-5-1-14 0,6 3-9 0,-6 1-6 0,4 1-6 16,-4 0-6-16,2-2-3 0,-2 4-3 0,4 0 1 16,-4 0 0-16,0-2 1 0,6 3-2 0,-6-3-4 15,0 2-2-15,0 0-4 0,0-1-3 0,4 2-6 0,-4-2-2 16,0-2-3-16,0 3-1 0,0 0-1 0,0-3-1 0,0 1-1 15,0 0-1-15,0-1 1 0,0-2-1 0,0 0 0 0,0-2 0 16,0 1 0-16,0 0 0 0,0-2 2 0,0 0 0 16,0-2-1-16,0-1 1 0,0-3 0 0,0-1-1 15,0-1 1-15,0-1 0 0,0-2 1 0,0 5 4 0,0-6 5 16,0 0 7-16,0 2 11 0,-4-1 9 0,4 0 15 16,0 3 7-16,-6-1 15 0,6-1 16 0,-4 3 11 0,4-1 8 15,-2 2 4-15,2 0 1 0,0 2-4 0,0-1-1 0,0 2-7 16,0-2-17-16,0 4-13 0,0 0-14 0,0-2-14 15,0 1-11-15,0 2-10 0,0 0-11 0,0 0-10 16,0 0-4-16,0 2-2 0,0 1-4 0,0-1 3 0,0 6-2 16,0-3 3-16,0 2 1 0,0-1 4 0,0 5-1 0,0-1 0 15,0 0 1-15,0 1-1 0,0 3-1 0,0-2 1 16,0 2-1-16,0 0-2 0,0-4-1 0,0 4 0 0,0 1 1 16,0-2 1-16,0 0 1 0,0 0-1 0,0 0-5 0,0 0-5 15,0-2-5-15,0 1-11 0,2 0-10 0,-2-2-17 0,4 0-22 16,-4 0-20-16,0-3-18 0,0 1-20 0,6-4-19 15,-6 2-18-15,0-1-14 0,4-2-13 0,-4-2-13 0,7 2-19 16,-3-6-45-16,-2 2-77 0,2-2-73 0,-4 3-41 16,0 0-15-16</inkml:trace>
  <inkml:trace contextRef="#ctx0" brushRef="#br0" timeOffset="34655.33">9616 5678 373 0,'0'-2'473'0,"0"1"-109"0,0 1-107 0,0 0-76 0,0 1-44 16,-8 4-20-16,8 0-8 0,8 2 4 0,-8 2 6 0,2 3 0 16,-2 3-7-16,0-1-9 0,0 3-9 0,0 1-8 15,0-2-11-15,4 4-8 0,-4 1-7 0,7-1-7 0,-7 1-1 16,4 1-7-16,-4-2-5 0,2 1-4 0,-2-1-3 16,4-2-2-16,2 2-4 0,-6-2-4 0,4-2-3 0,-4 1-1 15,2-1-4-15,-2-3-2 0,5 2-5 0,-5-2-1 16,0-2-1-16,0 1-3 0,0-1 1 0,0 1-2 0,0-2 0 15,6-1-1-15,-2 2 1 0,-4-3-2 0,4-1-1 0,-4-3-6 16,0 3-12-16,0-5-15 0,0 1-14 16,0-1-19-16,0 0-21 0,2-2-20 0,-2 0-26 0,6 0-23 15,-6 0-19-15,4-2-20 0,1 0-18 0,1-3-27 0,0 1-45 16,4-3-68-16,-8-2-65 0,-2 9-43 0</inkml:trace>
  <inkml:trace contextRef="#ctx0" brushRef="#br0" timeOffset="34897.01">9372 6021 333 0,'11'-6'414'16,"-5"0"-105"-16,4 1-95 0,-4-1-67 0,9 0-38 0,-3 0-22 15,5 3-13-15,-3-2-11 0,3 3-8 0,-1-3-11 0,1 4-12 16,1 1-11-16,-7 0-10 0,5 0-8 0,1 0-4 0,-1 0-5 16,1 1-9-16,4 2-12 0,-5-1-16 0,1-1-18 15,-1 0-22-15,-1 1-22 0,7 1-35 0,-5-3-47 0,0-3-68 16,-1 1-88-16,-1 1-53 0</inkml:trace>
  <inkml:trace contextRef="#ctx0" brushRef="#br0" timeOffset="35349.21">10470 5396 6 0,'-8'-2'455'0,"-3"2"-66"0,-1 0-86 15,6 2-73-15,-9 2-50 0,9 1-25 0,-10 1-12 0,5 1-7 16,1 4-1-16,-3-1-4 0,7 5-9 0,-8-1-12 0,1 2-11 15,7 2-7-15,-4 3 0 0,0-1 0 0,5 3-1 16,5 2 1-16,0-2 1 0,0 3 2 0,5 3 0 0,1-2-3 16,-2 2-11-16,6-1-7 0,-8 1-12 0,9-3-7 15,-5 3-9-15,-2-3-5 0,6 3-9 0,-8-3-8 0,9 1-3 16,-7-1-2-16,2 1-5 0,0-3-4 0,-2 1 0 0,-2-1-3 16,9-3-3-16,-7 1-3 0,6 0-14 0,-8-5-15 15,9 0-21-15,-5 2-25 0,4-3-30 0,-4-1-30 16,5-1-30-16,-1-4-28 0,0 2-18 0,3-3-17 0,1-1-15 15,-1-1-17-15,3-2-40 0,-5-1-75 0,5-3-66 0,-1-1-43 16,-5 0-11-16</inkml:trace>
  <inkml:trace contextRef="#ctx0" brushRef="#br0" timeOffset="35684.93">10925 5614 60 0,'-2'-5'536'0,"2"-1"11"0,-4 3-94 0,4-2-104 0,-7 3-75 16,7 1-54-16,-4 1-38 0,4 0-24 0,-2 1-19 0,2 4-14 15,0 0-16-15,0 4-17 0,0 0-18 0,0 4-9 16,0 2-9-16,2 4-7 0,-2-3-5 0,4 2-7 15,-4 3-8-15,7-4-2 0,-7 5-5 0,4 0-6 0,-4-1-3 16,2 3-2-16,2-2-3 0,2 1-1 0,-2 1-2 0,2-4 4 16,-6 1-4-16,5 0-4 0,-5-3-1 0,2 2-1 15,-2-3-5-15,4-1-14 0,-4 0-19 0,6-3-28 0,-6 1-27 16,0-5-28-16,0 0-34 0,0 0-34 0,4-2-30 16,-4-1-24-16,2 1-25 0,-2-4-47 0,0-3-84 0,0 0-63 15,0 0-35-15,0 0 2 0</inkml:trace>
  <inkml:trace contextRef="#ctx0" brushRef="#br0" timeOffset="36097.93">11578 5799 314 0,'19'-5'264'0,"-7"1"-76"15,-6-1-57-15,4 4-35 0,-3-1-22 0,-3 1-12 0,2-2-9 16,0 1-10-16,-6 1-8 0,0 1-10 0,-6 0-9 0,0 0-3 16,2 1-3-16,-3 1-2 0,-5 2-1 0,-4-1 0 15,-3 0 0-15,2 0-2 0,-5 4 2 0,5-3-1 0,-4 2-4 16,5 0 1-16,-1 2 0 0,1-1-2 0,-1 1 0 0,5-1 2 15,-3 0-1-15,3-2 5 0,6 2 6 0,-2-3 4 16,-5-1 9-16,7 1 7 0,-4 0 8 0,5 0 7 16,3-3 7-16,-2 1 5 0,0 0 4 0,4-2 6 0,0 0 3 15,0 0 7-15,4 0 5 0,-4 0 2 0,4-2 1 16,-2 0-4-16,9 1-7 0,-7-3-10 0,2 0-11 0,7 0-13 16,-3 1-13-16,0-3-9 0,1 1-11 0,-1 2-4 0,2 0-7 15,-5-1-11-15,3 1-16 0,-4-1-20 0,4 2-16 16,1 0-32-16,-7 0-33 0,2-1-40 0,0 2-50 0,0-1-80 15,-1-1-101-15,5 2-54 0,-8 1-23 0</inkml:trace>
  <inkml:trace contextRef="#ctx0" brushRef="#br0" timeOffset="36900.18">12078 5564 42 0,'4'-4'545'0,"-4"0"-3"15,0 2-98-15,7 2-128 0,-7 0-96 0,0 0-71 0,0 0-46 16,0 0-29-16,0 5-17 0,0 0-13 0,0 2-9 0,0 2-9 16,0 4-9-16,0 3-6 0,0-1-4 15,4 1-2-15,-4 4-1 0,0-2 0 0,0 3-2 0,0 0 2 16,0 2-2-16,0-2-1 0,0 0 0 0,0 3 0 0,-4 2 1 15,-3-2 0-15,3 0-2 0,-2-1 2 0,4-1-4 16,2 0 2-16,-4-2 0 0,4-1 0 0,-4-2 0 0,4-2 0 0,-7-4 0 16,7 4 0-16,-4-2 1 0,4-2 1 0,-2-2-2 15,2-3 0-15,0 0 2 0,0-3 0 0,0 1 1 16,0-2 2-16,0-1 3 0,0-1 2 0,0-1 3 0,0-5-2 16,0 0 0-16,2-6-2 0,-2 1 0 0,4-4-2 0,-4-4-2 15,7 2-3-15,-3-5 0 0,0 0-1 0,-2 1 1 0,4-5-1 16,-2 0 0-16,7-2 1 0,-5 1-2 0,8-5-2 15,-5 5 0-15,1-4-1 0,4 1-1 0,-1 2 1 16,-7 2-1-16,11 2 7 0,-7 0-3 0,4 4-3 16,-1 1-2-16,-3 5 0 0,0 0-2 0,-3 1-4 0,3 2-1 15,0 1-12-15,-4 0 1 0,5 4-2 0,1-1 0 0,-6 3-1 16,9 0-2-16,-9-1 0 0,9 4 2 0,-7 1-1 0,6 0 1 16,-7 1 2-16,3 2 2 0,-6 1 1 0,4-1-2 15,-4 5 0-15,-4-1-2 0,5 3 0 0,-5-2 2 0,-5 4 1 0,5 1 2 16,-4-1 0-16,-4 0 4 0,4 3 3 0,-6-3 6 15,3 4 1-15,-3-2 0 0,0 0 3 0,3 3 0 16,-3-3 2-16,4 1 0 0,-4 0-1 0,3 0-1 0,-3-2 1 16,4-3 0-16,-5 1-3 0,7 1 1 0,-2-3 0 15,0-2-1-15,2-1 0 0,-2 1 0 0,1-3 3 0,3 0 0 16,2-1 1-16,0-1 1 0,0-2 2 0,0-2 1 0,2 1-2 16,3-1-1-16,1-2-2 0,-2 1 0 0,-4-2 1 15,6-1 0-15,-2 2-5 0,-2-2 3 0,2 0 8 0,7 2-2 16,-9-1-2-16,8 2-1 0,-4-2-1 0,5 3-1 0,-5 0-1 15,8 0 2-15,-7 2-7 0,9 2 2 0,-10 0 3 16,9 0 0-16,-9 0 3 0,4 1-1 0,-3 0-1 0,3 3 2 16,-4 0-1-16,4 1 1 0,-5-1-1 0,1 0 1 15,-2 5-2-15,-2-2 2 0,-2 0 0 0,0 3 0 0,0-1 3 16,-2-1 1-16,-2 1 4 0,-2-2 4 0,1-2 9 0,-5 1 7 16,4-1 7-16,-4 1 6 0,-1-1 4 0,3 1 5 15,-6-3 0-15,3 1-3 0,-5 0-4 0,5-1-6 16,-1-3-6-16,-3 3-5 0,3-2-5 0,6 1-3 0,-9-1-4 15,9 2-3-15,-10-3-1 0,9-2-3 0,-3 3-1 0,4-2-2 16,-4-1-4-16,3 0-3 0,-3 0-8 0,0 0-15 16,-1 0-17-16,-1-1-22 0,2-2-26 0,-1 3-28 0,1-2-34 15,0-3-42-15,1 4-68 0,-5-4-116 0,8 3-67 16,6 2-22-16</inkml:trace>
  <inkml:trace contextRef="#ctx0" brushRef="#br0" timeOffset="37366.11">12723 5317 127 0,'-4'-3'414'0,"4"-1"-59"16,-4 2-66-16,4 1-53 0,0-2-35 0,0 0-24 0,0 3-20 15,0 0-13-15,4 0-14 0,-4 0-15 0,4 3-11 0,-2 1-12 16,2 0-2-16,3 1-2 0,-1 3 4 0,-2 1 9 16,6 3 15-16,-4 0 8 0,5 7 7 0,-5-2 2 15,4 5-4-15,1-1-6 0,-9 0-4 0,2 4-15 0,2-2-14 16,-2 1-12-16,-4 2-13 0,0 0-9 0,0 4-8 0,-4-2-7 16,-6 6-9-16,3-3-4 0,-3 3-8 0,-2 2-2 0,-3-3-4 15,3 3-2-15,6-1-3 0,-9-1-3 0,9 0-5 16,-6-3-14-16,1 3-20 0,1-5-32 0,4-1-38 15,-3-5-45-15,3-1-48 0,4 0-45 0,-2-3-45 0,0 1-38 16,-2-4-45-16,6-2-77 0,0-3-83 0,0 1-31 16,-2-4 8-16,-2 2 23 0</inkml:trace>
  <inkml:trace contextRef="#ctx0" brushRef="#br0" timeOffset="38635.9">13426 5504 204 0,'-4'2'259'0,"-2"-1"-50"0,1 2-36 0,3 4-28 0,-2-1-15 16,-2 1-11-16,-4 2-5 0,6 4-6 0,-3-1-8 16,1 0-6-16,0 4-6 0,-4 1-1 0,3-1-1 15,-3 4-3-15,4-1-3 0,-4-1-1 0,-1 2 0 0,1 1-2 16,0 0-5-16,3-1-4 0,1 1-2 0,2 0-6 16,2 0-5-16,-2 2-3 0,-2-1-8 0,2 1-3 0,1-3-1 15,-1 2-6-15,0-2-6 0,4 0-2 0,-6 1-6 16,6-1-2-16,-2-6-3 0,2 5-3 0,0-3-2 0,0-2-3 15,2 2 2-15,-2 1-4 0,6-5 2 0,-2 1-2 0,0-1-1 16,3-2 1-16,3 2 2 0,-4-4-1 0,7 2-1 16,3-2 1-16,5-2-1 0,-5-4 1 0,5 3 0 0,-2-5-3 15,7 0 2-15,1-3-3 0,-2 1 3 0,-2-5-1 16,6 0-1-16,-4-2-1 0,-3-2 1 0,5-1 0 0,0-1 1 16,-8-1-2-16,8-4 1 0,-7 1 0 0,-3-1-2 0,-1 1-1 15,1-4 0-15,-1-1-2 0,5-1-1 0,-4 1 3 16,-11-1-1-16,-2 1-1 0,2-1-1 0,-6 0 0 0,-6 1 1 15,2-1-3-15,2 3 1 0,-2-1-1 0,-7 4-2 16,1-2 2-16,-2 2-1 0,1 2 1 0,-5 0 1 0,3 1 2 16,-5 2-1-16,1-2 1 0,1 2-2 0,-1 1 3 15,1-2-1-15,-1 4 3 0,5-1 9 0,-5 2 6 0,3 1 8 16,1-1 5-16,-1 1 7 0,1 1 5 0,3-1 6 0,-2 1-2 16,3 3-6-16,-7 0-8 0,10 1-8 0,-5 2-5 0,1 2-14 15,2 1-3-15,-1 0-1 0,-1 3-2 0,4 2-3 16,0 1 2-16,1 3 0 0,3 2-4 0,-2-1 1 0,4 2-13 15,4 2-17-15,-4-2-16 0,2 0-18 0,9 3-21 16,-5-3-20-16,4 0-20 0,-1 1-19 0,3-4-20 16,-6 0-22-16,9-2-29 0,-9-2-52 0,10-1-89 0,-9 0-79 15,3-1-44-15,-4-1-9 0</inkml:trace>
  <inkml:trace contextRef="#ctx0" brushRef="#br0" timeOffset="39244.1">14282 5952 424 0,'16'-5'434'15,"-5"2"-120"-15,3 2-108 0,-8-3-75 0,7 4-51 0,-3 0-27 16,-4 4-18-16,9-2-9 0,-5 6-5 0,2 0-4 15,-5 2-5-15,7 2-6 0,-8-2-2 0,5 5-3 0,-5-2 1 16,0-2-2-16,2 4 1 0,-6-2-1 0,5-2 0 0,-3-1 0 16,-4 1 0-16,0 2 0 0,0 1 5 0,-4-2 7 15,-3 2 3-15,5-1 6 0,-6-1 5 16,-4 2 7-16,1 1 5 0,1 0 4 0,-2 0 4 0,-5 0-2 16,3-1-1-16,-3-2 0 0,5 1-1 0,-5 1-2 0,3 0-3 15,3-3 0-15,-5-1-1 0,3 2 3 0,3-2 2 16,0-1 0-16,3-4-1 0,-3 3-1 0,6-2 2 0,2-4 2 0,-2 3-1 15,-2-1-1-15,6 0 1 0,-5-1-1 0,5 1 2 16,0-2 0-16,0-1 0 0,0 2 0 0,0-2 2 0,5-1 1 16,-5 0 6-16,6 0 6 0,0 2 8 0,4 0 8 15,-1-2 4-15,3 2 5 0,-2 1 1 0,3-3-2 0,3 1-6 16,-5-1-7-16,5 0-11 0,1 2-11 0,-1-2-9 0,5 0-22 16,-5 0 0-16,1 3-4 0,-1-2-4 0,1 0-3 15,0 1-5-15,-1 0-7 0,-1 0-6 0,-3 0 1 0,-2 0-22 16,5-1-21-16,-3 2-24 0,3-1-26 0,-7-1-22 0,2-1-23 15,1 0-24-15,-1 0-21 0,0 0-11 0,3 0-23 16,-7-1-21-16,10-4-49 0,-5 2-76 0,3-3-79 16,-8 2-46-16,-6 4-10 0</inkml:trace>
  <inkml:trace contextRef="#ctx0" brushRef="#br0" timeOffset="50144.97">3806 7675 38 0,'0'0'178'0,"0"0"-12"0,0 0-9 0,0 0-5 16,0 0-10-16,0 0-12 0,0-3-13 0,0 2-13 0,0-1-15 15,0 1-15-15,0 1-7 0,0 0-8 0,0 0-6 0,0 0-2 16,0 0-2-16,0 0-2 0,-5 0 1 0,5 0-1 16,0 0-1-16,0 0 0 0,0 0-2 0,0 0-1 0,0 0-2 15,-2 0-2-15,2 0-4 0,-4 0-5 0,4 0-6 16,-6-3-5-16,6 3-5 0,-6 0-5 0,6 0-4 15,0 0-5-15,0 3-12 0,0-2-10 0,0 1-14 0,0-1-14 16,0 2-18-16,0 0-18 0,6-1-21 0,0 3-21 0,-2-2-21 16,-2 0-30-16,3-2-44 0,1 0-72 0,0-1-67 15,-2 0-37-15</inkml:trace>
  <inkml:trace contextRef="#ctx0" brushRef="#br0" timeOffset="50433.03">3832 7916 222 0,'0'0'233'0,"0"-1"-50"16,0 0-37-16,0-1-27 0,0-1-14 0,0 2-14 0,0 1-12 16,0 0-9-16,0 0-11 0,0 0-12 0,0 0-14 15,0 0-12-15,0 0-8 0,0 0-9 0,0 0-9 0,0 1-7 16,0-1-9-16,0 3-9 0,0-1-11 0,0-1-12 16,0 4-11-16,0-3-15 0,0 2-20 0,0-4-33 0,0 0-41 15,0 0-61-15,0 0-65 0</inkml:trace>
  <inkml:trace contextRef="#ctx0" brushRef="#br0" timeOffset="50666.1">3636 8409 296 0,'0'2'251'0,"-4"-2"-83"0,4 0-64 16,0 0-41-16,0 0-23 0,0 3-13 0,0-2-7 15,0 1-6-15,0 1-9 0,0-2-13 0,0 1-18 0,0 1-24 16,0 0-32-16,0-3-47 0,0 0-67 0,0 4-81 16</inkml:trace>
  <inkml:trace contextRef="#ctx0" brushRef="#br0" timeOffset="51785.91">3316 9365 24 0,'-7'-1'324'0,"7"-2"-65"0,0 1-54 16,0-1-39-16,0 3-24 0,0-2-13 0,0-1-9 0,0 3-8 16,0-2-8-16,0 2-12 0,0 0-13 0,0-1-14 15,0 1-8-15,0 3-8 0,0 0-4 0,0-1-4 16,0-2 1-16,0 0 1 0,0-2 1 0,0-1 5 0,0 3 0 15,0 0 2-15,0 0 1 0,0 0 1 0,0 0 1 0,0 3 4 16,0-1 2-16,0-2 3 0,0 3 4 0,7 2 1 16,-7-3 2-16,4 3 2 0,-4-2 2 0,0 3 1 0,2 0-4 15,-2 1-5-15,4 1-4 0,-4 1-2 0,6 2-8 0,-6 1 1 16,4 0-5-16,-2 1-3 0,3 1 0 0,1-2-2 16,-2 5 0-16,6-2 6 0,-8 0 3 0,9-2-3 0,-7 1-3 15,2 2-5-15,0-2-4 0,0 0-6 0,-2 0-4 16,3-3-12-16,-1 3-4 0,-2 1-6 0,2 1-2 15,0-1-3-15,3 0 3 0,-3 0 1 0,0-4-2 0,0 6 0 16,-2-5 1-16,7 2-1 0,-9 1 1 0,8-2 0 16,-6 0-10-16,-2 0 4 0,3 0 1 0,1-1 3 0,-2 1-1 0,0-2-4 15,-2 1 4-15,2-3 0 0,2 0 8 0,1-2-2 16,-7 1 0-16,4-2-5 0,-4 0-1 0,0-3 5 16,0 1-2-16,0-2-3 0,0 0 1 0,0-2-1 15,0 5 2-15,0-5 1 0,0 0 0 0,2 0 15 0,-2 0-4 0,0 0 4 16,4 0 5-16,-4 0 6 0,0 2 7 0,6-2 9 0,-6 0 12 15,0 0-5-15,0 0 17 0,4-2 8 0,-4-3-4 16,2 1 6-16,-2-3 0 0,4-2-7 0,7-3 5 0,-7-2-14 16,2 0-14-16,4-5-12 0,-3-1-2 0,5-4-12 0,-2 0-5 15,5-1-5-15,-9-4-17 0,6 0 4 0,-1 2 1 16,-1-2 0-16,0 3-1 0,-3-1 0 0,3 3-2 16,0 0 3-16,-3 3 1 0,-1 0 0 0,0 2 0 0,-2 0-1 15,2 2 1-15,-2 1 3 0,-2 1-2 0,3-1-2 0,1 2-2 16,-2-1 1-16,-2 4-1 0,2-4 0 0,2 6-4 15,-2-2 0-15,1 2-1 0,-5 2-1 0,2 1-3 0,-2 2-6 16,4 0-8-16,-4 2-11 0,0 1-12 0,0-1-18 16,0 0-18-16,0 0-23 0,0 2-28 0,0 0-36 0,0 0-39 15,-4 0-39-15,2 2-31 0,-3 0-22 0,5 1-20 0,0 3-14 16,5-1-19-16,-3 1-35 0,-2 0-74 0,4 0-44 0,-4 0-9 16</inkml:trace>
  <inkml:trace contextRef="#ctx0" brushRef="#br0" timeOffset="52518.1">3996 9966 181 0,'0'0'291'0,"0"0"-73"16,0 0-61-16,6 3-41 0,-6-2-25 0,4-1-12 15,-4 1-9-15,2-1-6 0,-2 2-5 0,4-2-6 16,-4 3-5-16,6-2-7 0,-6 1-5 0,5 2-5 0,-3-3 1 16,2 1-1-16,6-1 2 0,-4 0 2 0,5 3 1 0,-1-4 1 15,-4 0-1-15,7 0 2 0,-3-4-2 0,0 3 1 0,5-2-2 16,-3-2 1-16,3-1 2 0,-3 2 3 0,-2-4 4 16,3-3 2-16,1 3 0 0,-1-3 0 0,-7-1-1 15,8 1-4-15,-3-7-3 0,1 2-8 0,-6-2-7 0,5-2-5 16,-5 0-5-16,4-2-4 0,-4-2-2 0,-2-1-1 0,7 0-2 15,-7 0 0-15,-2 3 0 0,-2-1-1 0,4 6 6 16,-4 0 2-16,6-1 1 0,-6 4 3 0,0-2 0 0,0 3 2 16,0 2 4-16,0 1 3 0,0-1 1 0,-6 1 4 15,6 1 4-15,-4 2 3 0,4-2 3 0,-2 3 3 0,2 2 1 16,-4-2 1-16,4 0-1 0,-4 4-2 0,4-4-2 0,-7 3-5 16,3 2-2-16,2-2-5 0,-2 1-5 0,4 1-5 15,-6-2-5-15,6 3-3 0,-4 0-3 0,4 0-6 16,0 3-1-16,-2-2-2 0,2 1-1 0,0 2-1 0,-4-1 1 15,4 4 0-15,-7 0 1 0,7 0 4 0,-4 2 4 16,4 1 3-16,0 2 6 0,0-2 7 0,0 4 2 0,0-1 3 16,0-2 5-16,0 3 2 0,0-1 4 0,-2 0 4 0,2 5-2 15,0-4-3-15,0 2-1 0,0-3-1 0,0 2-7 0,0 2-4 16,0-3-3-16,0 1-8 0,0-1-4 0,2 2 0 16,-2-1-4-16,4-2 0 0,-4 1 0 0,7-2 1 0,-7 2-2 15,4-4-1-15,-2 2-2 0,8-2-1 0,-6 1 2 16,2-1-1-16,1-1 0 0,1-2 3 0,-2 1-2 0,7-2-2 15,-7 1 3-15,4-5-2 0,0 2-2 0,1-2-11 0,-5 0-15 16,4-2-28-16,-4 0-29 0,5-2-34 0,-5 0-32 16,4-2-30-16,5 2-30 0,-9-5-24 0,6-1-22 0,3-1-17 15,-9-1-27-15,7-1-49 0,-3-1-87 0,0 4-48 16,-6-2-7-16</inkml:trace>
  <inkml:trace contextRef="#ctx0" brushRef="#br0" timeOffset="52922.91">4012 9733 123 0,'0'0'320'0,"6"0"-73"15,-1 0-61-15,-3 0-39 0,8 0-25 0,0-1-14 0,7-3-10 16,4 3-3-16,-1 0-9 0,-1-1-9 0,8-1-12 15,0 2-12-15,-5-1-11 0,-1 1-9 0,6-3-7 0,-4 3-6 16,-1-2-4-16,-1-1-3 0,6 1-1 0,-4-4-2 0,1 3-3 16,-5-2-1-16,8 0-1 0,-6 0-4 0,1 0-1 15,-5 2-4-15,4-3-7 0,-5 1-10 0,7 2-13 0,-7-3-15 16,5-2-18-16,-4 2-19 0,5 0-22 0,-1-4-31 16,0 2-41-16,1-1-55 0,-1 0-91 0,-2-1-59 0</inkml:trace>
  <inkml:trace contextRef="#ctx0" brushRef="#br0" timeOffset="53658.1">6019 8731 117 0,'-4'0'323'0,"2"0"-66"0,-2 0-54 15,0 0-39-15,4 0-26 0,-6 0-18 0,6 0-11 16,0 0-7-16,0 0-5 0,0 0-6 0,0 0-6 0,0 3-1 15,0-2 1-15,6 1 6 0,-2 0 6 0,0-2 9 16,-2 1 11-16,2-1 7 0,3 3 7 0,-3-2 4 0,-2 1 2 16,2-2 2-16,6 0-2 0,-3 0-3 0,3 1-3 0,-4 2-8 15,11-2-8-15,-11 1-9 0,8-2-10 0,-1 0-11 16,-3 0-13-16,7 0-12 0,-1 0-13 0,5 0-11 0,-3 0-7 16,3 0-9-16,-4 0-3 0,5 0-6 0,-3-2-2 15,0 1-19-15,-3-2 8 0,1 2 1 0,3-1 2 16,-3 1 1-16,-7-2-2 0,3 2 1 0,1 1-2 0,-2-2 14 15,-5 2-8-15,7 0-4 0,-4-2-6 0,3 2-9 0,-7 0-11 16,8 0-16-16,-1 0-19 0,-5 0-24 0,-2 0-28 16,5 0-34-16,-9 0-34 0,-2 2-32 0,6 1-27 0,-6 1-27 15,4-2-22-15,-4-1-24 0,6-2-33 0,-6 1-49 0,0 0-71 16,-6 1-33-16,-4 3 1 0</inkml:trace>
  <inkml:trace contextRef="#ctx0" brushRef="#br0" timeOffset="54018.86">6013 9191 190 0,'0'0'391'0,"2"0"-89"0,2 0-72 0,7 0-55 0,-5 0-32 16,4 0-18-16,3 0-7 0,3 0-7 0,1-1-7 16,-1 1-12-16,5-1-16 0,6-1-15 0,0 2-17 0,-5 0-14 15,10 0-10-15,-4 0-9 0,3 0-5 0,3 0-6 16,-1-3 1-16,0 2 1 0,6-1 0 0,-6 0 2 0,2 0-2 15,0-2 0-15,-8 1 0 0,4 0 0 0,-2 2-10 0,-2-1-10 16,-6-1-11-16,-3 1-14 0,7 1-13 0,-8-4-15 16,-5 4-18-16,-2-2-16 0,5 0-18 0,-9-1-22 0,4 0-35 15,-1 1-56-15,1 0-91 0,-6 0-68 0</inkml:trace>
  <inkml:trace contextRef="#ctx0" brushRef="#br0" timeOffset="58827.97">7506 8639 56 0,'0'0'148'16,"0"0"-3"-16,0 0-4 0,0 0-14 0,6-2-2 16,-6 2-9-16,0 0-11 0,0 0-11 0,0-1-12 0,0 1-11 15,4 0-7-15,-4 0-1 0,0 0-8 0,0 0-3 0,0 0 1 16,0 0-1-16,0-3 9 0,0 1-2 0,0 1 0 15,0 1 1-15,0 1 5 0,0-1 6 0,0 2 5 0,0 1 9 16,0-2 0-16,0 1 12 0,0 0 3 0,0 2 4 16,0 0 0-16,-4 0-1 0,4 2-4 0,-6 3-5 0,6 0-2 15,-4-2-2-15,2 5-2 0,-5 0-2 0,3 3-3 0,0 2-8 16,-2 0-7-16,2 2-9 0,2 1-11 0,-2 2-8 16,-3 1-5-16,3 1-8 0,2 2-3 0,-2-1-3 0,-2 2-2 15,6-1 0-15,-4 0 0 0,4 0 0 0,-2 1-1 0,2-2-2 16,-5-1-2-16,5 1 1 0,-6-1 3 0,6 0 2 15,-4-3-2-15,4 1 0 0,-2-3-2 0,2-2 0 0,0-5-1 16,0 3-1-16,0-2-2 0,0-1-3 0,0-3 0 16,0 1-3-16,0-2 1 0,0 0 1 0,0-2-1 15,0-1-2-15,0-3 1 0,0 0-2 0,0 1 2 0,0-1 5 16,0-2 2-16,0 3 6 0,0-1 8 0,0-2 7 0,0 0 7 16,0 0 6-16,0 0 5 0,0 0-2 0,0 0-1 0,0-2-5 15,0-1-5-15,0 1-9 0,-4-3-4 0,4 0-9 16,0-3-5-16,-6 0-4 0,6 0-2 0,-4-3-2 0,4-2 10 15,-7-3-4-15,3-3-6 0,4 0-1 0,-2-5-3 16,-2-4-1-16,4-3-3 0,-6-1 0 0,6-7-15 0,-4-1 2 16,4-3 3-16,0 3 1 0,0-4-1 0,4 2 2 15,2-2 0-15,-2 0-1 0,-2 3 2 0,2 2-1 0,7 3 1 16,-1 0-1-16,2 3 2 0,-5 1 0 0,7 1 0 16,-1 4 0-16,-3 2 0 0,4 2-1 0,-1 0 0 0,3 5 1 0,-3 0-2 15,5 3-5-15,-5 4 3 0,3 0-1 0,1 1 1 16,-1 3 0-16,5 2-1 0,-5 1-1 0,5 0 1 15,-8 4 2-15,-3 0-3 0,2 2-1 0,3 2-2 0,-9 2 1 16,4-1-1-16,-3 2 0 0,3 3 1 0,0-1 4 16,-4-1-1-16,1 3 2 0,-1 0 5 0,-2 1 0 0,2 0 3 15,-2 3 1-15,-4-1 1 0,2 1 0 0,-2 0 3 0,0 0-1 16,0 0 0-16,0 0-1 0,0 1 2 0,-2 0 1 16,2 0-1-16,-4-1 1 0,-2-1-1 0,2 2 0 0,-2-1 0 15,-1-2 7-15,3 0-4 0,-2-2 0 0,0 0-3 0,-4 1-2 16,5-1 0-16,-1-2 1 0,0 0-2 0,2-2-6 0,2 1 1 15,-2 0 1-15,-7-3 0 0,9 1 4 0,-2-1 1 16,-2-2-2-16,2 0 0 0,4 0 1 0,-2-2 0 16,2 1 15-16,0-2-5 0,0 0-6 0,0 0-1 0,0 0 0 15,0 1-1-15,0-1 1 0,0 0-1 0,0 0-15 0,0 0 6 16,2 0 2-16,-2-1 1 0,4 1 0 0,-4 0-2 16,6 0-1-16,-6 0 1 0,4 0 2 0,-2 0-4 0,9 0 3 15,-7 0 1-15,2 0-1 0,4 0 2 0,3 1 3 16,1 3-1-16,-1-4 2 0,-3 3 2 0,2-2 0 0,7 3-1 15,-7-3-4-15,-1 2 3 0,5 3-3 0,-3 0-1 16,-3 0-1-16,4 1-3 0,-1 1-1 0,-3 1 0 0,3 0 2 16,1-1-1-16,-4 4 3 0,-3-3 0 0,3 1 0 0,-4 1 1 15,0 1 1-15,-2-1 2 0,-2 0 0 0,3 2 1 16,-5-3-1-16,0 0 0 0,0 1 1 0,-5-1 2 0,3-2 2 16,-2 2 1-16,-6-1 3 0,4 3 3 0,-5 0 5 0,-1-2 2 15,-2 2 5-15,-3-2 3 0,0-2 2 0,1 1 6 16,-3 1-1-16,-5-3-2 0,5 1-3 0,-2-1-1 0,1 0-3 15,-3-1-2-15,6 1-1 0,-3-4-6 0,3 2 0 0,5-4 0 16,-3 0-2-16,3 1-2 0,-3-2-2 0,9 0 0 16,-6-2-4-16,1 1 0 0,5-4-2 0,-2 3-1 15,-2 0 0-15,8-2-6 0,-9 4-3 0,5-3-10 0,2 2-9 16,2-2-10-16,-2 3-16 0,0 0-18 0,4 0-20 16,-7 0-24-16,7 0-22 0,0 0-22 0,0 0-25 0,0 0-21 15,7 0-20-15,-7 0-21 0,4-2-27 0,2 1-47 0,-2-2-84 16,8-2-67-16,-1-2-35 0,-1 5-5 0</inkml:trace>
  <inkml:trace contextRef="#ctx0" brushRef="#br0" timeOffset="60759.88">8229 8435 196 0,'0'-5'194'0,"0"2"-25"0,0 2-14 0,6-2-11 0,-6 1-8 16,0 1-10-16,0-2-7 0,5 3-8 0,-5 0-8 0,0 0-5 15,0 0-4-15,0-2 1 0,0 2 5 0,0 0 5 16,0 2 5-16,0-2 6 0,0 0 6 0,0 0 2 0,0 0 1 15,0 0 0-15,0 0-6 0,0 0-7 0,0 0-7 16,0 0-9-16,0 0-10 0,0 0-10 0,0 3-12 0,0-2-10 16,0 1-9-16,0 1-4 0,2 0-7 0,-2 3 0 0,4-2-4 15,2 5 5-15,-2 2 4 0,-2-1 6 0,2 6 2 16,2 0-1-16,1 4 1 0,-3-2-3 0,6 3 0 16,-4 0-6-16,-2 2-3 0,-1-2-6 0,1 5-2 0,2-2 0 15,-2 0-4-15,-2 4 1 0,8-4 1 0,-5 4 2 0,1-3-1 16,0-1 0-16,-2 0-1 0,0 0-1 0,-2-2-2 15,2 1 0-15,3-1-6 0,-7-3-2 0,4-1-5 0,-4 0-2 16,2-1-2-16,-2-1-2 0,6 2 0 0,-6-1-2 16,0 0 2-16,4-3-2 0,-4 1 1 0,6 1 0 0,-6-3 1 15,5-1-1-15,-5 1 3 0,4-2 0 0,-4-1-1 16,2-3-1-16,-2-1 2 0,0 0 4 0,6 1 0 0,-6-3 1 16,0-1 1-16,4 1 2 0,-4-2 5 0,0 0 4 15,4-2 5-15,-4 0 7 0,2 0 9 0,-2 0 17 0,0 0 19 16,0-2 21-16,0 0 18 0,0-2 13 0,4-3 5 0,-4-1 1 15,7-3-8-15,-3-4-14 0,-2-3-20 0,2-2-22 0,2-3-21 16,0-7-17-16,5 0-14 0,-7-4-7 0,6-1-5 0,-4-3-3 16,7-1-3-16,-3-3-3 0,0 0-2 0,1 3 0 15,-5 3 2-15,4 4-1 0,-4-1-1 0,5 4 2 0,-1 1 0 16,-4 4 0-16,1 1 1 0,-1 3 0 0,-2 1-2 16,2 1-2-16,-2 0-5 0,-2 4-9 0,2-1-9 0,3 1-14 15,-3 3-15-15,-4 1-18 0,4 2-15 0,-4 1-20 0,2 3-16 16,-2-1-18-16,0 1-16 0,0 2-18 0,0 1-21 15,4 1-23-15,-4 1-24 0,6 1-23 0,-6 2-21 0,4 1-15 16,-2-1-11-16,5 3-4 0,-3-1-8 0,2 5-20 16,-2-3-46-16,-4 4-82 0,0 2-33 0,0-1-2 0</inkml:trace>
  <inkml:trace contextRef="#ctx0" brushRef="#br0" timeOffset="61542.87">8839 9366 329 0,'0'0'440'0,"6"0"-103"0,-6 0-93 0,0 0-68 0,0-1-43 16,0 1-21-16,4-1-11 0,-4 1-7 0,0 0-7 0,2-3-5 16,-2 3-8-16,5 0-8 0,-5 0-13 0,6 0-8 15,-6 0-5-15,4 0-3 0,-4 0 1 0,2 0-1 0,-2 0 0 16,4-2-1-16,2-1 4 0,-2 3 1 0,1-2 0 16,-3-1 0-16,2 1 2 0,2 1 2 0,4-3-2 15,-8 1-2-15,9-3-2 0,-7-1-6 0,2 0-3 16,0 0-4-16,2-3-5 0,-5 0-2 0,7-2-1 0,-6-2-1 0,2 2-1 15,0-5-1-15,1-2-3 0,-3-3-3 0,2 1 0 16,0-3-2-16,-2 0-2 0,-4 1-2 0,4-2-2 0,-4 1 0 16,3-2-1-16,-3 5 0 0,0-2 0 0,0 5-1 0,0-3 1 15,0 1 0-15,0 4 0 0,0 1 2 0,0 0 3 0,0 0 0 16,-3 2-2-16,3 2 3 0,-4 1-1 0,4-2 3 16,-4 3 4-16,4 2 3 0,-6-2 1 0,6 2 5 0,-6 2 1 15,6 0 3-15,-4 0 2 0,4 3-2 0,0-2-3 0,0 3-1 16,0 0-2-16,0 1 0 0,0 0-2 0,0 0-3 15,0 0-5-15,0 0-2 0,-2 1-3 0,2 0-4 0,0 3-1 16,0-3-4-16,0 2 2 0,0 3 3 0,0 1 2 16,0 3 6-16,0 2 6 0,0-2 2 0,0 2 4 0,0 1 11 15,-5 2 6-15,5 3 5 0,0 0 2 0,0 0 0 16,0 4-2-16,0-2 2 0,0-1-4 0,0 2-6 0,0 1-7 16,0 1-3-16,0-1-5 0,0-2-4 0,0 2-2 15,0-1-1-15,0-2-1 0,0 2-3 0,0 1-1 0,5-5-1 16,-5 1-1-16,2-3-1 0,2-2 0 0,2 0-3 0,4-2 0 15,-6 2-1-15,-1-5 0 0,7-1-3 0,-6-1-3 16,-2-1 1-16,8 0-5 0,-5-2-3 0,1 1-19 0,0-3-4 16,0 3-12-16,4-4-18 0,-3-4-21 0,3 3-27 15,0 0-25-15,-3-2-36 0,3 1-19 0,-4 1-35 0,4-4-31 16,-3 1-30-16,3-1-45 0,-2-2-62 0,-2 1-85 16,5-2-36-16,-5 1-2 0</inkml:trace>
  <inkml:trace contextRef="#ctx0" brushRef="#br0" timeOffset="62009.3">8872 9099 216 0,'6'0'263'0,"-2"0"-59"15,3 0-47-15,3 0-31 0,2 0-23 0,3 0-15 0,-3 0-12 16,-1 0-8-16,3 0-9 0,-2 0-6 0,-1 0-4 16,5 0 0-16,-5 0-1 0,-1 0 1 0,2 0 2 0,-5 3 0 15,3-3-1-15,-4 0-4 0,4 0-4 0,-5 1-8 0,1-1-8 16,0 0-8-16,4 3-5 0,-6-2-6 0,3 1-5 15,3 1-6-15,-8-3-8 0,8 2-11 0,-5 2-11 16,-3-4-17-16,2 1-19 0,6-1-18 0,-6 0-22 0,-2 0-27 16,9 0-43-16,-7-1-62 0,4-3-98 0,-4 2-52 0</inkml:trace>
  <inkml:trace contextRef="#ctx0" brushRef="#br0" timeOffset="62413.04">9591 9073 164 0,'5'-3'178'0,"1"0"-59"16,-2 3-41-16,-2 0-25 0,-2 0-16 0,8 0-12 16,-8 3-6-16,2 0-6 0,-2-3-6 0,0 2-1 0,0-2 0 15,0 1 0-15,0 3 4 0,-2-3 6 0,-6 1 9 0,6-1 9 16,-2 1 10-16,-2 0 9 0,1 0 7 0,3-2 9 0,-2 1 6 16,-2 2 3-16,2-3-1 0,2 2-1 0,-2-1-4 15,-3 1-5-15,3-2-5 0,2 0-4 0,2 0-7 16,-4 0-4-16,4 3-6 0,-6-3-5 0,6 1-5 0,0-1-1 15,0 0-4-15,6 3-5 0,-6-3-1 0,4 0-1 0,-4 0-3 16,2 0-1-16,-2 0-6 0,4 0-1 0,3 0 1 16,-3 0-2-16,-2 0-2 0,8 0-2 0,-6 0-7 0,3 0-9 15,-1 0-7-15,0 0-16 0,2-3-22 0,-6 2-21 16,9-2-32-16,-7 1-38 0,2-1-60 0,0-3-95 0,-2 1-81 16,-2-2-42-16</inkml:trace>
  <inkml:trace contextRef="#ctx0" brushRef="#br0" timeOffset="62892.05">9842 8844 370 0,'0'2'465'0,"0"-1"-116"16,0 2-112-16,0 0-85 0,0-3-60 0,0 1-36 15,0 6-21-15,0-1-10 0,0 3-3 0,4 1-3 0,-4 1-3 16,10 1-3-16,-8 1-3 0,8 2-3 0,-5-2-2 0,1-1-2 16,-2-3-1-16,-2 3 0 0,2 0 0 0,2-3-1 15,-6 1-1-15,4-2 2 0,-4 1-1 0,3-2 0 0,-3 3-2 16,0-5 0-16,0 0 1 0,0 1 1 0,0-3-1 16,0 3 0-16,0-6 1 0,0 2 2 0,0-1 4 0,0 3 0 15,0-4 3-15,0 0 1 0,-3 0 2 0,3-4 1 0,-4 3 1 16,4-1 0-16,-6-4 0 0,6 2 1 0,-4-2-1 15,2 0-1-15,-2-2 1 0,4 1-1 0,-6-1 1 16,6 2 5-16,0-1 2 0,0 2 1 0,-5-1 4 0,5 0 6 16,0 0 3-16,0 1 8 0,0-1 5 0,0 2 5 0,0 1 5 15,0-2 4-15,0 5 4 0,0 0 4 0,0-3 2 16,0 2 0-16,0-2-14 0,0 3 1 0,0 0-5 0,0 0-8 16,0 0-10-16,0 0-10 0,0 3-7 0,0-2-8 15,0 2 3-15,0-1-6 0,0 4-5 0,5 1-2 0,-5 1 0 0,6 2-1 16,-6 0-1-16,4 0 0 0,-4 2 0 0,2 2-7 15,-2-2-14-15,4 1-18 0,2 0-19 0,1 0-24 16,-3 2-24-16,6 0-27 0,-4 1-26 0,5-2-22 0,1 0-18 16,-4 0-15-16,5-4-27 0,-3-1-43 0,-4-2-79 0,0 2-62 15,-6-2-27-15</inkml:trace>
  <inkml:trace contextRef="#ctx0" brushRef="#br0" timeOffset="63514.01">10658 8158 362 0,'-2'-4'517'0,"-2"2"-107"0,-2 1-100 15,2-2-74-15,4 3-52 0,0 0-32 0,0 0-15 0,0 3-9 16,4 0-7-16,-4 3-4 0,0 1-6 0,0 3-12 15,6 3-7-15,-6 3-2 0,4 0-7 0,-2 1-5 0,-2 2-2 16,4 0 2-16,2 1-2 0,-1 1 2 0,1 0-2 0,-2 2-5 16,-2 0-5-16,2-2-1 0,-4 2 0 0,6-4-4 15,-6 2-6-15,0 1-3 0,0-3-5 0,-6 1-3 16,6-1-1-16,0 0-9 0,0-1-8 0,0 2-7 0,0-3-2 16,0-1-4-16,-4 2-5 0,4-1-3 0,0-3-2 0,0 1-2 15,0 0 1-15,0-2-3 0,0 0-7 0,4-2-9 0,-4 0-9 16,6-4-10-16,-2 1-11 0,-2-4-8 0,3 0-14 15,1-2-11-15,-6-1-12 0,0 3-10 0,4-4-13 16,-4 0-17-16,2-4-22 0,-2 3-18 0,4-1-20 0,-4-2-18 16,0 0-16-16,0-3-17 0,0 0-23 0,0 7-39 0,0 0-71 15,-4-14-65-15,2 4-36 0</inkml:trace>
  <inkml:trace contextRef="#ctx0" brushRef="#br0" timeOffset="63842.23">10391 8497 151 0,'5'-5'467'0,"1"2"-82"16,-2-1-83-16,6 1-60 0,3 1-39 0,-3-2-19 0,2 4-11 15,7 0-8-15,-2 0-13 0,1 0-13 0,3 0-21 0,-1 0-23 16,3 0-27-16,0 0-22 0,4 4-20 0,-4-2-11 16,3-1-6-16,1 1-2 0,-6 1-5 0,2-2-4 0,-1 1-9 15,-5-2-11-15,2 1-15 0,-3-1-19 0,1 0-23 16,-5 0-24-16,3 0-28 0,-9-1-30 0,6-1-26 0,5-2-47 15,-3-1-64-15,-1-1-98 0,-7 0-65 0,4 0-24 0</inkml:trace>
  <inkml:trace contextRef="#ctx0" brushRef="#br0" timeOffset="65196.9">11537 7883 304 0,'0'-4'298'0,"0"1"-49"15,-5 0-39-15,5 1-29 0,0 1-24 0,0-1-20 16,0 1-14-16,-4 1-18 0,4 0-13 0,0 0-13 0,0 1-10 16,0 1-5-16,-6 1-4 0,6 3 7 0,-4 2 7 0,4-1 9 15,-2 4 8-15,2-1 7 0,-4 4 11 0,4 1 9 16,-6 2 7-16,1 1-7 0,3 3-1 0,-2 3-2 0,-2-1 2 16,2 4-1-16,-2-3-2 0,0 3-10 0,-1 4-6 0,-1 2-6 15,2-1-8-15,0 0-8 0,2 2-9 0,1 2-6 16,-1 0-12-16,4-2-6 0,-6 2-4 0,6-1-6 15,6 1-3-15,-6 0-4 0,4-1-4 0,-1 1-6 0,7-2-2 16,-6-1-4-16,6-4-3 0,3 2 2 0,-7-4-3 16,8 1-1-16,3-2 1 0,-1 0-1 0,7-2-9 15,-2-1 3-15,0-2-3 0,1 0-12 0,7-3-12 0,-4-4-22 0,-2-5-26 16,0 3-29-16,-3-3-24 0,3 0-39 0,-2-2-36 16,-5-1-31-16,7-1-31 0,-7-2-22 0,5-1-22 0,0-2-38 15,-3-2-64-15,7-1-89 0,-8-1-36 0,-5 1-2 16</inkml:trace>
  <inkml:trace contextRef="#ctx0" brushRef="#br0" timeOffset="65834.89">12578 8077 432 0,'0'-6'508'0,"0"4"-115"0,0-4-118 0,0 6-89 0,-6 0-58 15,6 0-40-15,-4 7-12 0,4 0-1 0,-2 2 4 0,2 3 1 16,0 5 1-16,0 2-4 0,0 1-6 0,-4 3 1 0,4 1-11 15,0 0-8-15,0 2-6 0,0 0-6 0,0-2-2 16,0 4-3-16,0-2-1 0,0 0 0 0,0-5 0 0,0 4-2 16,0-4-1-16,0 0 0 0,0 1-3 0,0-4-1 15,-6 0-3-15,6-3-3 0,0-3-2 0,0 0-2 0,0-3-5 16,-4 0-1-16,4-2-2 0,0-2 0 0,0-2 0 0,0 0 6 16,0-1 9-16,0-2 9 0,0 0 8 0,0-2 2 15,0-2 2-15,0-2 0 0,0-2 1 0,0-2-9 0,0-4-9 16,0-1-10-16,0-2-7 0,0-2-6 0,4-1-3 15,-4-5 0-15,6 0-4 0,-6 0-2 0,4 1-2 16,-2-5-1-16,2 0-1 0,2 2 1 0,-6-1 1 0,5 2-1 16,-5 0 2-16,2 7 2 0,-2-3 1 0,4 5 0 0,-4 2 1 15,0 1 1-15,0 1-1 0,0 3 4 0,0 1 2 16,0 1 4-16,0 3 4 0,0 1 2 0,0-1 2 0,0 2-2 16,0 1-1-16,0 0-3 0,0 2-4 0,0 0-2 0,0 2-7 15,0 2-3-15,0-1-1 0,0 2 2 0,0 2 0 16,0 1 3-16,0 1 0 0,0 1 1 0,0 3 4 0,0 3 5 15,0 0 3-15,0 4 3 0,-4 0 0 0,4 1 15 0,0 1-7 16,0 2-3-16,0-1-1 0,0 2-6 0,4 0-5 16,-4 0-4-16,6-3-1 0,-6 2-15 0,4-2 6 0,-4 3 3 15,4-2 2-15,-4-1 0 0,2 1 2 0,-2 0 1 16,7-1-1-16,-7-1 0 0,0 0-3 0,0-3-7 0,0 0-14 16,4 0-19-16,-4-3-26 0,6-1-31 0,-6 2-34 0,4-3-39 15,-4-2-35-15,2 0-35 0,-2-1-28 0,4-3-33 16,2 0-46-16,-1-4-84 0,-1-2-56 0,4 2-28 0,-4-3-1 15</inkml:trace>
  <inkml:trace contextRef="#ctx0" brushRef="#br0" timeOffset="66402.89">13209 8375 125 0,'4'-5'347'0,"-2"1"-85"0,2 3-78 0,2-2-59 0,1 3-41 16,-3 0-27-16,2 0-16 0,0 0-10 0,2 3-8 15,-1-2-9-15,3 1-4 0,-4 0 3 0,0 0-5 0,1 1-2 16,-3-2-6-16,2 1 6 0,-2 1 3 0,-2-2 10 16,2 0 4-16,-4-1 4 0,6 0 10 0,-6 0 11 0,0 0 14 15,0 0 4-15,-6 0 4 0,6-1-1 0,-4 0 0 0,2 1-4 16,-2 0-5-16,-6 1-7 0,3 0-5 0,-3 1-5 15,4 0-5-15,-7 1-3 0,5-2-1 0,0 2-1 0,0 2-1 16,-5-2 3-16,7 1 1 0,-2-1 2 0,-1 2 0 16,5-2 2-16,-6 0-2 0,8-2 2 0,-2 4 2 0,0-4-2 15,-3 1-1-15,7-1-1 0,-4 2-3 0,4-1-4 16,0-2 0-16,0 0-3 0,0 0-4 0,4 0-3 0,-4 2-3 16,7-2 2-16,-7 2 0 0,4 1 3 0,0-2 1 0,4-1 1 15,0 0 1-15,1 2 0 0,-1-2-3 0,4 3-2 16,3-3-3-16,1 0-5 0,-3 0-3 0,3-3-2 0,-5 1-4 15,5 1-2-15,5-2 6 0,-9 1-4 0,5 0-3 16,-7 0 0-16,3-2-2 0,-3 2-8 0,4-2-10 0,-7 1-16 16,3-2-25-16,-4 1-23 0,4-1-27 0,3-2-29 0,-5-1-28 15,5 4-26-15,-7 0-25 0,4 2-34 0,0-4-50 16,-10 6-85-16,5-7-60 0,-5 7-28 0</inkml:trace>
  <inkml:trace contextRef="#ctx0" brushRef="#br0" timeOffset="67736.77">13992 8100 241 0,'-4'-2'416'0,"4"-3"-77"0,0 3-77 16,0 0-64-16,0-1-45 0,0 3-33 0,0 0-22 16,0 0-19-16,0 3-12 0,0-1-11 0,0 0-7 0,0 3-2 15,0 0-1-15,0 2 6 0,0 4 12 0,0-1 13 0,0 4 11 16,0 1 8-16,0 0 2 0,0 1 1 0,-6 3 4 15,6 2-2-15,-2 0-6 0,2 1-12 0,-4 3-7 0,4-1-6 16,-4 1-2-16,4 2-4 0,-7-3-7 0,7 3-6 16,-4 1-7-16,4 0-3 0,-2-1-6 0,-2 1-6 0,4 1-3 15,-6 0 0-15,2-4-2 0,4 1-6 0,-2 2-2 16,2-4-2-16,-4 1-1 0,4 2-1 0,-7-1 1 16,3 2-6-16,4-4-2 0,-6 0 2 0,6 0 0 0,-2-2-2 15,2-1-2-15,0 1 2 0,-4-4-4 0,4-1 1 0,0-1 0 16,-4 2-1-16,4-4 0 0,0-2 1 0,0 1 0 0,0-2-3 15,0-1 3-15,0-4 0 0,0 2 1 0,0-2 0 0,0 0-1 16,0-3 0-16,0 0 2 0,0-2 4 0,0 2 3 16,0-2 9-16,0 4 10 0,0-3 9 0,0 2 8 0,0-4 5 15,4-6 6-15,-4-3 0 0,4 2-5 0,-4-3-7 16,0-1-7-16,0-1-9 0,2-3-9 0,-2-3-7 0,6-2-5 16,-6-6-2-16,4 2-2 0,-4-6-3 0,7-2-2 0,-3-5-2 15,-2 2-1-15,2-6 2 0,2 0 1 0,0-2 0 16,-2 1 0-16,7 0 0 0,-7-1 0 0,4 0 0 15,-4 4 2-15,3 1-2 0,-1 1-1 0,2 5-1 0,-6 1-2 16,8 4 1-16,-3 1 1 0,1 4-1 0,-6 3 0 0,8-1-1 16,-6 3 0-16,3 2-3 0,-1 0 0 0,0 2-1 0,4 0-5 15,-3 0-3-15,3 2-5 0,0-1-3 0,1 2-4 16,1-1-2-16,2 3-3 0,-1 1-2 0,3 1-1 0,-5 0 2 16,9 2 0-16,-7 1 0 0,-3 1 1 0,5-1-1 0,-3 1-8 15,-2-1 7-15,3 0 6 0,3 3 3 0,-7 0 6 16,3 3 2-16,-6 1 4 0,4 0 3 0,-3 1 14 15,-3 0-4-15,6 2 0 0,-8 0-1 0,2 1-1 0,3 1 1 16,-3 0 1-16,2 1 0 0,-6-1 9 0,0 2-2 16,0-1-6-16,0 3-2 0,0 0 2 0,-6 0 0 0,6 0-2 15,-4 0 0-15,-3 3-9 0,3-1 4 0,2-3 4 0,-8 2 2 16,6-1-1-16,-3 1-1 0,-3-2 1 0,4 1 0 16,-4 1-1-16,3-4 1 0,-3 3-1 0,0-3-1 15,4-2 3-15,-5 1-1 0,5-2-1 0,-4 1-1 0,3-2 0 0,-3 0 2 16,6-2 2-16,-2 0-2 0,0-4-1 0,1 2 3 15,3 1 0-15,-2-2 0 0,-2 1 3 0,2-2-3 0,4 0 1 16,-6 0 0-16,6 0 0 0,-2 0 0 0,2 0 2 16,0 0-1-16,0 0 0 0,0 0 0 0,0 0-1 0,2 0-1 0,-2 0 1 15,6 0-1-15,-6-2-2 0,4 2 1 0,-4 0-3 16,6 0-1-16,-2-1 1 0,-2 1 2 0,9 0-2 16,-7 0-1-16,2 1-1 0,4 1 0 0,3 1 1 0,-5 3 1 15,-2-1 0-15,5 0-2 0,-3 0 1 0,2 2 2 16,-1-1 2-16,-1 1 2 0,-4 2-1 0,2 0-1 15,-2 0-1-15,2 2 1 0,-1-1-3 0,-3 2-3 0,2-2 1 16,-4 0-4-16,0-1 3 0,0 2 1 0,-4-1 2 0,2 3 1 16,-3-2 3-16,-1-3 3 0,2 0 2 0,-2-1 4 15,-4 0 3-15,3 2 3 0,-7-2 2 0,2 1 1 0,-1-4 0 16,-1 0-2-16,3 3-2 0,-5-3 0 0,3-1-3 0,-7 1-3 16,9-1-2-16,-1 2-3 0,-2-4-1 0,1 1 0 15,7-2-4-15,-9 0-7 0,9-2-8 0,-4 2-12 0,4-1-16 16,-1-2-25-16,3 1-22 0,-2-3-24 0,2 0-28 15,2-1-25-15,-2 0-24 0,-2 3-25 0,6-1-28 0,-5-4-30 0,5 1-62 16,0-4-98-16,5 5-66 0,1-2-21 0</inkml:trace>
  <inkml:trace contextRef="#ctx0" brushRef="#br0" timeOffset="68668.16">14679 7808 124 0,'0'-2'186'0,"0"1"-15"0,0-2-14 0,0 2-10 16,0-1-14-16,0 1-12 0,0-2-12 0,0 2-11 15,0-1-6-15,0 2-7 0,0 0-7 0,0 0-4 0,0 0-2 16,0 0 3-16,0 0-2 0,0 0 2 0,0 0 1 0,0 0 2 15,0 2 5-15,0-1 3 0,4 2 8 0,-4-2 4 16,2 2 6-16,-2 1 5 0,4 1 2 0,-4 2 8 0,6 4-2 16,-6-1-3-16,4 2-2 0,-2 1-3 0,2 2-8 15,3 2-4-15,-3 2-6 0,0 1-9 0,-2 4-2 0,4 0-5 16,-2-1-8-16,7 2-7 0,-9 0-5 0,8 3-3 16,-6-2-1-16,2 6-5 0,1-4-4 0,-3 5-1 0,0 2-3 15,-2-2 1-15,4 3-3 0,-2-1-8 0,-4 1-2 0,0-5-4 16,0 3-6-16,0-1-1 0,0 1-2 0,-4-1-4 15,-2-1-1-15,4 0-1 0,-6-2 1 0,1 1-4 16,1-3 1-16,-4-1-1 0,4 1-2 0,-9 2-1 0,7-3-3 16,-7 0-11-16,9-1-14 0,-8-1-23 0,8-5-30 0,-5 0-39 15,9-1-43-15,-8-2-44 0,6-3-46 0,-2-1-37 16,1-1-33-16,5-5-36 0,-6-1-75 0,6-6-96 0,0 0-37 16,0 0 3-16</inkml:trace>
  <inkml:trace contextRef="#ctx0" brushRef="#br0" timeOffset="71723.33">15253 8039 46 0,'-4'-1'87'15,"4"-1"7"-15,0-1 5 0,-4 2 1 0,4 0 0 16,0-1-1-16,0-1 0 0,0 1-7 0,0 2-6 16,-6 0-6-16,6 0-5 0,0 0-1 0,0 0-8 0,0 0-6 0,0 0-8 15,-4 0-3-15,4 0-2 0,0 0-2 0,0 0 2 16,0-3-5-16,0 3 2 0,0 0 2 0,0 0-2 0,0 0 2 16,0 0 0-16,0 3 2 0,0-3 4 0,-2 2 5 15,2 3 5-15,-5 0 10 0,5 0 9 0,-6 2 8 0,2 1 5 16,2 2 8-16,-2 0 10 0,-2-2 1 0,6 3 0 15,-4 0-3-15,2 0-5 0,-3 2-7 0,-1 2-4 0,2 0-7 16,2 2-12-16,-2-1-10 0,0 4-8 0,-2-1-6 16,-1 2-4-16,3 0-3 0,-2 2-6 0,0 0 0 0,0 1-7 15,1 0-7-15,-1-1-3 0,2 1-5 0,2 0-3 0,-2 1-2 16,0-1-2-16,-2-3-9 0,6 1 1 0,-2-1 0 0,2 1-1 16,-5-4 3-16,5 2-1 0,0-3-2 0,0-1-1 15,0 1 3-15,5-2-1 0,-3-2 1 0,4 2 1 0,2-2-3 16,-2-2 1-16,5 0-1 0,-5 0 2 0,6-1-2 15,5-3 1-15,-7-1 1 0,5 1-1 0,-3-4 2 0,-2 1 0 16,1-1 2-16,1-2 0 0,2 3-1 0,-1-4-2 16,-3 0 1-16,3-4-1 0,1 3 0 0,-8-1 1 0,9-2 0 15,-3 1-2-15,3 0 0 0,-3-3 1 0,0 0 0 0,-1-1-1 16,3-2 1-16,-1 2 2 0,-3 0-3 0,7-1 2 16,-7-4 1-16,6 0-3 0,-3-1 0 0,1-1 1 0,3 2 0 15,-5-3-1-15,5-3-1 0,-3-1-1 0,-8 1 0 16,9-2 2-16,-7 2 0 0,2-4 0 0,7 1-1 0,-9 1 0 15,1-1-5-15,-1 1 2 0,0 1-1 0,-4-1-2 16,0 2-2-16,-4-1-2 0,2-1-4 0,-2-1-2 0,0 0 2 16,-2-1-6-16,-2 5-3 0,0-5-1 0,-2 5 2 0,0-3-4 15,2 1 2-15,-5 0-3 0,1 2 5 0,-9 0 0 16,11 2 2-16,-6 1 0 0,-3 0 3 0,5 2 2 0,-6 0 4 16,-1 2 2-16,-4-3 1 0,5 4 2 0,-1 0 2 0,1 0 4 15,5 1 0-15,-7 1 0 0,3 1-1 0,3 0 1 16,2 2 0-16,-1 0-1 0,5 3 1 0,-4-1 0 15,4-2-2-15,1 4-1 0,-7 4-1 0,8-1 1 0,-2 3 2 16,1 2 1-16,-3 0 2 0,4 5 1 0,-6 2 3 0,4 1 3 16,1 1 0-16,-5 1 3 0,8 2-2 0,-8 3 1 15,6-1-4-15,1-2-1 0,3 3 0 0,-6-3-1 0,6 1 2 16,-4-4 7-16,4 1-6 0,0 2-3 0,-4-1 2 16,4 0-6-16,0-4 1 0,0 1 0 0,4-1-2 0,6-1-13 15,-7 0-2-15,7 2-11 0,0-1-16 0,3-2-23 0,1-2-34 16,3-1-36-16,5 2-40 0,-1-5-38 0,0-2-41 15,-3-1-51-15,3-2-71 0,2-2-100 0,-9-2-55 0,-1-1-10 16</inkml:trace>
  <inkml:trace contextRef="#ctx0" brushRef="#br0" timeOffset="72921.05">16072 8921 56 0,'0'1'321'0,"0"-1"-65"0,0 0-52 15,4 3-36-15,-4-3-31 0,2 0-24 0,-2 0-19 0,4 0-15 16,2 0-14-16,-1 0-12 0,-1 0-12 0,-2 0-10 15,4 0-4-15,-2 0-1 0,0 0 1 0,-2 0 5 0,4-3 7 16,-1 3 7-16,-1-1 10 0,-4-1 10 0,2-1 6 16,4 2 8-16,-6-2 7 0,4-1 5 0,2 0 0 0,-2-3 1 15,1 1-5-15,-3 1-7 0,-2-2-3 0,6-5-3 0,-6 4-3 16,4-1-7-16,-4 0-3 0,4 1-2 0,-2-4-3 16,4 2-4-16,-1-5-5 0,-1 1-9 0,-2-2-9 15,2-4-5-15,2 1-10 0,-2-3-5 0,-2-1-3 0,2 3-3 16,3-3-3-16,-3 1 0 0,-4 0-1 0,6-2-7 0,-6 2 4 15,4 1 1-15,-4 0 2 0,2 3 6 0,-2 1 2 16,6 0 5-16,-6 1 0 0,0 3 9 0,0-4-1 0,0 2-1 16,0 4 0-16,0-2-2 0,0 2 4 0,0 0-1 15,-6 0 4-15,6 1 5 0,-2 3 4 0,2 1 5 16,-4-1 2-16,4 1 4 0,-6 2 0 0,6-1 1 0,-4-1 3 16,-3 3 1-16,7-2 1 0,-4 1-4 0,2 1 0 0,-2 0-8 15,-2 1-4-15,6-2-5 0,-4 3-8 0,4 0-9 0,-2 1-5 16,2 1-4-16,-4 0-5 0,4 5-1 0,0-3 1 0,0 3-1 15,0 0 1-15,0 1 3 0,0 2 2 0,-5-1 1 0,5 5 7 16,-6-1 3-16,6 4 2 0,0 2 3 0,0 1 8 16,0 0 4-16,-2 4-1 0,2-2 3 0,0 3-1 15,0 1-3-15,-4-1 1 0,4 0-3 0,0 2-7 0,0 1-3 16,0-2-3-16,0 3-1 0,0-2-1 0,0-2-1 0,0 2-3 16,4-3-1-16,-2 1-4 0,4-2 0 0,-1 3 1 0,-1 0 1 15,-2-4-1-15,2 1-1 0,6-7 0 0,-8 0-2 16,9-2 6-16,-7 0-1 0,6-1-2 0,-2-3-3 15,-4-1 0-15,3-1 0 0,-3-1-1 0,6-1 0 0,-8 0-1 16,2-1-4-16,3-3-5 0,-3 1-6 0,-2-1-14 0,8-1-14 16,-6 0-18-16,2-1-23 0,5-1-24 0,1-2-27 15,-1 1-28-15,-5-2-28 0,4-1-28 0,-2 2-28 0,1-5-18 16,-1 4-16-16,0-2-14 0,0-2-20 0,1 0-29 16,-5-4-41-16,2 1-78 0,-2 2-28 0,-8 1-3 0</inkml:trace>
  <inkml:trace contextRef="#ctx0" brushRef="#br0" timeOffset="73268.02">15975 8584 57 0,'0'0'469'0,"0"0"-73"0,8 0-90 16,-2 2-71-16,5 1-45 0,1 0-25 0,-2 1-12 16,3-1-7-16,1 0-9 0,3-1-11 0,-1 0-19 0,1-1-17 15,5 0-18-15,-5 3-19 0,4-3-17 0,-5 0-11 16,5-1-9-16,-5 3-9 0,7-3 0 0,-6-3-6 0,3 2-2 15,-3 0-9-15,-1-3-11 0,1 3-12 0,0 0-20 0,-7-1-20 16,4 0-25-16,-5 4-27 0,1-2-25 0,4 0-26 16,-1 0-26-16,1-2-49 0,-5-1-73 0,-1 2-81 15,0-1-48-15</inkml:trace>
  <inkml:trace contextRef="#ctx0" brushRef="#br0" timeOffset="102531.04">1873 12540 81 0,'0'0'102'0,"0"0"2"0,0 0 1 0,-4 0 1 0,4 0 0 16,0 0-2-16,0 0-7 0,0 0-6 0,-7 0-7 0,7 0-4 15,0 0-6-15,0 0-7 0,0 0-5 0,0 0-5 16,0 0-3-16,-4 0-3 0,4 0-5 0,0 0-3 16,0 0-3-16,0 0-3 0,0 0-3 0,0 0-2 0,0 0-2 15,-2 0-2-15,2 0-2 0,0 1-3 0,0-1-1 0,0 0 2 16,0 2 2-16,0-2 1 0,0 3 3 0,0-3 2 0,0 1 3 15,0-1 6-15,-4 0 3 0,4 0 5 0,0 0 5 16,-6 2 5-16,6-1 6 0,-4 2 2 0,4-1 1 16,0 0 3-16,-6 0-1 0,6 0 0 0,-5-1-4 0,5 0-3 15,-2 4-3-15,2-3-5 0,-4 3 0 0,4-1-3 0,-6 3 1 16,6 3 1-16,-4 2 5 0,4 2 2 0,0-3 3 16,0 5-1-16,0-2 1 0,0 5 0 0,0-6-3 0,0 7-3 15,4-2-9-15,-4 2-3 0,6-2-1 0,-2 3 0 16,-2-3 1-16,3 3-1 0,1-1-4 0,-2-2-1 15,2 0 0-15,-2 2-2 0,-2-2-4 0,2 2-5 0,3-2-2 16,-7-2-2-16,4 5 3 0,-4-1-2 0,2-2-2 0,-2 1-3 16,4 0 2-16,-4-1 0 0,-4-2-3 0,4 2-1 15,0-2-7-15,-2-1 0 0,2-3 3 0,0 1 1 0,0 0-2 16,0-3-1-16,-4-1 3 0,4 1-6 0,0-4 2 0,0 1-1 16,0-1-1-16,0-2 0 0,0-1-1 0,0 1 0 0,0-2-2 15,-7 0 6-15,7-1-4 0,0 0 3 0,0-1-4 16,0 0 1-16,0 0 0 0,0 0 0 0,0 4-1 0,0-4-1 15,0 0-1-15,0 0 0 0,0 0 2 0,0 0-1 16,0 0 2-16,0 0 0 0,0 0 3 0,0-4 8 0,0 4 5 16,0 0 5-16,0-1 4 0,0 0 3 0,0-1 4 0,0-2 3 15,0-1-2-15,-4-4-5 0,4 1-5 0,-2-3-8 16,2-3-6-16,-4 0-4 0,-2-4-7 0,2-1-5 0,-2-1-2 16,1-3-1-16,3-1-4 0,-2-3-7 0,4 0-5 0,-6-2-13 15,6 2-3-15,-4 1-1 0,4-3-2 0,-2 0 0 0,2 1 1 16,0 2 4-16,0 0-2 0,0-1 10 0,0 0 1 15,2 3 0-15,-4-1 0 0,2 1-3 0,0 4 0 16,2-1 1-16,2 0 4 0,6 1 1 0,-8 0 0 0,9 4 12 16,-7-1-4-16,6 3-1 0,-8-1 0 0,9 5-3 15,-7-2 0-15,2 2-1 0,0 3 1 0,-2 0-11 0,3 1 4 16,-1 0 2-16,-2 4 3 0,2-3 2 0,-2 1-1 0,7 2 2 16,-9 1 1-16,8-2 0 0,-4 3 4 0,0 0 0 15,5 0 0-15,-7 3 2 0,2-2 2 0,-2 1 1 0,7 2 2 16,-9 1-1-16,8-3-2 0,-6 4 0 0,-2 0 2 15,2 1 0-15,7 3 1 0,-9-2-1 0,6 5-1 0,-6 0 4 16,8-1 2-16,-6 2 0 0,-1-1 0 0,1 0-2 0,6 0 1 16,-8-1-1-16,8 0 2 0,-5 3-1 0,1-2 2 15,0-2-1-15,-2 4 3 0,-2-3-2 0,8-4 1 0,-5 4-1 16,5-1-3-16,-8-2 0 0,8 0-2 0,-6 3 2 0,-1-3 0 16,7 2 4-16,-4 1-1 0,-2-1 3 0,2 0 1 0,-1 0 1 15,-5 1 2-15,2-2 1 0,-2 6 3 0,4-1 1 16,-4-1 4-16,4 2 1 0,-4-4-1 0,6-1-1 15,-6-1 0-15,4 4-2 0,-4-1-3 0,2 1-1 16,-2-4-1-16,4 0-4 0,3 2 2 0,-1-2-2 0,-2 1 1 16,-2-2-1-16,-2 0 1 0,4-1 0 0,-4-2-1 0,6 3 1 15,-6-3-1-15,0-2 1 0,4 2-2 0,1 0-1 0,-5 0-2 16,2-4 0-16,-2 1-3 0,4 0-1 0,-4-2 0 16,6 1 2-16,-6-1 2 0,4 1 1 0,-4 1-2 0,0-3 0 15,2 0 0-15,-2 0 4 0,0 0 3 0,0 0-2 0,4 0 0 16,-4 0 2-16,7-3 4 0,-7 1 4 0,4 1 3 15,-4-1 0-15,2-2-1 0,-2 1 1 0,4-3 0 0,2 1 1 16,-2-1 0-16,-2 0-3 0,7 0-4 0,-7-1-1 16,2-2-1-16,2 2-3 0,-2-1-1 0,-2-2-3 0,2 2-1 15,3 0-10-15,-3-3 1 0,-2 2 0 0,2-2 2 0,2 0 2 16,-2 1 1-16,-2-3-1 0,2 4 1 0,-4 0 6 16,7-1-3-16,-3 3 2 0,-4 0-4 0,2-1-1 0,-2-1 0 15,4 3-1-15,-4-2-2 0,6 1 1 0,-6 0 0 16,4-2-1-16,-4 2 1 0,6 0 3 0,-6-1-1 0,5 1 0 15,-5 0 0-15,2 0-1 0,-2 3 1 0,4-3 0 0,-4 1-1 16,6 0 0-16,-6 1 0 0,0-1-1 0,0 2 1 16,0 1 1-16,0-1-1 0,4 1-2 0,-4-1 1 0,0 2-1 15,0 0-1-15,0 1 4 0,0-4-2 0,0 3 2 0,0-3-1 16,0 3-6-16,2 0 2 0,-2 0 1 0,0 0 1 16,0 0-1-16,0 1-1 0,0-2-1 0,0 1 3 0,0 2 5 15,0 0-2-15,0 0-3 0,0-1 0 0,0 1-2 16,0-3-1-16,0 3 0 0,0 0 0 0,0 0-1 0,0 0 0 15,0 0 1-15,0 0-1 0,0 0 0 0,0 0 0 0,0 0 0 16,0 0 0-16,0 0-4 0,0 0 1 0,0 0 0 16,0 0-1-16,0 0 0 0,0 0-1 0,0 0 0 0,0 0 0 15,0 0 4-15,0 0 0 0,0 0-1 0,0 0 5 16,0 0 1-16,0 0 0 0,0 0 2 0,0 0 0 0,0 0 1 16,0 0 0-16,0 0 3 0,0 0-6 0,0 0 5 15,0 0 0-15,0 0 0 0,0 0 1 0,0 0-1 0,0-1-2 16,0 1 1-16,0 0 1 0,0 0-2 0,0 0 1 15,0 0-1-15,0 0 0 0,0 0 0 0,0 0 1 0,0 0-1 16,0 0-1-16,0 0 0 0,0 0-2 0,0 0 1 0,0 0 2 16,0 0-2-16,0 0 1 0,0 0-1 0,0 0 1 0,0 0 0 15,0 0 0-15,0 0 1 0,0 0-1 0,0 0 0 16,0 0-1-16,0 0 1 0,0 0-12 0,0 0 7 16,0 0 5-16,0 0 1 0,0 0 9 0,-2 0-5 0,2 0-1 15,0 0-2-15,0 0 12 0,0 0-6 0,0 0-6 0,0 0-2 16,0 0-8-16,0 0 5 0,0 0 2 0,-4 0 0 15,4 0-1-15,0 0 1 0,0 0 1 0,0 0-1 0,0 0 2 16,0 0-1-16,0 0-1 0,0 0 1 0,0 0 2 0,0 0 0 16,0 0 1-16,0 0-2 0,0 0-1 0,0 0 0 15,0 0 1-15,0 0 2 0,0 0-3 0,0 0 0 0,0 0 1 16,0 0 0-16,0 0 1 0,0 0 0 0,0 0-1 16,0 0-1-16,0 1 3 0,0 2-1 0,0-2-2 0,0 1 1 15,0-2 0-15,0 0 1 0,0-2 0 0,0 2-2 0,0 0 0 16,0 0 2-16,0 0 0 0,0 0-1 0,0 0 3 15,0 0-2-15,0 0 0 0,0-1 0 0,0 1-1 0,0 0 1 16,0 0 0-16,0 0 0 0,0 0-4 0,0 0 1 0,0 0 1 16,0 0 0-16,0 0 1 0,0 0-2 0,0 0-1 0,0 0 2 15,0 0 1-15,0 0 0 0,0 0-1 0,0 0 1 16,0 0 0-16,0 0 0 0,0 0 0 0,0 0-1 16,0 0 0-16,0 0-8 0,0 0 5 0,0 0 2 0,0 0-1 15,0 0 2-15,0 0-1 0,0 0 2 0,0 0-3 0,0 0 8 16,0 0-2-16,0 0 0 0,0 0-1 0,0 0 0 15,0 0 0-15,0 0-1 0,4 0 1 0,-4 0-2 0,2 0-1 16,-2 0 1-16,0 0 1 0,0 0-1 0,0 0 0 16,0 0 0-16,0 0-1 0,0 0 1 0,0 0 1 0,0 0 0 15,0 0-3-15,0 0 3 0,0 0-1 0,0 0-1 16,0 0 1-16,0 0 0 0,0 0 0 0,0 0-2 0,0 0 3 16,0 0-4-16,0 0 3 0,0 0 1 0,0 0-1 0,0 0-1 15,0 0 0-15,0 0 1 0,0-3-1 0,0 3 1 0,0 0-1 16,0 0 0-16,0 0 1 0,0 0 1 0,0 0 2 15,0 0 0-15,-2 0-2 0,2 0 2 0,0 0-2 0,-4 0 1 16,8 0-1-16,-4 0 1 0,2 0-2 0,-2 0 0 0,0 0-1 16,0 0 0-16,0 0 2 0,0 0 0 0,0 0 1 15,0 0 0-15,0 0 0 0,0 0 2 0,0 0-2 0,0 0 2 16,0 0-1-16,0 0 1 0,0 0 0 0,0 0 0 16,0 0 0-16,0 0-2 0,0 0 1 0,0 0 3 0,0 0-1 15,0 0 0-15,0 0 1 0,-2 0 2 0,2 0 1 0,-4 0 2 16,4 0 6-16,0 0-3 0,0 0 3 0,0 0 3 15,0 0 0-15,0 0-1 0,0 0 0 0,0 0 1 16,0 0-3-16,0-1 2 0,0 1 1 0,0 0-6 0,0 0 0 16,0 0 0-16,0 0 0 0,0 0-3 0,-6 0-4 0,6 0-1 15,0 0-3-15,-4 0-1 0,4 0 1 0,0 0-2 0,0 0-1 16,0 0-1-16,0 0 3 0,0 0-2 0,0 1 0 16,0 2 1-16,0-2 0 0,0-1 2 0,0 0 3 0,0 0 4 15,0 0-1-15,0 0 4 0,0 0 1 0,0 0 1 0,0 0-2 16,0 0 1-16,0 2-4 0,0 1-2 0,0-2-2 15,0 1-2-15,0 0-4 0,0 0 1 0,0 2 0 0,0 1 1 16,0-2 4-16,0 4 4 0,0-1 5 0,0 1 1 16,0 0 3-16,0 2 2 0,0-2 0 0,0 0 1 15,0 1-3-15,0-1-4 0,0-2-2 0,0 3-3 16,0-1 0-16,4 0-1 0,-4 2-1 0,0-2-2 0,0-1-1 0,0 0 0 16,0 1 1-16,0-3-1 0,0 2 2 0,0 0-2 0,0-2 0 15,0 2 4-15,0-1 0 0,6-2 1 0,-6-2 0 16,0 2 1-16,4-1 0 0,-4-2 3 0,0 0 6 15,0 0 2-15,0 0 5 0,0 0 5 0,0-2 6 0,0-1 5 0,0 2 4 16,0-1 3-16,2 1 0 0,-2-2-1 0,0 1-1 16,0 2-3-16,0 0-4 0,0 0-7 0,0 0-1 0,0 0-7 15,0 0-6-15,0 0-2 0,0 0-7 0,0 0-2 16,0-1-2-16,0 1-1 0,0 0-4 0,0-2-1 16,4 2-1-16,-4-3 0 0,0 3 0 0,0 0 0 0,0 0-1 15,0 0 1-15,0 0-1 0,0 0 0 0,0 0 0 0,0 0-1 16,0 0 1-16,0 0-2 0,0 3-1 0,0-3-2 0,0 2-2 15,0-1 0-15,0 1 2 0,0 1 1 0,0-2 1 16,0 1 1-16,0 2 0 0,0-1 0 0,0 1 5 16,0 0 0-16,0 2-2 0,0-2-1 0,0 2 0 0,0 0 0 0,0 1 1 15,0-4 1-15,0 6 1 0,0 0-2 16,0-2 2-16,0-1 0 0,-4 2 0 0,4 5 0 0,0-1 0 16,-2 0 0-16,2 2-1 0,0 0 0 0,0 4-1 0,0 1 0 15,-4-5 1-15,4 5 0 0,-6 1 1 0,6-1 0 0,-4 2 1 16,4-2 2-16,0 2 0 0,0 1 0 0,0-4-1 0,0-1 2 15,0 3 0-15,0-3-1 0,0-2-1 0,0 0 0 16,0-2-2-16,0 2 0 0,-2-4 3 0,2 2-1 0,0-2 0 16,0 1 0-16,0-3-1 0,-5 1 1 0,5-3 1 15,0 1-1-15,0-1-1 0,0-1 1 0,0 0-1 0,-6-6 0 16,6 2 0-16,0-2 2 0,0 5 2 0,0-4 0 16,-4-1 2-16,4 0 4 0,0 0 0 0,0 0 3 0,-6 0 4 15,6 0 1-15,-4-1 0 0,8-4 0 0,-4 3 0 0,0-2-4 16,0-1-3-16,0-2-3 0,0-4-1 0,0 1-6 15,0 0-2-15,0-4-4 0,0-5 0 0,6 1-3 0,-6-3 1 16,4-3-3-16,-4-2-3 0,6-2-2 0,-6 0 1 16,5-4-3-16,-5 1-3 0,2-1-3 0,-2 0-2 0,4 1 1 15,-4 1 0-15,6 1 1 0,-6 2-2 0,4 1 2 0,-4 2 1 16,2 1 0-16,2 3 2 0,3 1 0 0,-3 3 8 16,-2 1-3-16,2 0-4 0,2 0-6 0,-2 2-4 0,2 2 0 15,-1-4-3-15,5 5 0 0,-2-2-10 0,2 1 1 0,-5 1 4 16,1 0 4-16,4 3 3 0,-4 0 4 0,5-1 0 15,-5 2 1-15,4 2 2 0,-4 0 3 0,9 0 3 0,-5-1 1 16,-4 2 4-16,5 2-1 0,-5-2 3 0,4 3 0 0,3 0 0 16,-7 0 1-16,4 0 2 0,-4 0 1 0,5 3-1 15,-1 0 0-15,-4 1 1 0,5-1 0 0,-5 0 2 16,4 4-2-16,-4-2 0 0,5 1-1 0,-7 0 2 0,0 3 0 16,2-2 1-16,0-1 0 0,-1 1 2 0,-3 1-1 15,4 3 0-15,-2-3 1 0,2 1 0 0,-6 0 1 0,0-1-2 0,0 0 0 16,0-1-1-16,0 0 1 0,-6 2 0 0,2-2 1 15,-2 0 0-15,-1 1 1 0,1-1 3 0,0 0-3 0,-2 3 1 16,-3-2-1-16,5-1 1 0,-4 0 1 0,4 2-2 16,-5-2 1-16,-1-1-2 0,2-1 1 0,3 1 0 0,-3 0 0 15,4-1-1-15,2-1 0 0,-7 0 0 0,9 1-1 16,-8-2 0-16,6 1-1 0,2-1 2 0,-2 0-1 0,-3-1-1 16,3 1 0-16,2-2-1 0,-2-1 1 0,4 2 0 0,-6-2 0 15,6 0 0-15,0 0 0 0,0 0 0 0,0 0 1 16,0 0 2-16,0 0-2 0,0 0 0 0,0 0 3 0,0 0-1 15,0 0 0-15,6 0-1 0,-6 0 0 0,0 0-1 0,0 0 0 16,4 0-1-16,-4 0-1 0,2 0 0 0,-2 0 0 16,4 0-1-16,-4 0 0 0,7 0 0 0,-7 0-1 0,4 0 2 15,-2 0 1-15,8 0 1 0,-6 0 0 0,3 0 0 16,3 0 2-16,-4 0 1 0,4 0 0 0,3 0 2 16,-3 0-4-16,0 0 0 0,3-2 0 0,3-2 2 0,-1 2-1 0,1-3-2 15,1 0 2-15,-1-1 0 0,1-2 0 0,0 1 0 16,-1-1 3-16,5-1-3 0,-11 0 2 0,7-1-1 0,-5-1 2 15,2 0 0-15,-7-2-1 0,5-1 0 0,-2-1-1 16,1-1 2-16,-7 2-3 0,2-2-1 0,0 0-2 16,-2 1-1-16,-1-2-1 0,1 0 0 0,2 1 2 0,-6-4-5 15,4 5 1-15,-4-2 3 0,0 2 1 0,0 0-1 0,-4 0 0 16,4 2 1-16,0 1-1 0,0-1 3 0,0 5-1 0,0 0-2 16,0 0 0-16,-6 3 1 0,6-2 2 0,-4 3-1 15,4-1 0-15,0 3-2 0,0-3 2 0,0 2 0 16,0 1 0-16,4-1-1 0,-4 1-2 0,0 1 0 0,0 1 2 15,0 0-2-15,0 0-1 0,0 0 1 0,0 0-1 0,0 0-2 16,0 0 0-16,0 1 4 0,0 1-7 0,0 3 1 0,0-2-1 16,0 2 1-16,0-1 1 0,6 3 0 0,-6 4 3 15,0 3-2-15,0-3 6 0,0 5 2 0,0 0 0 0,0 2 2 16,0 0-1-16,0 2 2 0,0-3 1 0,0 3-4 0,0 1 1 16,0 1-2-16,0 1 0 0,0-1 0 0,0 2-1 0,4 1-1 15,-4-3-1-15,2 1 0 0,-2 0 0 0,4-1 2 16,-4 1-1-16,6-3 0 0,-6 4 1 0,5-1 0 15,-5-5-1-15,0 4 1 0,0-1 0 0,4-4 1 16,-4-1 0-16,2 1 0 0,-2 0-1 0,0-2 2 0,0-2-2 16,0 0 0-16,0-3-1 0,0-1 0 0,0-2 1 0,0-1 0 15,0 1 0-15,0-4-4 0,0 2 6 0,0-4 3 0,0 1 4 16,0 0 2-16,0 0 2 0,0-2 7 0,0 0 7 16,0 0 10-16,0-2 6 0,0 0 3 0,-2-1-1 0,2-3 1 15,0 0-1-15,0-3-6 0,0 2-8 0,0-2-8 16,0-1-9-16,0-3-6 0,0 0-3 0,0-2-2 0,0 1-3 15,2 0-2-15,2-5-3 0,2 1-5 0,-2-2-1 0,4 1-3 16,3-4-5-16,-5 2-3 0,4 0-3 0,-1 3 0 16,-3-3 3-16,4 5 3 0,-4 2-1 0,5-2 2 0,-5 4 1 15,6-1 1-15,-3 3-3 0,-3 2-1 0,4-3 0 0,-8 4-4 16,8 0-1-16,-3 4-4 0,-3-2 0 0,6 4 0 16,-4-1 3-16,1 2 1 0,-1 0-1 0,-2 2 4 15,6-1 2-15,-4 3 7 0,-1-3 3 0,-3 2 1 0,2 1 1 16,2 2 3-16,-6 3 1 0,0-2-1 0,0 0 2 0,0 3-1 15,-6-1 1-15,2 0 0 0,-3 3 1 0,1-1 1 16,2 0 1-16,-6 0 0 0,4 2 0 0,-5-3 2 0,5 1 1 0,-4-1 0 16,3-1-1-16,-3 0-1 0,4-2 1 0,-4 2 2 15,8-3 0-15,-7 1-3 0,3-3 1 0,0-1 0 16,2-2 0-16,2 1 2 0,-2 1-1 0,-3-1-2 0,3-2 3 16,4 3-1-16,4-3 0 0,-8 0-1 0,4 0 1 0,0 0 0 15,-2 0 0-15,4 0 0 0,-2 0-1 0,4-3-1 16,-4 3 3-16,7 0-1 0,-7 0-2 0,4 0 3 0,-4 0-2 15,0 0-2-15,2 0-1 0,-2 0-1 0,0 0 0 16,0 0 0-16,0 0-4 0,0 0-1 0,4 0 1 0,-4 0 1 16,0 0 0-16,6 0 0 0,-6 3 0 0,6-3 0 15,-2 3 4-15,1-3-1 0,-3 3 2 0,2-1 1 0,2 0-2 16,-2 0-1-16,-2-1 1 0,2 0 0 0,2-1 0 0,-1 4 1 16,-3-3-2-16,2-1 1 0,2 2 2 0,-2-2-1 0,-2 0 1 15,2 0 0-15,3 0 0 0,-1 0-1 0,-2 1 2 0,6 2-2 16,-4-3 2-16,1 0 2 0,3 0 0 0,-4 0-1 15,5-3 0-15,-1 2 1 0,0-1-3 0,1-3 2 0,7 1 0 16,-1-3-2-16,1 1-1 0,-1-2 0 0,-1-1 0 16,7 0 1-16,-2-3 2 0,-3 0-1 0,3 0-2 15,2-2-2-15,-7-1-3 0,5-2-1 0,-4 1-1 0,-1-1 0 16,5-1-3-16,-9 1 0 0,-6 1-2 0,5-1 8 0,-7-1 6 16,-4 4 4-16,0-1 2 0,-11 1 1 0,5-2 0 15,-8 3-1-15,-5-1 3 0,-1 2-6 0,-1 0-6 0,-2 3-1 16,0 1-3-16,3 2 1 0,3 2 0 0,5 0-2 15,1 2-3-15,5 0-9 0,-4 2-8 0,6 0-13 0,-2 0-15 16,6 2-10-16,0 0-7 0,0-1-4 0,10 2 1 0,0-1 5 16,3 0 10-16,-3 0 15 0,13 2 12 0,-3-1 11 0,7 0 8 15,-4-3 6-15,4 0 3 0,2 0 4 0,-2-3 0 16,-3 2 0-16,-1-1 0 0,0 1 0 0,-7-2 1 0,-1 0-2 16,-3 2 1-16,-1-1 0 0,-1-1 0 0,-8 2 1 0,6-1 0 15,-6 4 2-15,3-1-3 0,-5-1 1 0,6 3-1 16,-6-3-2-16,4 0-2 0,-4 0-1 0,0 2 0 15,0-1-1-15,0 2 1 0,0 1 0 0,0 4 0 0,0 1 2 16,2 3 2-16,2-1-2 0,2 2-12 0,-2-1 5 0,3 4 5 16,-1-1 3-16,0-1 0 0,4 2 1 0,-1-3-1 15,-7 0 3-15,8 2 1 0,-4-4 1 0,0 2-2 0,5 2-1 16,-5-5 1-16,4 2 0 0,-1-3 2 0,-3-2-1 16,4 2 13-16,-4-6-8 0,7 4-3 0,-3-1 2 0,5-1-12 15,-3-4 6-15,4-1 1 0,-5 0 0 0,5-1 1 0,7-2-1 16,-6-3 2-16,3-3-6 0,3 1 5 0,-2-6-7 15,1 2-4-15,-1-1-3 0,0-2 2 0,-5-1-3 0,7 0-3 16,-6-1 11-16,-1-2-2 0,1 0-1 0,-7 3 0 16,7-2 1-16,-7 3-2 0,0 2 1 0,-8-2 4 0,2 4-6 15,3 1 10-15,-3 1 8 0,-4 3 6 0,2 2 16 16,-2-2 1-16,0-1 3 0,0 3-3 0,0 2-4 0,0 0-3 16,4 2-7-16,-4 0-4 0,6 0-16 0,-6 2-3 0,0 0-1 15,-6 2 0-15,6 1 0 0,0 0 12 0,0 2-4 0,-4-1-1 16,4 3 0-16,0 2 0 0,0 1 0 0,0 1 2 15,0 0-1-15,4 0-8 0,-4 1 3 0,6-1 1 16,-2-1 2-16,2 1 1 0,1-3 1 0,1 2 0 16,-2-2-1-16,7-2-2 0,-7 0-3 0,4-1-2 0,-4 0-3 0,5-4-5 15,-3 0-7-15,-2 1-7 0,6-1-6 0,-1-3-9 0,3-3-12 16,-1-3-8-16,-3-4-6 0,7 1-2 0,-5-5-2 16,2 0 2-16,-7-1 1 0,3-2 7 0,0-1 11 0,-3-1 8 15,-7 1 9-15,6-1 6 0,-6 0 7 0,-6 2 4 0,1 3 6 16,-1-3 4-16,-4 5 2 0,0-1 2 0,-3 1 3 15,3 3 3-15,-3 2 1 0,-3-1 3 0,1 2 2 0,-1 1 2 16,3 4-7-16,-3 1 4 0,-3 1 2 0,7 4 2 16,-5 1 4-16,1 2 1 0,1-1 2 0,3 2 0 0,2 0 10 15,-1 1-5-15,5 0-2 0,0-2-4 0,6 3-5 16,-4-1-3-16,4-4-4 0,0 0-2 0,4 1 0 16,-4 1 0-16,6-1-2 0,-6 1 0 0,4-2 3 0,-4 1-2 15,2-5-2-15,2 3-4 0,7-2-2 0,-9-1-4 0,8-1 1 16,-4-1-4-16,5 0-6 0,-1-1-2 0,11-3-5 0,-5-1 0 15,1 2-3-15,3-2-1 0,-1-1-4 0,6-2-3 16,-7 1-2-16,3 0 1 0,6-2 4 0,-4 5 3 16,-3-1 3-16,-1-2 5 0,2 2 4 0,1-4 6 0,-1 5 4 15,-4-3 4-15,3 2 2 0,1-1 2 0,-5 2 3 0,-3-2 1 16,3-1 4-16,-5 4 1 0,-1-2 7 0,3 2 0 0,-3-1 0 16,-4 2 0-16,4 1 0 0,-3 1-2 0,-3 0-3 15,6 0-1-15,-8 0-6 0,2 1-1 0,2 1 2 0,-1 1-3 16,-3 0 2-16,2 3 0 0,-4 0 2 0,6-2 2 0,-6 4 1 15,4 0 1-15,-4-1 1 0,0 2 2 0,0 2 0 16,0-2 0-16,0-2 1 0,0 2-2 0,-4 1-1 16,4 0 1-16,-6-1-1 0,6-2-1 0,0 1 1 0,0 0-1 15,-4-1-1-15,4-2-3 0,-2 1 0 0,2 0 1 0,0 0-3 16,0-3 0-16,0 1 0 0,0-1 0 0,0 1 1 16,2-4 3-16,-2 0 1 0,4-4 2 0,-4 1 2 0,6-1-2 15,-2-2 1-15,0-1-1 0,5-3 0 0,5 0-2 16,-8-4-2-16,7 1-3 0,1-2-1 0,-4-1 2 0,3 3-1 15,1-6-1-15,-3 3 0 0,1 2-1 0,-6-2 3 16,5 1-1-16,-7 1 2 0,-2 2-2 0,2-2 2 0,2 2 4 16,-6 3 5-16,0-1 5 0,0 2 4 0,0 1-2 0,0-1 9 15,0 2 17-15,4 0 2 0,-4 2 0 0,0 0 3 16,-4 2-2-16,4 2-2 0,-6 0 2 0,2 0-9 0,2 2-16 16,-2 2-4-16,-3-1-3 0,3 1-4 0,2 4 2 0,-8 1 5 15,6-1 7-15,-3 3-1 0,1 3 6 0,2-1 4 16,-2 3 6-16,2 0 3 0,4-1-2 0,0 2-4 0,0 0-4 15,0 1 1-15,4-1-1 0,6-3-2 0,-4 3-6 16,1-2-2-16,3 0-6 0,0 0-3 0,3 0-4 0,1 0-4 16,3-1-13-16,6-2-18 0,-3 0-29 0,3-3-38 0,4 1-42 15,0-3-52-15,-5-1-81 0,5-1-83 0,4-4-96 16,-8-2-137-16,0-4-95 0,-3 2-38 0,-3 0-2 0,-5 3 29 16</inkml:trace>
  <inkml:trace contextRef="#ctx0" brushRef="#br0" timeOffset="103736.09">2003 12977 42 0,'2'0'116'15,"-2"0"-8"-15,0 0-8 0,0 0-10 0,0 0-10 0,0 0-9 16,0 0-10-16,0 0-8 0,0 0-10 0,0 0-7 0,0 0-6 15,0 0-5-15,0 0-2 0,0 0-3 0,0 0-1 16,0 0-2-16,0 0 0 0,0 0-2 0,0 0-1 16,0 0 3-16,-2 0 1 0,2 0 2 0,0 0 3 0,-4 0 7 15,4 0 5-15,-6 2 7 0,6-2 8 0,-4 0 5 0,2 0 5 16,-3 0 4-16,-5 0 2 0,8 0-1 0,-2 0-4 16,0 0-4-16,-3 0-8 0,7 0-5 0,-4 0-3 0,4 0-5 15,-2 0-3-15,2 0-3 0,0 0-4 0,0 0 0 0,0 0 0 16,0 0 1-16,0 0-2 0,0 0-2 0,0 0-2 15,0 0-1-15,2 0-3 0,-2 0-1 0,4 0-3 0,7 0-2 16,-7-2 0-16,2 1 0 0,7-1-1 0,3 1 1 16,1-2 1-16,3 2 2 0,1-2 1 0,-2-2-1 0,1 1 2 15,3 0 4-15,-2 4 1 0,1-5 4 0,-1 3 1 16,-4-2-1-16,-5 2-1 0,2 0 1 0,-7 0-4 0,3 0-4 16,-4 0-4-16,5 1-3 0,-7-1-3 0,-2-1-4 0,2 3-5 15,2 0-8-15,-2-1-10 0,-4 0-13 0,2-1-17 16,-2 0-20-16,9 0-21 0,-7-2-24 0,2-1-25 15,6 3-28-15,-8-4-48 0,9 0-73 0,-7 1-87 0,-2-2-51 16,2 4-19-16</inkml:trace>
  <inkml:trace contextRef="#ctx0" brushRef="#br0" timeOffset="104807.88">5532 12388 80 0,'0'0'192'0,"4"0"-23"0,2 0-23 15,-6 0-21-15,4 0-18 0,-2 0-17 0,-2 0-18 0,8 0-11 16,-8 0-11-16,2 0-6 0,-2 0-4 0,5 0 0 16,-5 0-1-16,6 0 4 0,-6 0 0 0,4 0 2 0,-4 0 2 15,0 3 0-15,0-3 4 0,0 0 0 0,0 1 2 16,0 0 0-16,0-1 4 0,0 0-1 0,0 0 0 0,0 0 1 16,0 0-3-16,0 0-1 0,0 0-2 0,0 0-2 15,0 0-6-15,0 0-3 0,0 0-4 0,0 0-5 0,0 0-3 0,0 0-3 16,0 0-2-16,2 0 0 0,-2 0 1 0,0 0 4 15,0 0 2-15,0 0 3 0,0 2 4 0,0 1 4 16,0-2 5-16,0-1 5 0,-2 4 7 0,2 0 8 0,0 1 6 16,0 0 11-16,2 3 4 0,2 0 7 0,2-1 5 15,-2 2-1-15,-1 1-6 0,1 0-3 0,2 0-3 0,-2 3-9 16,-2-2-4-16,8 3-8 0,-5 0-8 16,-3-2-7-16,2 4-3 0,2-3-5 0,-2 1-5 0,6 2-2 0,-7 0-2 15,7 2-1-15,-6-1 0 0,2-1-1 0,0 1 1 0,-1-2-3 16,-1 0-3-16,-2 1 0 0,-2-3-3 0,6-1-3 15,-2 2-3-15,-4-2-2 0,4-2-1 0,-4-1-1 0,2 3-1 16,2-4-5-16,-4 0-4 0,7-1 3 0,-7-1-1 0,4-1-1 16,-4 0 1-16,0-3-2 0,0 2-3 0,0-3-3 15,0-1-3-15,0 0-8 0,0-1-15 0,0-4-22 16,0-1-25-16,0-1-28 0,0 0-34 0,0-1-31 0,0 1-35 0,0 2-34 16,0-4-28-16,0 2-18 0,0-1-18 0,2-2-26 15,-2 1-45-15,4-2-81 0,2 1-52 0,0 0-8 16</inkml:trace>
  <inkml:trace contextRef="#ctx0" brushRef="#br0" timeOffset="105147.13">5912 12563 320 0,'0'-1'359'0,"4"1"-82"0,-4 0-71 0,0 0-49 16,0 0-33-16,0 1-19 0,0 4-9 0,-4-3-4 16,4 4-6-16,-6 2-2 0,6 2-1 0,-4-2 0 15,-3 4 3-15,3-2 1 0,-2 5-2 0,0-4-5 0,0 4-1 16,2 4-1-16,-7-5-6 0,5 4-3 0,-4 3-8 0,3-4-9 16,-3 0-4-16,0 0-5 0,4 0-3 0,-1-3-5 0,1 1-5 15,2 2-5-15,-6-5-6 0,8 2-4 0,-2-4-4 16,-3 2-2-16,3-3-3 0,2-1-4 0,-2 0-3 15,-2-1-8-15,6-2-14 0,-4 1-20 0,4 0-25 0,0-1-31 16,0-5-33-16,0 2-25 0,0-2-35 0,0 0-37 0,0-2-41 16,0-5-74-16,0 1-94 0,0-2-42 0,0 1-12 15</inkml:trace>
  <inkml:trace contextRef="#ctx0" brushRef="#br0" timeOffset="105404.07">5966 12585 291 0,'0'-4'501'16,"4"1"-84"-16,-2 0-118 0,2-2-88 0,2 3-60 16,-2 2-35-16,-2 0-19 0,9 0-10 0,-1 0-10 0,-4 0-9 0,5 4-12 15,-1 3-15-15,2 2-12 0,3 2-10 0,-3-2-7 16,3-2-6-16,-3 1-2 0,-2-1-1 0,1 2-1 15,1 1 0-15,-6 2 0 0,5-1-1 0,-5 1-1 0,4-4-4 16,1 4-6-16,-7-1-7 0,2 0-11 0,0 0-11 0,-2-1-10 16,-2-1-13-16,2 0-13 0,3-1-12 0,-7-1-12 0,4-1-9 15,-4-2-10-15,4-2-12 0,-4-1-17 0,0-1-32 16,0 0-49-16,2-3-81 0,-2-3-67 0,0 0-34 16</inkml:trace>
  <inkml:trace contextRef="#ctx0" brushRef="#br0" timeOffset="105737.77">6276 12287 262 0,'0'-3'347'16,"0"3"-81"-16,0-1-75 0,4-2-53 0,-4 3-32 0,0 0-15 16,2 3-8-16,-2 1-4 0,4 2-1 0,2-2-6 0,-6 3 2 15,4 4 1-15,-4-2 0 0,3 1 4 0,-3 4 6 16,4 0 3-16,-4 0-2 0,6 2-1 0,-6-4-5 0,0 3-6 16,0 3-8-16,0-2-13 0,0 2-14 0,0-1-13 15,-6 3-5-15,6-2-7 0,0 2-3 0,0-3-5 16,-4 5-9-16,4-1-14 0,-3-3-19 0,3 1-23 0,0-1-29 15,0 0-34-15,0-3-36 0,0 0-45 0,0-2-60 0,3 2-91 16,-3-5-80-16,4 0-40 0,-4 0-5 0</inkml:trace>
  <inkml:trace contextRef="#ctx0" brushRef="#br0" timeOffset="105905">6679 12963 374 0,'-4'-8'502'0,"2"1"-88"0,-9-1-129 0,7 0-101 16,2 1-73-16,-2 0-49 0,-2-2-40 0,2 5-37 0,2-2-38 15,2 0-42-15,-5 0-62 0,5-1-95 0,0 2-115 0,0-1-68 16,0 6-30-16</inkml:trace>
  <inkml:trace contextRef="#ctx0" brushRef="#br0" timeOffset="106574.69">6960 12437 340 0,'2'-4'407'0,"-2"-2"-93"0,6 4-85 15,-6-3-58-15,0 4-35 0,0-1-21 0,0 1-17 0,0 1-13 0,0 0-12 16,0 1-12-16,0 2-13 0,0 2-15 0,4 1-8 16,-4 0-4-16,7 2 3 0,-7 0 6 0,0 3 4 0,0 3 5 15,0 0 5-15,0 4 2 0,0-2 2 0,0 4-5 0,0-3-4 16,0 5-7-16,-7-1-5 0,7-1-5 0,0 1-6 16,0 0-4-16,-4-1-2 0,4 0-3 15,-6-2-2-15,6 1 0 0,-2-3-3 0,2 0 0 0,0-1 1 0,0-5-1 16,-4 3-5-16,4-5 2 0,0 0 1 0,0-2 1 15,0 0 0-15,0-2 3 0,-4 0 0 0,4-2 2 0,0-1 8 16,0-1-3-16,0-1-1 0,-6-4-3 0,6 0 0 16,0-4 2-16,-5 0-1 0,5-1-1 0,-2-6 0 0,2 0-3 15,-4-4-2-15,-2 1 1 0,2-4-2 0,2-3-2 0,2 5 0 16,-4-6-1-16,4-2-3 0,0 5 0 0,0-7 0 16,0 3 0-16,4 1 1 0,-2-6-1 0,2 3-1 0,6-2 1 15,-8 7 0-15,9-1 2 0,-3-2-1 0,4 4 0 0,-1 1 1 16,1 4 0-16,-2-1 1 0,5 4 1 0,-3 1 0 15,5 1-1-15,-1 1 0 0,1 2 1 0,-1 2 0 0,-1 0-1 16,1 1 2-16,-3 1 2 0,1 5 1 0,-1-3 3 16,-3 3 4-16,3 2 3 0,-3 0 6 0,-4 4 4 0,4 1 5 15,-5 4 9-15,5 0 9 0,-8 1 7 0,2 5 6 0,2 0 7 16,-2 5 4-16,-4-2 4 0,2 3 0 0,3 0-3 16,-5 1-5-16,6 4-5 0,-6-3-4 0,0 2-9 0,0-1-8 15,0 3-6-15,4-1-7 0,-4-2-4 0,2 2-5 0,-2-2-4 16,0 2-3-16,0-2-1 0,0-2 0 0,0-1-3 15,4 1 1-15,-4-5-2 0,6 2 1 0,-6-7 0 0,4 3-3 16,-4-2-1-16,5-2-3 0,-5 1-1 0,0-3 1 16,2-2 1-16,-2-1-1 0,6 0-1 0,-6-2 1 0,0-1 0 15,0 1-1-15,0 0-3 0,0-2-5 0,0 0-9 0,0-4-14 16,0 2-17-16,0-2-20 0,0 2-28 0,0 0-30 16,-6-2-33-16,6 0-30 0,0 1-30 0,0-4-21 15,0 3-27-15,0-5-32 0,-2-1-43 0,-3 1-80 0,1 2-53 16,-6 1-17-16</inkml:trace>
  <inkml:trace contextRef="#ctx0" brushRef="#br0" timeOffset="106751.83">6941 12712 329 0,'5'-3'526'0,"1"-2"-80"0,-2 2-114 0,0 0-89 15,4-1-65-15,-4 1-48 0,7 0-29 0,1 3-25 0,-2-2-30 16,5 1-39-16,1 0-45 0,1-1-49 0,6-1-53 0,-3 0-72 16,-1-4-115-16,2 3-99 0,1 2-47 0,-5 2-11 15</inkml:trace>
  <inkml:trace contextRef="#ctx0" brushRef="#br0" timeOffset="106901.96">7646 12823 106 0,'-4'-7'412'0,"-6"-1"-48"0,8 1-123 15,-2 3-112-15,-3-3-85 0,7 1-65 0,-4 0-65 0,4 1-97 16,0-1-113-16,0 6-70 0</inkml:trace>
  <inkml:trace contextRef="#ctx0" brushRef="#br0" timeOffset="107436.05">8223 12232 237 0,'-4'-6'503'15,"4"2"-62"-15,0-1-87 0,0-1-69 0,0 6-47 16,0-2-25-16,0 0-13 0,0 2-6 0,4 0-13 0,-4-3-15 16,2 3-18-16,-2 0-22 0,4 0-16 0,-4 0-15 0,6 3-9 15,-1-1-6-15,1 0 5 0,4-2 1 0,-4 6 4 16,5-1 4-16,1-3 3 0,-2 2 2 0,1 0 1 0,1-1-1 16,3 1-5-16,1-1-1 0,-6 3-2 0,9-4-1 15,0 3-6-15,-3-2-8 0,1-2-9 0,-1 2-8 0,1-2-5 16,-1 1-3-16,1 1-7 0,-5-3-6 0,5 0-6 0,-3 0-2 15,3 0-3-15,-5-3-3 0,5 1-5 0,-3-2-7 16,3 1-3-16,-7-2-8 0,2 4-10 0,-1-1-15 0,3 2-16 16,-5-4-19-16,-5 2-22 0,0 1-22 0,2-1-27 15,0 2-30-15,-2 0-35 0,-4 0-38 0,0 0-40 0,0 0-32 16,-4 2-25-16,-2 1-22 0,6 3-22 0,-4 0-36 16,-2 0-59-16,-5 0-61 0,1 2-19 0,-7 0 9 0</inkml:trace>
  <inkml:trace contextRef="#ctx0" brushRef="#br0" timeOffset="107751.96">8175 12721 259 0,'-6'5'446'0,"6"1"-97"15,0-1-80-15,0-2-53 0,0 2-32 0,6-1-12 0,-1 0-5 16,1-3-2-16,4 1-4 0,3-1-7 0,3 2-13 16,1-3-16-16,3 0-21 0,7 0-21 0,2-3-22 0,2 2-17 15,-2-1-14-15,2-2-10 0,2 1-9 0,-2-4-8 16,2 4-7-16,-4-4-11 0,-2 1-13 0,0 3-12 0,0-2-14 15,-7 1-16-15,3 1-17 0,-6 2-19 0,-1-3-22 16,-5 4-14-16,-1 0-14 0,2 0-16 0,-1 0-23 16,-5 0-28-16,4-3-47 0,-4 0-93 0,-1 0-58 0,-5 3-31 15</inkml:trace>
  <inkml:trace contextRef="#ctx0" brushRef="#br0" timeOffset="109161.86">10919 11076 296 0,'4'-7'326'0,"-2"2"-62"0,-2-1-51 15,4 0-38-15,2 0-28 0,-2 3-18 0,2-1-12 16,-1 1-9-16,-5-1-9 0,2 2-6 0,2 1-9 0,2-2-6 15,-6 1-4-15,4 0-4 0,-4 1-3 0,2 1-1 0,-2 0-3 16,4 0-5-16,-4 0 0 0,0 0-4 0,0 0-4 16,0 0-3-16,0 0-4 0,0 1-4 0,0 1-1 0,0 0-3 15,0 1 0-15,0 0 4 0,0 3 15 0,0-1 3 0,6 3 5 16,-6-1 1-16,0 2 0 0,0 0 0 0,0-1 2 16,5 5-5-16,-5-3-13 0,2 4-3 0,-2-1-4 0,4-1-4 15,-4 2-1-15,6 1-6 0,-2 0-2 0,-4 0-3 16,4 0-2-16,-4 0-4 0,2-1 1 0,-2 3 0 15,7 0 2-15,-3-3 1 0,-4 2 1 0,4-2-1 0,-4 1 0 16,6-1 0-16,-6-2-1 0,2 1-3 0,-2-5-1 0,4 1-2 16,-4-1 0-16,0-1-2 0,0-1 2 0,0-4 2 15,0 3-1-15,0-4 2 0,6-1 2 0,-6 0 3 0,5-1 3 16,-5-1 3-16,0 2 3 0,0 0 3 0,0-3 4 16,0 2 1-16,0-2-4 0,0-1-1 0,0-3-6 0,0-1-2 15,0-1-7-15,0 1-5 0,-5-5-8 0,5 3-3 0,-6-4-1 16,6 1-3-16,-4 0 0 0,4-2 0 0,-2 2 0 15,2 0-1-15,0-3 1 0,-6 4 0 0,6-2 1 16,0 6 1-16,-4-5 0 0,8 3-1 0,-4 0-1 0,0 0-2 0,0 3 2 16,-4-2-1-16,0 3-1 0,4-1-1 0,-7 3 1 0,7-2-1 15,-2 0 0-15,2 1 2 0,-4-4-1 0,4 0 5 16,0 5 2-16,0-2 5 0,0 0 4 0,0 3 6 16,0-3 5-16,-4 5 7 0,4 1 2 0,0 0 1 0,0 0-1 15,0 0-1-15,0 0-7 0,0 0-4 0,0 0-3 0,0 0-10 16,0 1-2-16,0 1 0 0,0 2-4 0,0-1-5 15,0 1 6-15,0 0-1 0,0 3-1 0,0 0 3 0,0 0 0 16,0 3-2-16,4 2 5 0,-4-1 5 0,0 2 0 16,0 1 5-16,0-2 3 0,0 1 5 0,0 2 3 0,0 0 2 15,0-1 1-15,0 1 0 0,-4 0 2 0,4 0-2 16,-6 2 1-16,6-2-5 0,0 2-2 0,0-3-4 0,-4 2-6 16,4-1-2-16,-2 1-2 0,2-2-4 0,-5 1-4 0,5 1 0 15,0-3 1-15,0-2-2 0,0-1 0 0,0 2-1 0,0-2-2 16,0 1 1-16,0-5 3 0,0 0-3 0,0-2 0 15,0 0-5-15,0 1-9 0,5-4-12 0,-5 1-16 0,0-2-19 16,0 4-23-16,0-4-27 0,0 1-23 0,0 1-30 0,0 0-38 16,0 0-38-16,0-2-43 0,2 0-38 0,-2 2-31 15,0 0-39-15,0-2-69 0,0 0-124 0,0 0-39 16,0 0 9-16,-2 10 36 0</inkml:trace>
  <inkml:trace contextRef="#ctx0" brushRef="#br0" timeOffset="109721.14">9953 12317 266 0,'6'0'386'0,"7"0"-72"0,-7 0-58 0,4 0-40 15,1 0-19-15,3 0-8 0,-1 0-5 0,7 0-3 16,3-1-6-16,-2 0-6 0,8-3-8 0,2 3-6 0,-3 0-9 16,-1-2-5-16,11 3-6 0,-1 0-2 0,2-2-5 15,0 1-7-15,9 0-8 0,-3-1-9 0,9-1-12 0,0 1-14 16,-5 1-7-16,5 0-9 0,0 1-4 0,2-4-5 15,-2 4-3-15,-5 0-2 0,1 0-4 0,3 0 3 0,-3 0 0 16,-2 0-1-16,-5 0 3 0,-4 4 0 0,-1-4-1 16,-1 0 1-16,-8 0 1 0,2 0-1 0,-9 0-4 0,5 1-5 15,-6 0-6-15,2 1-7 0,-3 1-5 0,-3-1-4 0,-1-2-8 16,-3 0-4-16,1 0-3 0,-7 0-6 0,3 0-9 16,-4 1-14-16,0-1-16 0,-6 0-18 0,4 1-21 0,-4-1-31 15,0 0-34-15,0 0-43 0,0-1-44 0,0 1-39 16,-4 0-37-16,-6 1-35 0,4-1-36 0,-7 0-55 0,-1 0-103 0,-3 2-59 15,-5 2-6-15,1 2 23 0</inkml:trace>
  <inkml:trace contextRef="#ctx0" brushRef="#br0" timeOffset="110361.17">10048 12940 151 0,'0'0'545'0,"0"0"-50"0,0 0-90 0,0 0-69 16,0 0-42-16,0-2-24 0,0 0-15 0,0 2-11 16,0 0-12-16,0 0-17 0,0 0-24 0,0 0-32 0,0 2-38 15,0 2-34-15,0 2-26 0,9 1-14 0,-7 4-5 16,2-1-1-16,2 1 3 0,-2 4 6 0,-2 3 5 15,2-2 5-15,2 3 5 0,-6 0 3 0,5 1-5 0,-5 3-4 0,2-1-1 16,-2 1-6-16,0 1-5 0,4 1-14 16,-4 0-1-16,0-1-12 0,0-5-3 0,0 6-4 0,0-3-5 0,0-2 8 15,0 0-7-15,0-1 4 0,0 1-7 0,0-4 0 16,0 0-4-16,0 2 0 0,6 1-2 0,-6-5-12 16,4-2 7-16,-4 1 3 0,2-3 2 0,-2 1 0 0,0-1-4 15,4-3-10-15,-4-1-12 0,7-1-19 0,-7-4-22 0,0 3-28 16,0-3-38-16,0 0-43 0,0-1-47 0,0-1-43 15,0 0-44-15,0-3-49 0,4 1-59 0,-4 3-103 0,6-7-75 16,0 0-29-16,-6 7 8 0</inkml:trace>
  <inkml:trace contextRef="#ctx0" brushRef="#br0" timeOffset="110893.9">10662 13100 168 0,'17'0'308'0,"-7"0"-84"0,2 1-67 0,3 1-47 0,-3 1-28 16,-3-2-18-16,-1-1-10 0,0 0-8 0,5 0-7 16,-3 0-7-16,-4 0-3 0,0 2-4 0,3-2 1 0,-7 0 1 15,4 0 5-15,-2 0 6 0,0 0 5 0,-4 0 3 0,0 0 1 16,-4 0-1-16,0 0-4 0,-2-2-8 0,4 1-6 16,-7 1-7-16,-3 0-7 0,2 0-6 0,-3 0-3 0,-3 0 2 15,1 0-1-15,-1 0 5 0,5 0 4 0,-5 0 5 16,-1 0 3-16,1 0 7 0,5 0 2 0,-1 0 2 0,-3 0 2 15,9 1 1-15,-4 1 2 0,4-1 0 0,-5 2 2 0,5-1 4 16,2 0 3-16,2-2 4 0,2 0 4 0,0 0 8 16,0 0-2-16,0 0-3 0,0 0-2 0,2 0 0 0,-2 0 0 15,4 0 0-15,2 0 2 0,-1 0-3 0,5 0 6 16,-4 0 5-16,4 0 2 0,-3 0-4 0,3 0-3 0,2 5-6 16,-5-5-8-16,7 0-7 0,-2 0-9 0,3 0-6 15,-9 0-6-15,6 0-4 0,-1 0-2 0,-5 0-7 0,8 0-1 16,-7 0-2-16,7 0 0 0,-6 0-3 0,7 0-2 15,-9 0-9-15,9 0-10 0,-3 0-13 0,-6 0-19 0,9 0-21 16,-9 0-23-16,10 0-23 0,-5 0-25 0,-1-5-23 0,2 5-20 16,-5-4-20-16,3 0-27 0,-4-2-41 0,5 0-74 15,-5 0-101-15,-2 0-42 0,2 3-4 0</inkml:trace>
  <inkml:trace contextRef="#ctx0" brushRef="#br0" timeOffset="111990.14">11458 12832 362 0,'0'-2'540'0,"8"-3"-92"0,-6 2-100 0,3-1-74 15,-5 1-48-15,6 2-30 0,-6-3-22 0,0 2-19 0,0 2-15 16,0 0-19-16,0 0-23 0,0 0-25 0,0 2-24 16,0 2-19-16,0-2-10 0,0 4-7 0,0-2-1 15,0 2-1-15,0 3 3 0,0 1 2 0,-6 1 3 0,6 2 4 16,-5-1 5-16,5 3 5 0,0 3 9 0,-2 0 6 15,2 1 3-15,-8 1 4 0,8-1 3 0,-2 3 0 0,-2-2-1 16,-2 3 0-16,2-1-6 0,1 1-1 0,-1-1-5 0,-2 0-5 16,2-3-3-16,2 5-4 0,-2-3-2 0,-2 3-5 15,6-4-2-15,-5-1-8 0,3 1 0 0,2-1 1 0,-4 1-1 16,-2-2-3-16,6 2 0 0,-4-4-7 0,2 1-4 16,-2-1 2-16,0 1-2 0,4-2-2 0,-7-2-2 15,7 1 1-15,-6-4-2 0,6 2 2 0,0-3 1 0,0-1 3 0,0-2-3 16,0 0 1-16,-4-3 0 0,4 2 1 0,0-5-1 15,0 3 6-15,0-1-1 0,0-2 4 0,0 0 7 0,0 0 10 16,0 0-7-16,0-2 15 0,-2-1 11 0,2 3 1 0,0-5 3 16,0 2-1-16,0-3-6 0,0-1-8 0,0 0 8 15,0-2-16-15,0 0-13 0,2-2-6 0,-2-3-3 0,4-1-4 16,-4-3-1-16,6 1-2 0,1-6-6 0,-3 0-5 16,0-5-2-16,2-2-4 0,0-2-9 0,0 0-7 15,5-4-7-15,-1-2-4 0,0-1-2 0,3 0 2 0,-7 1 2 0,9 0 4 16,-5 1 5-16,2 5-7 0,-6-1 9 0,9 1 7 15,-9 2 6-15,4 1 1 0,-3 3-1 0,3 4 0 0,0-1 5 16,-3 3 13-16,3 2-2 0,-4 0-2 0,4 5 0 16,-3 1-1-16,3 1 0 0,-4 0 3 0,4 3-5 0,-3 0 2 15,9 3-4-15,-8 2 10 0,5-1-3 0,-7 1 0 0,9 3-1 16,-9 0 0-16,6 3 4 0,-1 1-1 0,3 2 0 16,-8 1-7-16,7 0 0 0,-3 1 4 0,-4 3-3 15,4-1 1-15,-5-1 0 0,1 1-1 0,0 1 0 0,-2 3 1 0,0-1 1 16,-4 1-1-16,0-2 4 0,0 3-1 0,0-2-1 15,0 2 4-15,-4 0 1 0,0 0 0 0,-2 1-2 0,2-3 2 16,2 0-2-16,-3 0-1 0,-1-1-1 0,2-1-4 16,-2-2 0-16,0 0-2 0,0-1 2 0,1-2-1 0,-1 1-1 15,2-1 3-15,2 0 3 0,-6-3 1 0,6 1 2 16,-2-1 1-16,-7-1 1 0,5-2 1 0,-4 2 2 0,8 1-1 16,-9-2-1-16,7 1-1 0,-2-2 0 0,0 0 2 15,2 0-3-15,1 0 1 0,-1 0-1 0,0 0 0 0,-2 0 1 16,6 0 1-16,-6 0 0 0,6 0-4 0,0 0 2 15,0 0 0-15,0 0 0 0,0 0-1 0,6 4-2 0,-6-4-3 16,0 0 0-16,6 0 5 0,-6 0-2 0,4 0 0 0,0 0 3 16,-1 0-1-16,1 0-3 0,6 2 4 0,-8-1 1 15,8 1-1-15,-3 1 2 0,3-2 3 0,-4 1-1 0,9 2-1 16,-5-2 1-16,2 2-2 0,-5-1-1 0,7 2-1 16,-8-1-1-16,7 3-2 0,1-2 0 0,-1 3 1 0,-3 0 3 15,0 1 0-15,1 0 1 0,1 1 2 0,-4 1-2 0,0-1-2 16,3 2-1-16,-1 3 1 0,-6-5-1 0,7 2 0 15,-9-1-4-15,-2 2-1 0,0-1 3 0,0 2 2 0,-2-1 2 16,-7-3 6-16,3 3 11 0,-4 0 9 0,-1-1 9 0,-1 0 9 16,-4 1 5-16,-1-2 6 0,-6 1 6 0,3-1 0 15,-7-1-4-15,4-2-4 0,-4 2-4 0,0-3-7 0,4 0-4 16,-8 0-8-16,5-1-7 0,3 0-6 0,2-4-4 0,-2 3-7 16,7-2-2-16,-1-2-7 0,3 1-8 0,8-2-11 15,-7 0-15-15,3-3-24 0,0 0-25 0,3-4-30 0,3 0-39 16,4-1-38-16,0-3-31 0,4 2-32 0,-1 0-28 15,1-2-26-15,2-2-30 0,0-3-49 0,4-4-83 16,1 3-60-16,-7 1-20 0,2 0 13 0</inkml:trace>
  <inkml:trace contextRef="#ctx0" brushRef="#br0" timeOffset="113768.39">9972 12302 61 0,'0'-2'65'0,"-6"-1"-2"0,6 1-2 0,0 2-3 16,0 0 0-16,0 0-2 0,0 0-3 0,0 0-5 0,0 0-2 15,0-1-3-15,0 1-4 0,0 0-3 0,0 0-2 0,0 0-4 16,0 0-2-16,-7 0-2 0,7 0 0 0,0 0-3 16,0 1-2-16,0 1-1 0,0 1-1 0,0-1 0 0,0-4 1 15,0 2 1-15,0 0 2 0,7 0 9 0,-7 0-1 0,0 0 1 16,0 0 2-16,0 0-2 0,0 0 1 0,0 0 0 16,0 0-1-16,0 0-8 0,0 0 1 0,0 0-1 0,0 0-2 15,0 0-2-15,0 2-2 0,0-1-2 0,0 0 0 16,0 1-4-16,-7 1 1 0,7-2 1 0,0 0 3 0,0 3 1 15,7-2 2-15,-7 4 3 0,6-3 0 0,-6 1 3 0,4-1-3 16,-4 1 3-16,2 0-2 0,2 0 3 0,2-1-4 16,-2 1 1-16,1-1 0 0,-3 1 3 0,4-1 1 0,-2-1 1 15,0-1 2-15,-2 0-1 0,2 2 3 0,3-1 2 16,-3-1 0-16,2 0 0 0,0 2 1 0,-2-1-2 0,7 0-1 16,-9-1-2-16,2 2-4 0,2-1-3 0,0-2-4 0,-2 2-5 15,2 1-3-15,-1-3-3 0,-3 1-6 0,8-1 1 16,-6 1 1-16,2 1-1 0,1 1 0 0,-1-2 0 0,-2-1 1 15,6 0 1-15,1 0 2 0,1 0 0 0,-6 0-2 0,9 0 0 16,-9 2 1-16,8 0 0 0,-5-1 0 0,1 2 0 16,0-3 1-16,3 0 2 0,-3 0 1 0,-2 0 1 0,1 0-2 15,-1 0 2-15,-2 0 0 0,4 0 0 0,-3 0-1 16,3 0-4-16,-4 0 0 0,0 0 0 0,-2 0-2 0,3 0-3 16,-3 0-2-16,2 0 0 0,0 0 0 0,0 0 0 0,-2 2 0 15,7-1 0-15,-9-1-2 0,8 0 2 0,-4 0-1 16,5 0 0-16,-7 2-2 0,6-1 2 0,-8 2 0 15,2-3-1-15,3 0 2 0,-3 0-1 0,-2 1-1 0,2-1 2 16,2 0-2-16,-2 2 0 0,-2-2 0 0,2 1 1 0,7 3 0 16,-7-3 0-16,-2 1 1 0,4-2 1 0,-2 0 0 0,1 0-1 15,-3 0 1-15,4 0 0 0,4 0-2 0,-6 4 0 16,2-2 1-16,1-1 0 0,1 2-1 0,-6-3-5 16,8 0 3-16,-6 1 0 0,3-1 2 0,-1 2 1 0,0 0-3 15,-2 1-1-15,7-2 2 0,-5 0 4 0,0-1-3 16,-2 2-1-16,6 1 0 0,-8-3 0 0,9 0 0 0,-7 0 0 15,2 0 0-15,4 1 1 0,-7-1 1 0,7 0 0 0,-4 0 0 16,4 0 1-16,1 0-1 0,-5 0 2 0,4 2 0 16,-4 0-2-16,5-2 1 0,-5 0 0 0,4 2-1 0,-1-2 2 15,-1 3 0-15,0-3-2 0,0 0 0 0,3 2 1 0,-5-2-2 16,4 0 0-16,-1 0-1 0,-1 0 1 0,0 2 1 16,-6-2-1-16,9 0-1 0,-7 5 1 0,2-2 0 0,0 1 1 15,4-3 0-15,-3-2-1 0,3 2 2 0,-4-1 0 0,4 0 0 16,-3 2-2-16,3-4 0 0,-4 2-1 0,5 0-2 15,-5 0 1-15,4 0-3 0,0 0 1 0,-3 0-1 0,3 0 1 16,-4 0 1-16,4 0 2 0,-3 0 0 0,3 0 1 16,0 0-6-16,1-1 5 0,1-2 1 0,-8 2 1 0,7-1-1 15,-5 1 1-15,0-1-2 0,2-1 0 0,0 1 5 0,1 2-5 16,-3-2-2-16,4-1-2 0,3 1-1 0,-3 0-1 16,0 0-3-16,1 1 1 0,-5-2-3 0,4 1 0 15,-4 1 0-15,5 0 3 0,-5 1-2 0,4-3 3 0,-3 3 0 16,3-2 1-16,0 0 3 0,-4 1 0 0,5-2 5 0,-5 2-1 15,4-1 1-15,-4-2 0 0,5 4-1 0,-7-3 1 16,4-2-1-16,-4 2 1 0,7-1-4 0,-9 1 0 0,8-2-1 16,-6 2-1-16,2 1-1 0,1 1 0 0,1-2-4 15,-6 0 0-15,8-1 0 0,-6 0 0 0,3 0-1 0,3 2-2 16,-8 0 0-16,8-1 1 0,-3 2 2 0,1-2 0 16,-6 0 1-16,8 1 1 0,-4 0 2 0,5-1 5 0,-5 2 1 15,4-3 1-15,-3-1 0 0,3 3 0 0,-4-4 0 0,2 2 2 16,-1 0 1-16,-1 1-2 0,-2-1 0 0,-2 1-1 15,2 0 0-15,2 0-1 0,-2 2-1 0,-2 0-2 0,3-3-3 16,1 3 0-16,0 0 0 0,-2-2-1 0,6 3 2 16,-3 0 0-16,3 0 1 0,0 0 1 0,-3 0 2 0,5 0 0 15,-2 0 2-15,1 0 0 0,-1 0 0 0,0 0 0 0,1 0 0 16,-5 0 0-16,6 0 0 0,-4 0 0 0,-1 0-1 16,3 0-4-16,-8 0-2 0,2 0-2 0,2 0-3 15,-1 0-3-15,-3 0-1 0,2 0-4 0,2 0-1 0,-2 0 2 16,-2 0 1-16,-2 0 1 0,4 0 1 0,-4 0 3 0,7 0 1 15,-7 3 2-15,0-2 1 0,0 0-2 0,0-1 0 16,0 0-7-16,0 0-5 0,0 0-9 0,0 0-8 0,0 0-12 16,0 0-10-16,0 0-11 0,0 0-14 0,4 0-15 0,-4 0-33 15,2-1-56-15,-2-3-104 0,8 1-62 0</inkml:trace>
  <inkml:trace contextRef="#ctx0" brushRef="#br0" timeOffset="123306.36">8397 14681 84 0,'0'2'153'15,"0"0"-19"-15,0-2-12 0,0 0-10 0,0 0-7 0,0 0-8 16,0-2-7-16,0 0-7 0,0 0-5 0,0-3-6 16,0 4-5-16,0 1-4 0,0 0-5 0,2 1-1 0,-2-1-3 15,0 0 0-15,0 0-2 0,0 0 1 0,0 0-3 16,0 0 3-16,0 0-1 0,-2 0-2 0,2 0 5 0,0 0 0 16,0 0 1-16,0 0 1 0,0 0 3 0,0 0 3 0,0 0 3 15,0 0 6-15,0 0 5 0,0 0 7 0,2 0 6 0,-2 3 5 16,6-1 3-16,-6-2 2 0,4 2 3 0,-4-2 1 15,4 0-2-15,-2 0-3 0,-2-2-3 0,4 2-2 16,3 0-1-16,-3 0-1 0,-2 0-2 0,2 0-4 0,2 0-3 16,-2 0-4-16,2-2 0 0,1-1-1 0,-3 2-3 15,2 0 0-15,0-1-2 0,9 2 1 0,1-3 3 0,-3 2 0 16,3-1 0-16,-6 1 0 0,7-2-2 0,-7 0-2 0,7 2-3 16,-5 0-8-16,3-3-4 0,-5 3-4 0,0 1-6 15,-1-1-7-15,1 1-6 0,-2 0-7 0,-6 0-6 16,9 0-2-16,-7 0-5 0,-2 0-5 0,2 0-4 0,2 0-2 15,-2 0-3-15,-4 0-3 0,2 0-2 0,-2 0 3 16,5 0-2-16,-5 0 0 0,6 0 0 0,-2 0-2 0,-4 0-5 0,2 0-7 16,-2 0-8-16,0 0-14 0,0 0-20 0,0 0-20 15,0 0-20-15,0 0-26 0,0 0-30 0,0 0-34 0,0 0-38 16,0 0-36-16,-2 0-32 0,2 0-31 0,0 0-30 0,0 0-39 16,0 0-63-16,0 0-102 0,0 0-36 0,0 0 4 15</inkml:trace>
  <inkml:trace contextRef="#ctx0" brushRef="#br0" timeOffset="123780.97">8312 14993 268 0,'0'0'259'0,"4"1"-53"0,-4-1-41 16,2 0-26-16,8 0-16 0,-3 0-10 0,3 2-8 0,0-2-5 16,5 3-1-16,3-1-6 0,3-2-3 0,-4 2-5 15,3-2-3-15,7 0 0 0,-8 2 0 0,8-4 0 0,-7 0 0 16,7 2 4-16,-8 0 4 0,1 2-1 0,-3 0 0 16,6-2-3-16,-5 0-4 0,-1 0-6 0,-5 0-9 0,5 0-9 15,-7 0-14-15,7 0-7 0,-7 0-9 0,2 0-6 16,3 0-7-16,-9 0-5 0,6 0-8 0,-1-2-11 0,-5 2-15 15,4-2-14-15,-6 2-17 0,7 0-23 0,-9-2-19 16,8-1-20-16,-6 1-19 0,3 1-16 0,3-1-18 0,-4-2-24 16,4 0-31-16,-3-3-53 0,3 0-95 0,-6-4-75 0,2 2-28 15</inkml:trace>
  <inkml:trace contextRef="#ctx0" brushRef="#br0" timeOffset="127212.99">10102 14290 46 0,'0'0'283'0,"0"0"-58"0,0 0-43 0,0-2-32 0,4 1-25 15,-4-1-16-15,0-1-15 0,0 2-9 0,2-2-5 16,-2 3-7-16,4 0-9 0,-4 0-9 0,0 0-4 15,7-3-5-15,-7 3-3 0,0 0-2 0,0 0-1 0,0 0 1 16,0 0 3-16,0 0 5 0,0 0 6 0,0 0 5 0,0 0 10 16,0 0 8-16,0 0 7 0,0 0 7 0,0 0 6 15,0 0 7-15,0 0 1 0,0 0 5 0,0 0 0 0,0 0-4 16,0 0-1-16,0 0-5 0,4 0-8 0,-4 0-7 16,0 0-7-16,0 0-8 0,0 0-7 0,0 0-7 15,0 0-3-15,0 0-3 0,0 0-1 0,0 0-5 0,0 3-1 0,0-3-4 16,0 3-1-16,0-2 2 0,0 2-1 0,-4-1 0 15,4-1 0-15,-7 1 5 0,7-2 2 0,0 4 6 16,0 2 4-16,7-2 1 0,-7 3 5 0,4 3 5 0,-2 2 5 16,2 1 1-16,2 0-2 0,-2 2-1 0,-4 3-3 0,6-2 1 15,-1 2-6-15,-5-1-4 0,2 3-1 0,2-2-3 16,2 3 9-16,-2 0-6 0,-4-1 0 0,2 1-5 0,-2-1-8 16,4-1-2-16,2 2-2 0,-1-2-2 0,-5 1-11 15,2-2 3-15,-2 0 2 0,4-2 1 0,-4 0 8 0,0-1 0 16,6-4-2-16,-6 3 4 0,4-3-5 0,-4-1-3 0,0-2-4 15,0 0-5-15,0-2-6 0,0-2-5 0,0 0-4 0,4-1-5 16,-4 1 0-16,0-1-3 0,0-3 0 0,2 3 0 16,-2-1-2-16,7 0-1 0,-7 0 1 0,0-1-1 0,0 2-1 15,0-1-2-15,0-1 0 0,0 1-11 0,0 1-12 0,0-2-16 16,0 1-21-16,0-2-22 0,0 0-20 0,-7 0-34 16,7 0-37-16,0 0-32 0,0 0-36 0,0 0-41 0,7-2-50 15,-3-2-45-15,0-1-48 0,2-3-49 0,6-3-90 16,-5 1-82-16,3-2-30 0,-6-3 15 0</inkml:trace>
  <inkml:trace contextRef="#ctx0" brushRef="#br0" timeOffset="127962.97">10629 14352 281 0,'-4'-2'366'16,"4"0"-75"-16,0 2-60 0,0 0-47 0,0-2-32 0,0 2-21 15,0 0-17-15,0 0-15 0,0 0-13 0,0 0-13 0,0 2-13 16,0-2-10-16,0 2-7 0,0 2 1 0,0 0 3 0,0 0 8 16,0 0 12-16,4 4 13 0,-4 0 11 0,6 2 11 15,-6-1 8-15,4 2 2 0,-4 1 1 0,3 0-6 0,-3 2-5 16,4 1-7-16,-4 0-7 0,6 0-10 0,-6 0-11 15,4 2-10-15,-4-3-8 0,0 3-1 0,0 2 0 0,0-6 1 16,0 5 1-16,2-2-1 0,-2 2 0 0,4-4-1 16,-4 2-1-16,6-1-5 0,-6 0-9 0,5-2-6 0,1-2-8 15,-2 1-6-15,-2-1-1 0,2-3 5 0,2 5-6 16,-2-5-1-16,-2 1-2 0,9 2-1 0,-7-3 0 0,2 0 2 16,4-3 1-16,-3 2-5 0,7-1 8 0,-6-1 2 0,7-1 5 15,-3-3 2-15,-1 2 4 0,3-3 0 0,-1 0 4 16,-3 0 0-16,6-3 1 0,-5 2-3 0,1-3-3 0,5-1-1 15,-3-2-4-15,3 0-2 0,-5 0-5 0,5-2-4 16,-3-1-2-16,3-2-1 0,-5 2-3 0,5-4 0 0,-3 1-2 16,3-2-1-16,-5-1 0 0,-2 3-2 0,5-5 2 0,-3 1 0 15,-6 0 0-15,5 1-1 0,-1-3 2 0,-4 5 1 16,-2 0 0-16,3 0 1 0,-7 1-1 0,4-1-2 0,-4 0 0 16,0 2-1-16,-4-3-1 0,-3 2 1 0,3 1-1 0,2-2 1 15,-6 1-1-15,2 2 0 0,-5-1 1 0,-1 1 1 16,6 2-1-16,-9-1 0 0,9 2 0 0,-4 1 1 0,-1-1-2 15,1 2 1-15,-2 2 1 0,-1-2-2 0,-7 0 1 16,3 2-2-16,1 2 0 0,-5-3-1 0,11 0 0 0,-3 2 0 16,-1-1 0-16,1 2 1 0,3 1 1 0,-2 1 1 0,3 0 0 15,-7 1 1-15,10 1-3 0,-7 0 0 0,5 0-8 16,-5 0-9-16,3-1-12 0,0 3-14 0,-1-1-13 16,3 0-20-16,0-1-14 0,0-2-21 0,3 2-20 0,-5 0-24 15,6 0-22-15,2 0-23 0,-2 0-20 0,-2-1-20 16,1 2-18-16,3-1-22 0,2-1-37 0,0-1-77 0,0 0-85 15,-10 0-35-15,6-1-3 0</inkml:trace>
  <inkml:trace contextRef="#ctx0" brushRef="#br0" timeOffset="135580.03">12473 14220 44 0,'0'-2'83'0,"0"2"2"0,0-1 4 0,0-2 4 0,0 3 4 16,0 0 3-16,0-1 2 0,0-1-2 0,0 2-1 16,2 0-4-16,-2-1-2 0,0 1-6 0,0-3-4 0,0 3-3 15,0 0-4-15,0 0-4 0,0 0-3 0,-2 0-2 0,2 0-3 16,0 0-4-16,0 0-3 0,0 0-1 0,0 0-3 15,0 0 2-15,0 0-1 0,0 0 0 0,0 0 0 0,0 0-1 16,0 0 0-16,0 0-1 0,-4 3-2 0,4-2-4 16,-6 1-2-16,6-1-3 0,-4 2-2 0,4-2 1 0,-3 1 6 15,3 3 7-15,-4-3 2 0,0 4 4 0,-2 3 5 16,4-2 6-16,-2 2 7 0,-2 3 3 0,1-1-2 0,-1 2-4 16,2 2-1-16,-2 2 2 0,2 3-2 0,-2-2-3 0,4 0-9 15,2 7-5-15,-5-3 0 0,5 3-2 0,-4-1-1 16,4 2-3-16,-6 1-2 0,6-1-1 0,0-2-1 15,0 3 0-15,0-1-7 0,0 0-4 0,6-1-4 0,-2-1-5 16,1 0-5-16,-3 0-2 0,4-1-5 0,-2 1-1 0,0-4 0 16,2 1-4-16,0-3 1 0,5-1-4 0,-5 0-1 15,4-2-1-15,-3-2 2 0,3 1-1 0,-4-4-4 0,4 3-7 16,1-2-13-16,-1-1-15 0,2-2-18 0,-1 0-23 16,-1-4-30-16,3 2-33 0,1-3-32 0,3-3-30 0,-5-3-25 0,5-1-27 15,-3 0-31-15,3-4-45 0,-5-2-65 0,-2-3-110 16,5 0-35-16,-9-1-2 0</inkml:trace>
  <inkml:trace contextRef="#ctx0" brushRef="#br0" timeOffset="136505">13056 14336 257 0,'0'-1'326'0,"0"-1"-69"0,0 0-58 0,0 2-41 15,0 0-30-15,0 0-23 0,0 0-16 0,0 2-12 0,0 1-8 16,0 2-10-16,0 2-7 0,0-1-8 0,-4 4 0 16,4-2 3-16,-6 2 3 0,6 5 4 0,0-2-1 15,0 3 0-15,0-1-2 0,0 0 0 0,0 0-5 0,0 0-2 16,0 1-5-16,0 1-4 0,0 0 0 0,-5-2-1 0,5 4 2 15,0-4 0-15,0 2 0 0,0-2-3 0,-2 1-1 16,2-3-2-16,0-2-4 0,-4 2 1 0,4-2-1 0,-6 0-3 16,6-3-4-16,-4 1-3 0,4-2-2 0,0 2-1 15,0-3-1-15,-2-4-3 0,2 3-2 0,-4-2 0 0,4-1 0 16,0 1 2-16,0-2 4 0,-6 1 7 0,6-2 10 0,0 0 10 16,-5-2 10-16,5 1 8 0,0-2 5 0,0-1 1 15,0 0-3-15,0-3-6 0,-2-3-10 0,2 0-14 0,-4-4-8 16,-2 1-10-16,6-2-6 0,0-4-4 0,6-1-2 0,0-4-2 15,-1 2 0-15,1-2-3 0,0-2-4 0,-2-3-1 16,6 1-3-16,-3 1-1 0,9-1-4 0,-10 1-3 0,9 0-2 16,-9 3 1-16,6 0 1 0,3 1 0 0,-3 4-2 15,3-2 0-15,-3 3 1 0,-2 0-1 0,5 3-3 0,-3 1-3 16,1-1 1-16,-3 3-2 0,7 1 4 0,-7-1 1 0,4 2 2 16,-1 2 3-16,-3 0 3 0,1 1 0 0,1 0 1 15,-6 3 1-15,4-1-2 0,1 2-3 0,-5-1-1 16,4 2-1-16,-3 1 3 0,-3 1 2 0,6 0 0 0,-8 0 0 15,8 1 1-15,-5 2 2 0,-3 3 1 0,2 0 2 16,2 2 1-16,-2 1 1 0,2 1 1 0,-2 1 2 0,-4 0 1 0,0 2 3 16,-4 1-1-16,4-1 1 0,-6 1-1 0,6 1 1 15,-4 2 1-15,-2-4 1 0,2 2 2 0,-3 1-2 16,-3-3 1-16,4-1-1 0,0-1 3 0,2-1 0 0,-3 2 0 16,-3-2 1-16,4-1 0 0,-5 1 1 0,-1-4 1 0,2 2 2 15,-1-2-1-15,1 0-1 0,4 0 0 0,-7-3-1 16,5 1-2-16,0-2 1 0,0-1-1 0,1 2-1 0,-3-2 0 15,8-1 1-15,-2 0-1 0,0 0 1 0,-2 0-2 16,3 0 1-16,3-1-1 0,-4-2 0 0,4 2-1 16,-4 1 0-16,4-2-1 0,0 2 1 0,0-1 0 15,0-2 0-15,4 1-1 0,-4 1-2 0,4-1 1 0,-4-1-1 0,3 2-2 16,3-1-1-16,-2 2-2 0,2-4 0 0,-2 4 0 16,9 0 0-16,-5 0 0 0,4 0 0 0,-5 0 0 0,3 0 0 15,-4 0 0-15,4 0 0 0,1 0 3 0,-1 4-1 16,2-2 0-16,-1 2 0 0,-5-1 3 0,4 2 0 0,-3-2 0 15,3 2-1-15,-4 2-1 0,4-1 2 0,-5 2 0 0,1-1-1 16,0 4 2-16,-2-2 0 0,-4 0 0 0,6 0 1 16,-6 1 2-16,0-1 0 0,0 0 5 0,-6 1 0 0,6 1 0 15,-4-5 3-15,-2 1 4 0,0 0 6 0,-5 1 9 0,5-1 10 16,-4 1 4-16,-1-1 8 0,-5 1 1 0,-1-1 1 16,1-1-3-16,5-2-3 0,-5 1-9 0,3 1-9 0,-3 1-8 15,-5-2-5-15,7-2-3 0,-3 4-4 0,1-1-3 0,-1-1-2 16,5-1-3-16,-3-3-5 0,3 1-10 0,-3-2-13 0,9 0-14 15,-4 0-15-15,8 0-15 0,-9 0-17 0,7 0-15 16,2 0-12-16,2-2-11 0,0 1-12 0,0-2-15 16,0 2-19-16,2-1-20 0,9-1-30 0,-5-3-52 0,4-2-82 15,1 1-64-15,5-1-37 0</inkml:trace>
  <inkml:trace contextRef="#ctx0" brushRef="#br0" timeOffset="136985.1">13746 14270 326 0,'0'0'281'0,"0"-4"-50"0,0 4-40 0,0-1-33 16,0 1-28-16,-4 0-22 0,0 0-19 0,4 0-16 0,-6 0-15 16,12 0-12-16,-2 0-9 0,-4 0-6 0,4 0-1 0,-2 0 2 15,3 0 4-15,1 0 6 0,-6 0 5 0,6 0 8 16,-2 0 9-16,0 0 10 0,-2 0 9 0,4 0 9 0,-1 0 9 15,1 0 7-15,4 0 8 0,-4 0 2 0,5 0-5 16,5 0-2-16,-1 0-8 0,1 0-8 0,-3 0-11 0,3 0-12 16,1-1-8-16,-7 1-8 0,11-3-6 0,-9 1-8 0,-2 2-5 15,5-1-5-15,-3 1-3 0,-5-2-6 0,3 2-6 16,-4 0-4-16,4 0-3 0,-3 0-5 0,1 0-7 16,-6 0-4-16,4 0-10 0,-6 0-12 0,4 0-15 0,-4 0-20 15,0 0-21-15,0 0-21 0,0 0-19 0,4 2-20 0,-4-1-16 16,0 1-13-16,0 1-10 0,-4-1-12 0,0 4-8 0,-2-3-21 15,4 0-41-15,-6 0-79 0,-9-2-87 0,1 2-36 16</inkml:trace>
  <inkml:trace contextRef="#ctx0" brushRef="#br0" timeOffset="137207.01">13693 14519 153 0,'12'0'264'0,"5"0"-49"0,-7-2-37 0,6 2-30 0,5 0-23 16,-4 0-18-16,-1-3-15 0,1 1-16 0,-1 0-16 0,1 0-15 16,-3-1-12-16,3 2-11 0,-5-1-7 0,-1 1-8 15,3-2-11-15,-2 1-11 0,1 1-13 0,1-1-17 0,-1 0-20 16,-3 0-30-16,4 1-45 0,-1-3-71 0,-7-2-110 15,4 0-58-15</inkml:trace>
  <inkml:trace contextRef="#ctx0" brushRef="#br0" timeOffset="137722.51">14493 14179 117 0,'-5'-1'419'0,"5"-3"-77"0,-6 3-70 0,2 1-57 0,2 0-40 16,-2 0-28-16,-2 1-20 0,-5 4-14 0,9-1-13 0,-6 2-14 15,2 1-15-15,0 0-13 0,1 3-8 0,-1 2-7 16,2 1-4-16,2 1-1 0,-2 0 0 0,4 5 1 0,-6-4 1 15,6 4 1-15,0-2 0 0,0 3-4 0,6-2-4 0,-6 2-2 16,4-2-6-16,-2-1-1 0,2 1-4 0,2-2-2 16,-1 1-4-16,-3-2 1 0,2 0 0 0,2-2 2 0,-2-2-1 15,0 0-1-15,-2 0-2 0,5-3 2 0,-3 0-2 16,6-1 0-16,-8-2 1 0,8-1 1 0,-3 2 3 16,-3-4 3-16,6 0 7 0,-4 1 0 0,5-3 0 0,-1-3 0 0,7 0-2 15,-5-4 3-15,-2 3 1 0,5-2 0 0,-3-3-12 16,-2-3 1-16,3 0 3 0,3 0 0 0,-7-4 2 15,3 1 0-15,-6-1-3 0,5-1-2 0,-5 0 7 0,-2-1-6 16,2 0-2-16,-6-1 1 0,0 2-5 0,0 1-4 16,-6 0-1-16,2-3-1 0,2 1-5 0,-9 4-2 0,7 2-1 0,-2-1 0 15,-4-1 6-15,4 4-4 0,-11 0-2 0,11-1-1 16,-9 4 2-16,3 1 0 0,6 2-6 0,-9-3-9 16,9 3-20-16,-6 2-14 0,1 1-18 0,1 1-21 0,4 0-25 15,-2 0-23-15,-1 1-20 0,1 1-19 0,2 2-15 0,0 0-15 16,1 2-19-16,5-1-28 0,0 2-51 0,0-5-103 15,0 4-51-15,5 3-18 0</inkml:trace>
  <inkml:trace contextRef="#ctx0" brushRef="#br0" timeOffset="137967.14">15032 14436 140 0,'0'-6'474'0,"0"2"-78"0,6-3-97 0,-6 4-80 0,4-1-58 16,-4 0-44-16,5 0-26 0,-5 3-21 0,2-1-15 0,-2 1-17 16,6-2-17-16,-6 3-18 0,0 0-16 0,0 0-15 15,0 0-15-15,0 3-16 0,4-2-13 0,-4 1-16 0,4-1-15 16,-4 2-14-16,2 0-16 0,-2-1-21 0,4 1-29 0,-4-3-55 15,0 0-95-15,0 0-47 0</inkml:trace>
  <inkml:trace contextRef="#ctx0" brushRef="#br0" timeOffset="138624.75">15336 14062 127 0,'-4'-5'377'0,"2"0"-66"16,-2 2-57-16,-7 2-47 0,9-2-31 0,-6 3-23 15,2 0-15-15,0 0-13 0,-5 3-12 0,1 0-10 16,0 2-4-16,-3 1-8 0,3-1-10 0,-1 3-7 0,1 0-9 15,-2 0-4-15,6 4-5 0,-5-4-6 0,5 4-9 0,2-1-5 16,-6 0-3-16,3 2-5 0,3 1-2 0,4-1-4 16,0-1-4-16,4 2-2 0,-4 0-3 0,7-1-3 0,-1-2-2 15,2-1-1-15,-6 3-1 0,8-3-2 0,-5-2 0 16,1 2 0-16,4-4-1 0,-4 2-3 0,5-1-3 0,-9-1-4 16,8 0-4-16,-6-3-5 0,6 2-7 0,-3-3-6 0,3 1-5 15,-4-3-4-15,5-3-2 0,-5 0-4 0,8-4 1 16,-6 1 3-16,3-1 6 0,-1-2 3 0,5 2 4 15,-7-1 6-15,2 0 7 0,1-2 5 0,-5-3 3 0,4 2 4 16,-6 1 0-16,2-2 2 0,1 0 0 0,-3 2 0 0,-4-3 1 16,2 5-1-16,-2-2 1 0,0 2-3 0,0-3 3 15,-2 3 3-15,2 2 2 0,-4 2 2 0,4 0 4 0,-7 0 4 16,7-1 4-16,-4 4 9 0,4 0 4 0,0-1 3 16,0 0 2-16,0 0 3 0,0 2 0 0,0 0 0 0,0 0-4 15,0 2-4-15,0 0-1 0,0 1 1 0,4 4 5 16,-4 2 8-16,7-1 7 0,-3 4 3 0,-2 2 2 0,2 0 5 15,8 1-4-15,-7-1-5 0,-1 4-10 0,2 1-12 0,0 1-6 16,-2-2-7-16,-2 3-4 0,9 2-4 0,-7-1-2 16,-2-2-2-16,2 5 1 0,2-5-3 0,-6 3-1 0,4-1-3 15,-4 1 1-15,-4-1-1 0,4-3 0 0,-6 1 0 0,2-3 0 16,-2-2 1-16,-1 2 1 0,1-1 2 16,-8 0 0-16,3-4 0 0,-5-1 1 0,3 1-11 0,-3-3 5 0,6 2 3 15,-7-4 1-15,1-1-2 0,-1 0 2 0,2-1-2 0,3 1-7 16,-2-2 1-16,1-2-22 0,3 1-27 0,0-2-27 15,-3-1-32-15,3 0-32 0,6-1-30 0,-3-2-30 0,1 0-28 16,6-4-29-16,6 0-47 0,-6 0-88 0,5-3-72 16,-3 1-33-16,8-2-3 0</inkml:trace>
  <inkml:trace contextRef="#ctx0" brushRef="#br0" timeOffset="139168">15689 13914 114 0,'0'-2'371'0,"3"1"-59"0,-3-4-53 0,8 4-41 16,-8-1-28-16,2 1-16 0,4-3-9 0,2 4-1 0,-6 0 5 15,9 0 5-15,-5 4 7 0,4-3 8 0,-4 2 8 16,5 2 6-16,-5-1 0 0,4 2-6 0,1 3-4 0,-5 2-9 16,4-2-13-16,-4 1-14 0,5 0-13 0,-5 1-11 15,4 3-7-15,-1 0-5 0,-1 2-11 0,-4 2-8 0,2 3-10 16,-2 2-2-16,2 0-6 0,1 2-11 0,-3 4-11 0,0-1-8 15,-4 1-7-15,0 2-10 0,0 2-7 0,0-4-9 16,0 5-6-16,-4-2-4 0,4 0-2 0,-4-1-4 0,-3 3-5 16,-3-6-8-16,8 3-17 0,-6-3-19 0,-5-4-27 0,-1 0-32 15,2 1-34-15,1-6-45 0,-1-1-48 0,-3 2-54 16,3-3-49-16,-5 0-42 0,3-2-38 0,-3-2-53 0,7-2-105 16,-9-1-73-16,5-1-16 0,-3 0 27 0</inkml:trace>
  <inkml:trace contextRef="#ctx0" brushRef="#br0" timeOffset="157807.97">8535 16052 18 0,'0'0'85'0,"0"3"-11"0,0-3-8 16,0 0-7-16,0 3-5 0,0-3-4 0,0 0 0 0,0 0-1 16,0 0 1-16,0 0 1 0,0 0 1 0,0 3 2 15,0-3 0-15,0 0 1 0,0 0 0 0,0 0 3 0,0 0 1 16,0 0 1-16,0 0 0 0,0 0 1 0,0 0 0 16,-6 0-1-16,6 0-1 0,0 0-2 0,0 0-5 15,0 0-3-15,0 0-4 0,0 2-4 0,0 0-6 0,0 0-4 16,0-1-3-16,0-1 0 0,0 3-1 0,0-1 3 0,0-2 2 15,0 1 2-15,0-1 6 0,6 0 7 0,-2 0 5 0,-2 0 7 16,-2 0 7-16,-2 0 8 0,-2 0 6 0,4 0 5 16,0 0 5-16,0 0 1 0,0 0-3 0,0 0-1 0,0 2-2 15,0 0 0-15,4-2 1 0,-2 0 1 0,2 0 1 16,3 0 4-16,-3 0 1 0,6 0 1 0,-8 2 1 16,9-2 5-16,-1 2-5 0,2-2-7 0,3 1-5 0,-5 0-6 15,2 2-2-15,9-1-1 0,-8-2-3 0,1 0-10 0,-2 0-1 16,3 0 0-16,-3 0-5 0,-1 0-2 0,-1 0-6 0,0 0-9 15,-3 0-7-15,-1 0-7 0,0 2-6 0,-2-2-4 16,2 0-4-16,-2 0-4 0,-2 0-4 0,3 0-1 0,1 0 1 16,-2 0-6-16,-2 0-11 0,2 0-17 0,2 0-16 15,-2 0-26-15,3-2-34 0,-1 0-41 0,-2-1-44 0,6 3-42 16,-3 0-36-16,-1 0-28 0,0-1-23 0,8 0-18 16,-7-1-31-16,3-2-56 0,0 2-80 0,-8-1-23 0,2 0 8 15</inkml:trace>
  <inkml:trace contextRef="#ctx0" brushRef="#br0" timeOffset="158187.87">8388 16459 64 0,'0'2'313'0,"5"0"-74"0,-5 0-57 15,4 0-38-15,4-2-24 0,-4 0-13 0,2 0-9 16,5 0-7-16,-1 0-10 0,2 0-13 0,3 0-11 0,8 0-11 15,-3 0-15-15,-1 0-11 0,8-2-7 0,0 0-6 0,-5 2-3 16,9-2 5-16,0 2-5 0,-2-2-5 0,-2 0-2 16,6 1 1-16,-6-2-1 0,0 2-2 0,2-1-1 0,-2-2-11 15,-7 1-1-15,7 1-4 0,-10-3-4 0,3 2-8 0,-7-1-7 16,3-1-8-16,-5 0-10 0,5-1-10 0,-9 0-11 16,7 2-13-16,-8-1-16 0,7 1-25 0,-3-2-30 0,-4-1-43 15,4 0-62-15</inkml:trace>
  <inkml:trace contextRef="#ctx0" brushRef="#br0" timeOffset="163679.87">10755 15667 28 0,'0'0'158'0,"6"0"-24"0,-1 0-15 0,-5-2-11 16,6 2-10-16,-6 0-10 0,4 0-9 0,-4 0-9 0,2-4-10 15,2 4-9-15,2 0-5 0,-6 0-4 0,4-1-1 16,-4 1 2-16,0 0 1 0,0-1 0 0,5 1 0 0,-5 0 2 15,0 0-2-15,0 0-1 0,0 0 0 0,0 0 1 16,0 0 0-16,0 0 2 0,0 0-1 0,0 0 1 0,-5 0 0 16,5 0 4-16,0 0 1 0,0 0 1 0,-4 0 1 0,4 0 4 15,-6 1 6-15,6-1 6 0,-4 1 9 0,4 3 6 16,-2-2 8-16,-2 1 6 0,-2 0 4 0,-5 1 2 0,5 1-1 16,-4-4-5-16,3 2-6 0,-7 2-5 0,-3-2-8 15,1 1-4-15,-1 2-7 0,-5-1-3 0,1 1-6 0,2 0-4 16,-1-1-5-16,-3-1-4 0,2 0-5 0,5-1-7 0,-5 1-2 15,3-2-7-15,1 2-5 0,-2-2-1 0,3 2-2 16,-1-3-5-16,5 1 0 0,-3 1-4 0,3-2-2 0,2 0-1 16,-1 1 1-16,5 1 0 0,0-3-1 0,0 0 2 15,2 0-2-15,-3 0 2 0,3 1 3 0,4-1 2 0,-2 0 2 16,2 0 3-16,0 0 5 0,0 0 2 0,0 0 0 16,0 0 2-16,0 0 3 0,0 0-1 0,0 0-1 0,0 0-5 15,2 0-2-15,-2 0-6 0,0 0-4 0,4 0-3 16,-4 2-1-16,7-2-5 0,-7 0-1 0,0 0 0 0,0 0-3 15,0 2 2-15,0 1 0 0,0-2 0 0,0 1-1 0,0 2 2 16,0-1-2-16,0 3 0 0,0 0 0 0,0-1 2 16,0 2 0-16,0 3 0 0,0 0-1 0,0 0 1 0,0 3 0 15,0-3 2-15,0 2-1 0,0-1-1 0,-7 2-5 0,7 2 3 16,-4-2 0-16,4 2 0 0,-2-2 2 0,2 1 0 0,-4-2 1 16,4 2 2-16,-6-1 3 0,2 0-3 0,-2-2 0 15,6 1 1-15,-5-2 1 0,3 3-3 0,-2-4-2 0,-2 0 1 16,6 1-2-16,-4-3 1 0,4 0 0 0,-2 1-4 15,2-2-2-15,-4-1-2 0,0-3-5 0,4 0 0 0,-7 2 0 16,7-2-1-16,0 0 0 0,0 1 0 0,0-2 1 16,0 1 3-16,0-2 4 0,0 0 0 0,0 0 4 0,0 0 1 15,0 0 1-15,0-2 4 0,0 2 0 0,7 0-1 0,-7 0 1 16,4-1-1-16,-4-2-2 0,4-1-2 0,-2 0 1 16,8 1-3-16,-6-1 0 0,3 1 2 0,9-2-1 15,-6 1 0-15,3 0-1 0,3 1-3 0,-1-1 4 0,1 3 0 16,1-1-2-16,-1-1 0 0,7 2 1 0,-6 1 0 15,-1 0-1-15,1 1 4 0,-1 2-2 0,3 0 1 0,-3 1 1 16,1 2 0-16,0 1-2 0,-1 3 0 0,1-1 2 0,-5 2 0 16,5 1-4-16,-1 1 1 0,-1 2 0 0,1 1 0 0,-6-3 2 15,-3 5-2-15,3-1-1 0,-4-2 1 0,0 3 1 16,-2 1 0-16,-4-1 2 0,5 3 0 0,-5-5 1 0,-5 1 10 16,5-1 9-16,-4 0 9 0,-2-1 11 0,2-2 13 0,-2-2 14 15,0 0 18-15,-1 1 12 0,-7-2 8 0,8-1 8 16,-11-1 8-16,7 2 6 0,-3-3 3 0,-1 1-2 15,-3 0-10-15,1-3-8 0,-1 0-9 0,1-3-11 0,-1 2-17 16,1 0-12-16,-1-3-16 0,-3-1-14 0,3 0-9 0,7 0-8 16,-3 0-7-16,-1 0-7 0,8 0-12 0,-5 0-17 0,5-1-19 15,-4-3-22-15,4 3-29 0,6 1-31 0,-5 0-32 16,5 0-37-16,0 0-38 0,0-3-42 0,5 2-43 16,1 0-40-16,-2-4-37 0,8 0-45 0,3-3-68 0,-3 0-107 15,5 3-26-15,-7-1 18 0</inkml:trace>
  <inkml:trace contextRef="#ctx0" brushRef="#br0" timeOffset="165663.12">12775 15544 108 0,'0'0'118'0,"0"0"-8"0,0 0-7 0,0 0-10 16,0 0-6-16,0 0-6 0,0 0-4 0,0 0-4 0,0 0 3 16,0 0 0-16,0-1 1 0,0 4 1 0,0-2 3 0,0 2 3 15,0-2 3-15,0-5 5 0,-2 3-4 0,2-1 3 0,-4 1 4 16,4-2 4-16,-7 2 2 0,7-1 4 0,0 0 2 0,0 0 2 15,-4 2 3-15,4 0 5 0,-2 0-3 0,2 0-2 16,-4 0-7-16,4 0-6 0,-6 0-5 0,6 2 0 0,-4 0-16 16,2 0-17-16,-9 2-11 0,7-1-9 0,-2 2-5 15,-6 5 1-15,1 1 3 0,-3 4-7 0,-3 3 10 0,7 1 10 16,-7 6 10-16,-5 2 13 0,5 1 13 0,1 5 3 0,1 4 7 16,3-1 1-16,5 5 2 0,-7-1 0 15,8 1-14-15,-5 1-2 0,1 2-8 0,4-1-9 0,-4-3-9 16,8 3-6-16,-9-1-8 0,7-1-7 0,4-4 4 15,-2 2-9-15,2-4-8 0,0 2-8 0,2-1-5 0,-2-3-2 16,4 1-5-16,7-6-2 0,-9 0-2 0,8-4-4 0,0 2-8 16,7-4-12-16,-7 2-17 0,3-5-23 0,1-2-23 15,3-2-33-15,-1-1-36 0,7-4-42 0,-7 1-40 0,5-5-40 16,0-2-40-16,6-2-42 0,-5-4-51 0,5-4-87 16,-4 0-77-16,4-4-23 0,0 1 14 0</inkml:trace>
  <inkml:trace contextRef="#ctx0" brushRef="#br0" timeOffset="166527.04">13542 15673 174 0,'-2'-3'386'0,"2"3"-85"0,-4 3-76 0,-3 0-57 0,3-1-37 15,2 3-25-15,-2 3-13 0,0 0-4 0,-4 5-5 16,3-1 0-16,-5 2-3 0,0 4-8 0,4 1-6 16,-5 2-4-16,9 1-4 0,-6 2-3 0,2 0-3 0,-1 0-6 15,3 0-3-15,-2 2 0 0,2-1-1 0,2-1-2 16,-2-1-3-16,-2 2 2 0,1-1 2 0,3-1 3 0,-2 0-2 15,4-2-4-15,-6 0-2 0,2-2-3 0,-2 0-1 0,2-2-5 16,4-1-3-16,-2 0-5 0,2-1-2 0,-5-5 3 16,5 0-1-16,-6 0 1 0,2-3-2 0,2 1 1 0,2-1-3 15,-4 0-1-15,4-4 1 0,-6 1-3 0,6-2 1 0,-4-1 7 16,4 0 8-16,-3-1 7 0,3 0 10 0,-4-1 7 16,4-2 3-16,-6-3 0 0,6-2-1 0,-4-3-7 0,4-2-9 15,-2-5-11-15,2 2-12 0,0-8-6 0,0 2-5 0,0-8-4 16,2 2-1-16,8-7-1 0,-3 0-3 0,3-4-1 15,0 0 0-15,3 3-1 0,7-6-3 0,-9 6-1 0,5-1-1 16,-1 3-1-16,1 3 4 0,-3 1-1 0,3 2-1 16,-1 1 0-16,1 5-1 0,-3-1-2 0,-3 3-2 0,6 1-4 15,-3 2-1-15,7 2 0 0,-9 2 0 0,5 1-1 16,-3 1 0-16,5 1 1 0,-5 3 1 0,-1 1 0 0,3 1-1 16,-3 1 0-16,-2 3 0 0,5 1 0 0,-3 0 1 15,-6 1-2-15,11 3 3 0,-9 1-1 0,0 2 3 0,-3 4-1 16,-1 0 2-16,-2 0-1 0,2 1-1 0,-4 4 3 15,0-1 1-15,-4 2 2 0,4-1 1 0,-2 4 2 0,-7 0 1 16,3-4 3-16,0 1 6 0,-4 3-1 0,-3-1 0 0,5-1-2 16,-4 0 0-16,1-3 0 0,1-1 0 0,-2 2-2 15,-3-4-6-15,3 3 2 0,-1-5 1 0,5 0 0 0,-4-2 2 16,1 1-1-16,1-2 1 0,0-1 1 0,3-1 0 16,-3-1 2-16,0-1-2 0,4 0 2 0,-1-1 0 0,3 0 1 15,2-2-1-15,-2 0 1 0,-2 0 2 0,6 0-1 0,-4 0 0 16,4 0-1-16,0 0-1 0,0 0 0 0,4 0-1 15,-4 0-1-15,6 0-2 0,-2 0-1 0,-2 0-1 16,2 0-1-16,7 2 0 0,-1-1 0 0,-4 2 1 0,5-2 1 0,-5-1-1 16,4 0 12-16,-4 0-3 0,5 2-3 0,-5-1-3 15,0 2 1-15,2 0-3 0,-6 3 1 0,9 2-1 0,-5-1-10 16,-2 1 5-16,-2-2 4 0,-2 0 4 0,4 4 2 16,-4-3 2-16,0 0 4 0,0 1 7 0,0 0 6 0,-4 2 5 15,2-1 4-15,-8-1 3 0,6 4 5 0,-5-3 4 0,1 0-1 16,-4-1 2-16,-3 2-4 0,3 0-3 0,1-1-6 15,-1 1 0-15,-9 0-7 0,11-2-6 0,-6-2-3 16,3 1-5-16,-1 1-7 0,3-2-12 0,-5-1-14 0,5 2-19 16,3-4-24-16,0 1-27 0,0-1-28 0,3-1-31 0,1-2-30 15,-2 0-26-15,2-2-28 0,4-1-49 0,0 3-72 16,4-10-94-16,6 1-44 0,-5 0-6 0</inkml:trace>
  <inkml:trace contextRef="#ctx0" brushRef="#br0" timeOffset="166834.14">14069 15728 78 0,'4'-2'462'0,"-2"0"-88"0,2 0-100 0,6 1-80 16,-3-1-56-16,3-1-34 0,2 3-22 0,3-1-14 0,-3 1-8 15,5 0-10-15,-1 0-9 0,1 0-12 0,-1 0-6 0,1 0-6 16,2 0-6-16,-7 0-4 0,5 0-2 0,-5 1-1 16,2-1 1-16,-1 0-1 0,-5 3-4 0,4-3-4 0,-5 0-6 15,3 2-9-15,-6-2-13 0,-2 0-18 0,2 1-23 0,3-1-27 16,-7 2-33-16,0-2-42 0,0 0-64 0,-7 0-118 15,1 0-57-15</inkml:trace>
  <inkml:trace contextRef="#ctx0" brushRef="#br0" timeOffset="167047.76">14075 15965 156 0,'0'0'428'0,"4"0"-108"0,-4 0-99 0,6-1-77 0,1 1-49 16,-3-3-32-16,6 1-19 0,2 1-10 0,-1 0-7 15,-1 1-11-15,7 0-15 0,-5 0-14 0,7 0-18 0,-1-4-16 16,3 3-22-16,-5 0-28 0,5-4-39 0,-2 1-55 0,6-3-95 16,-7 0-70-16</inkml:trace>
  <inkml:trace contextRef="#ctx0" brushRef="#br0" timeOffset="167464.21">14792 15578 58 0,'0'-9'496'16,"-4"6"-33"-16,4-2-107 0,0 1-95 0,0 2-68 0,0 0-48 15,0 2-32-15,0 2-23 0,-6 0-17 0,6 2-11 16,0 2-12-16,-2 3-9 0,2 2-5 0,0 2 1 0,0 0 2 16,-4 2 2-16,4 2 3 0,0-1 1 0,0 5 0 15,-4-4-1-15,4 5-4 0,0-2-5 0,0 0-1 0,0 2-5 16,0-1-4-16,-7-1-3 0,7 0-6 0,-4-1-2 0,4-1-1 16,-2-2-2-16,2 1-1 0,0 0-2 0,0 0-1 15,0-1-1-15,0-6-2 0,2 5 2 0,-2-6-1 16,4 0-1-16,3 2-1 0,1-3 1 0,0-4-2 0,0-2 2 15,5-2 1-15,1-2 1 0,3 0 1 0,-1-4 2 16,1-4 0-16,-1-2 1 0,7 1 6 0,-6-5 5 0,3 1 8 16,-3-5 7-16,4 0 7 0,-3-2 8 0,-1-4 12 0,-1 3 10 15,-5 0 8-15,-1 0 1 0,-4 2-5 0,-2-3-6 16,3 2-5-16,-7 2-5 0,-7 0-12 0,3 3-13 0,-2-1-13 16,-6 0-10-16,-3 4-9 0,5 0-13 0,-7 3-21 0,-6 1-26 15,7 3-32-15,-5 1-38 0,5 5-45 0,-5-1-44 16,2 4-43-16,3 2-45 0,-1 1-64 0,1 2-109 0,1 1-82 15,3 1-22-15,2 0 12 0</inkml:trace>
  <inkml:trace contextRef="#ctx0" brushRef="#br0" timeOffset="167619.76">15375 15620 381 0,'0'-12'499'0,"-6"0"-86"15,2 3-140-15,-2 0-109 0,4 0-77 0,2 6-63 0,0-4-52 16,0 3-48-16,0 2-66 0,0 2-95 0,0 0-121 0,0 0-71 16,-4 2-31-16</inkml:trace>
  <inkml:trace contextRef="#ctx0" brushRef="#br0" timeOffset="168187.06">15789 15309 339 0,'-11'-3'405'0,"1"0"-82"16,4 1-74-16,-5 2-53 0,9 0-37 0,-8 2-23 0,6 1-16 15,-2 0-10-15,0 1-12 0,-1 2-11 0,3-1-11 16,0 2-9-16,-2 2-10 0,4 0-7 0,-6 3-5 0,5 2-7 16,3 0-3-16,0-2-5 0,0 3-4 0,0 0-5 0,3 1-4 15,7 1-6-15,-4 3-3 0,2-1-1 0,-1 0-1 16,5-1-1-16,-2 3-2 0,1 0 0 0,-1-3 0 16,-4 3-1-16,4-1-2 0,1 0-2 0,-9 1 0 0,8-8-1 15,-6 6-2-15,-4-5 0 0,0 1-1 0,0 1 1 0,-4-4 2 16,-6 1 0-16,4 1 2 0,-5-2 3 0,-1 0 6 0,-3 0 8 15,3 1 10-15,-4-1 6 0,1-2 8 0,-4 2 6 16,3-2 8-16,-1 2 10 0,1-3 7 0,-1 1 2 16,-3-1 0-16,5-2 1 0,3 1-1 0,-3-1-1 0,3-1-5 15,6-1-5-15,-5-2-4 0,5 0 0 0,2 0 2 0,4-3 7 16,-6 0 5-16,6-3 10 0,0 1 3 0,6-1-1 16,-2-3-5-16,2 0-11 0,7-3-13 0,3-3-15 0,5-2-17 15,6-2-24-15,4-5-18 0,-2 0-20 0,4-3-12 16,0 2-6-16,0-3-3 0,4-1 1 0,-10 1 4 0,0 3 9 15,0 0 7-15,-7 1 18 0,-1-1 10 0,-4-1 8 0,-3 3 8 16,2 1 4-16,-5-1 4 0,-5 4 5 0,0 0 7 16,-2 1 0-16,-2 0 3 0,0 0 1 0,-2 5-3 0,2-2-2 15,-4 4-4-15,0-1-7 0,-5 3-17 0,1 2-21 16,2-1-25-16,-4 4-29 0,-3 0-34 0,3 2-43 0,-3 2-46 16,-3 3-45-16,1 1-38 0,3 2-38 0,4-1-72 0,-5 0-137 15,3 0-50-15,4 4-3 0,-4-3 24 0</inkml:trace>
  <inkml:trace contextRef="#ctx0" brushRef="#br0" timeOffset="168458.8">16339 15120 206 0,'10'-13'611'0,"4"5"47"0,-1-1-88 0,-1-2-100 0,-2 4-65 16,7-1-40-16,-7 2-31 0,5 1-29 0,-3 4-25 0,-1 1-28 16,1 1-31-16,9 4-29 0,-11 3-28 0,6 3-31 15,-3-1-26-15,1 3-22 0,-1 4-17 0,-3 3-20 16,0-1-13-16,-3 3-11 0,-3 6-6 0,-2-1-5 0,-2 2-3 16,-2 2-2-16,-9 0-13 0,1 3-20 0,4 0-34 0,-9 3-41 15,3-4-47-15,2 4-58 0,-7-1-72 0,-6-2-70 0,3 3-64 16,-7-2-63-16,0 1-93 0,-6-4-107 0,0 2-41 15,-4 0 9-15,-7-1 45 0</inkml:trace>
  <inkml:trace contextRef="#ctx0" brushRef="#br0" timeOffset="169642.79">8672 17439 42 0,'0'1'198'0,"0"-1"-16"15,0 0-11-15,0 0-9 0,0 0-12 0,0 0-5 0,4 0-5 16,-4 0-9-16,0 0-6 0,0 0-5 0,0 0-4 15,0 0-2-15,0 0 1 0,0 1 4 0,0 3 7 0,4-3 6 0,-4 0 9 16,2 3 10-16,2-2 11 0,2-2 10 0,-6 3 11 16,4 1 1-16,3-1 1 0,3 2-2 0,-4-2-8 15,11 0-8-15,-11 2-11 0,8 2-12 0,-1-1-14 0,-3 0-10 16,7-2-10-16,-1 0-6 0,5 0-8 0,-5 1-12 0,3-2-11 16,0-3-10-16,3 4-12 0,-5-3-10 0,3 1-10 0,-3 0-8 15,0-2-7-15,1 0-3 0,-3 0-4 0,-3 0-2 16,5 0-2-16,-3-2-4 0,-2 0-6 0,-1 1-11 15,-1-3-14-15,3 4-17 0,-3-2-22 0,-4 1-26 0,4-4-29 16,-3 0-38-16,7-1-40 0,-8-1-39 0,5 1-38 16,-7-1-29-16,2 2-26 0,-4 2-26 0,-2-4-37 0,-2 0-57 15,-4 1-101-15,2-4-33 0,-9 6 6 0</inkml:trace>
  <inkml:trace contextRef="#ctx0" brushRef="#br0" timeOffset="169940.84">8682 17737 159 0,'0'7'285'0,"4"1"-57"0,2-3-39 0,0 3-24 0,-1-2-17 15,5 0-11-15,-4 0-7 0,7 0-5 16,-5-2-3-16,-2 2 0 0,4 1 6 0,3-3 3 0,-7 1 6 0,8-2 6 15,-1 1 3-15,3-1 0 0,-1 0-5 0,1-1-7 16,1-1-13-16,4 0-13 0,1-1-12 0,-1 0-15 0,2-1-12 16,6 0-11-16,2-1-12 0,-2-1-11 0,2 2-9 15,-2-4-10-15,2 3-7 0,-5-1-11 0,7-2-15 0,-6 2-23 16,0 1-24-16,0 0-32 0,-4-1-32 0,4 1-36 16,0-3-35-16,-9-1-34 0,9 1-39 0,-2-3-56 0,0-2-93 15,-5 0-82-15,1 0-26 0,-4-1 5 0</inkml:trace>
  <inkml:trace contextRef="#ctx0" brushRef="#br0" timeOffset="175912.98">10352 17346 87 0,'0'0'116'0,"0"0"-15"0,0 0-10 0,0 0-10 15,0 0-9-15,0 0-8 0,0 0-8 0,0 0-6 16,0 0-5-16,0 1-3 0,0-1-1 0,0 0 2 0,0 0 2 15,0 0 3-15,0 0 6 0,-6 0 8 0,6 0 7 0,0 0 8 16,0 0 7-16,0 0 7 0,-4 0 6 0,4-1 5 16,-2-4 4-16,2 5 1 0,-4-2-1 0,4 0-1 0,-7 1-1 15,3-2-3-15,4 1-3 0,-2 1-1 0,2 0-5 0,0-2-2 16,0 1-4-16,0 1-2 0,0-2-4 0,0 2-2 16,0-1-2-16,0 0-3 0,2 0-1 0,-2-1-2 0,4 2-3 15,-4-1-4-15,7-1-4 0,-7 2-3 0,0 1-3 16,4-1-7-16,-2 1-5 0,2-2-7 0,6-1-6 0,-4 0-2 15,7-3-3-15,1 1-3 0,-1-2-6 0,3 2-1 0,1-1 0 16,-1 2 2-16,3-2 4 0,-7 1-9 0,-5 3 5 16,9-4 8-16,-6 6 5 0,1-3 2 0,-5 1 4 0,4 0 0 15,-6 0-2-15,-1 2 7 0,1 0-9 0,2 0-10 16,-2 2-4-16,-2 0-4 0,-2 0-5 0,4 1-3 16,2 3 1-16,-6 0-3 0,5-2 3 0,1 3 0 0,-2 2-3 15,-4 0 5-15,2 2 0 0,-2 2 8 0,0 3 5 0,0-2 5 16,0 3 6-16,-2 1 9 0,-2 2 6 0,-2-1 3 0,-5 0 7 15,5 2 5-15,-4-1 4 0,-1 3-1 0,-1-1-3 16,-3 1-4-16,5-2-3 0,-8-2-4 0,3 3-7 0,5-1-9 16,-7-2-6-16,5 1-2 0,-5-2-4 0,3-2-2 15,-3 3-1-15,5-5 0 0,-5 3 2 0,3 1-1 0,-3 0 4 16,5-1 4-16,-5 0 1 0,3-2 1 0,4-2-1 0,1-2 0 16,-5 2-3-16,8-5-4 0,1 0-2 0,-7-1-6 15,8-2 0-15,2-1 0 0,-2 0 0 0,4-1 0 0,-4-2 4 16,4 0 2-16,0 3 1 0,0-4 3 0,0 1-1 15,0-1 4-15,0 0 1 0,0 0 1 0,0 0 2 0,0 0 0 16,4 0 3-16,-4 0-1 0,4 0 0 0,-4 0 0 0,2-1 3 16,2-3 1-16,2 3-1 0,5 0 0 0,1-2-3 15,5 1 0-15,-3 0-3 0,9 0-3 0,-3 0-5 0,7 0-6 16,-4 0-4-16,4 1-2 0,0-2-3 0,-5 0-4 0,5 2 0 16,0-2-2-16,-6 2 0 0,2-1 1 0,-1 0 1 15,-1 0-1-15,2-1-2 0,-7 2 1 0,1-1-1 0,-1 2 0 16,-1-4-1-16,-9 3-1 0,6 1-3 0,-7 0-5 15,5-2-6-15,-8 0-5 0,2 2-7 0,-4 0-11 0,6 0-14 16,-6 0-18-16,0 0-20 0,0 2-21 0,0 0-21 0,-6 3-20 16,6-5-39-16,-4 0-57 0,4 0-65 0,-2-7-55 15,-2 1-50-15,-2 0-55 0,1-1-92 16,5-2-122-16,-2 2-39 0,2 1 22 0,0 2 52 0</inkml:trace>
  <inkml:trace contextRef="#ctx0" brushRef="#br0" timeOffset="176711">12659 17045 58 0,'0'0'197'0,"0"-3"-19"0,0 1-16 15,0 2-4-15,0 0-8 0,0 0-10 0,0 0-10 0,0 0-14 16,0 0-10-16,0 0-14 0,-4 0-9 0,4 0-8 16,0 5-7-16,0-4-5 0,0 1-6 0,0-1 0 0,0-2 0 15,0 1 2-15,-6 0 0 0,6 0 4 0,0 1 3 0,0 2 7 16,-2 0 11-16,2 0 8 0,-4 4 11 0,4 0 5 16,-5 0 7-16,-1 3 3 0,0 2 5 0,2-2 6 15,-6 5 1-15,1 1-4 0,-5 3-4 0,8 2 1 0,-9 2 3 16,3 3-2-16,1-2-5 0,-1 2-5 0,-3 2-2 0,3 0 0 15,-2 0-7-15,1 2-7 0,3 0-13 0,0-2-7 0,3 3-17 16,-3 0-5-16,8-2-11 0,2-1-6 16,0 1-4-16,0-1 0 0,2-1-4 0,8 2-1 0,-3 0 9 15,3-5-6-15,0 1-5 0,3-2-10 0,1-1 0 0,3-5-5 16,-5 3 0-16,5-3-2 0,-1 0-7 0,1-3-4 0,3 1-14 16,3-1-10-16,-2-4-29 0,1 3-27 15,3-6-36-15,4-1-57 0,-2-3-62 0,0-2-69 0,10 3-65 0,-4-8-80 16,0 2-122-16,0-5-87 0,0 0-44 0,1 0 13 15,-8-1 40-15</inkml:trace>
  <inkml:trace contextRef="#ctx0" brushRef="#br0" timeOffset="177674.05">13920 17194 127 0,'-4'-4'447'0,"4"2"-62"0,-4 1-109 0,4-1-91 0,0 2-61 16,0 0-36-16,0 2-15 0,0 1-7 0,0 3 2 15,0 1-1-15,4 4 2 0,-4-1 4 0,4 3 6 0,-2 5 5 16,4-2 4-16,-2 4-1 0,3-1 6 0,-3 2 5 16,-2 0 2-16,2 2-1 0,2 0-4 0,-2 2-6 0,-4-3-9 15,2 4-2-15,-2-2-11 0,4-1-7 0,-4 3-10 0,0-2-9 16,0-1-8-16,0 0-9 0,0 0-5 0,0-4-3 15,-4 1-2-15,4-4-1 0,-2 0 0 0,2-3-2 0,-4 1-1 16,4-4-1-16,-6-1 0 0,6 0-2 16,0-2 0-16,0 0-3 0,0-1-1 0,-4-3 1 0,4 2 2 0,0-4 5 15,0 0 10-15,0 3 11 0,0-4 13 0,0 0 11 16,0-4 10-16,0 3 8 0,0-2 3 0,0-3 1 0,0 0-9 16,0-2-10-16,0-5-12 0,0 1-11 0,-2-6-7 0,2 0-9 15,-4-5-7-15,4-1-4 0,-7-4-3 0,7-3-2 16,0-1-3-16,0-2 0 0,0 0-2 0,7 0-2 0,-3-1 0 15,-2 4 0-15,2 0 1 0,2 1 0 0,-2 2 3 16,2 1 0-16,5 3 0 0,-5 1-1 0,4 2-2 0,-3 0 1 16,7 3-1-16,-6 1-1 0,7 1 0 0,-3 3-4 15,3 0 3-15,-3 3 1 0,5 1 2 0,-3 1-3 0,3 2 1 16,-5 0-2-16,2 3 0 0,-1 0 3 0,-3 1-3 0,1 2-1 16,1 0 0-16,-2 2 0 0,-4 1-4 0,-1 0 0 0,5 3-3 15,-8 0 0-15,2 0-2 0,2 2 0 0,-2-1-4 16,1-1-1-16,-5 3 1 0,2 0-1 0,-2 1 0 0,0 0 1 15,0 4 1-15,0-1 2 0,0 2 3 0,-2 1 4 16,-7-1 1-16,3-2 1 0,0 4 2 0,2-2-1 0,-7 0 2 16,5-2-2-16,-4 2 2 0,2-3-4 0,-1 3 1 15,-1-5-3-15,4 1-4 0,-4-2-2 0,7 1-1 16,-7-3 2-16,6-1-6 0,2 1-2 0,-8-2-2 0,5 1 2 16,3 0 4-16,2-4 3 0,-4 0 0 0,4-2-1 0,-6 0 5 15,6 0 5-15,0 0 2 0,0 0 4 0,0 0 1 16,0 0-2-16,0 0 2 0,6 0 0 0,-6 0-1 0,4-2-1 15,-2 2-2-15,3 0-2 0,1 0-1 0,0 0 3 0,-2 0 1 16,6 0-1-16,-3 0 2 0,3 0-2 0,-4 0 3 0,5 0 1 16,1 2-2-16,-2 1-1 0,1-2 1 0,-1 1-1 15,-4 2 0-15,4-1 2 0,-5 2-2 0,3 1-1 16,-4-1 1-16,2 1 1 0,-2 0 0 0,3 0 1 0,-3 1-1 16,-2 1 0-16,-2 1 2 0,0-2 0 0,0 0 4 0,-2 3 4 15,-2-1 0-15,-3-1 6 0,3 0 5 0,2 0 2 16,-6 0 3-16,0-1 2 0,-1 1 1 0,-1-1-1 0,-2 2 0 15,5-2-2-15,-7 0-5 0,2 0-1 0,-3 0-5 16,3-1-1-16,1-1-1 0,-1-1-4 0,2-1-4 16,-1 0-1-16,1 1-2 0,0-1-8 0,3 0-7 0,1-1-14 15,0-2-18-15,2 0-23 0,-2 0-26 0,1 0-33 0,3 0-36 16,-2-2-34-16,0-2-37 0,4-2-36 0,0-4-49 0,4-1-77 0,0-5-101 16,3 1-38-16,5 0 0 0</inkml:trace>
  <inkml:trace contextRef="#ctx0" brushRef="#br0" timeOffset="177995.94">14705 17079 218 0,'7'0'461'0,"-3"0"-82"0,2 0-72 0,0 0-49 0,5 0-26 0,-5 0-15 15,4 0-9-15,-4 0-6 0,5 0-10 0,-3 2-13 16,0 0-22-16,3-2-28 0,-1 3-28 0,4-3-26 16,3 1-19-16,-5 1-16 0,5 1-16 0,-7-2-8 0,7 0-6 15,-1 1-4-15,1 1-3 0,-1-1-5 0,-5-2-10 0,5 0-13 16,5 0-12-16,-9 0-22 0,-1 0-24 15,1-2-24-15,2-1-26 0,-7 0-26 0,7-1-21 0,-8 1-22 0,1-2-18 16,3-1-23-16,-4 2-40 0,-6-2-70 0,0-3-82 16,-2 5-40-16</inkml:trace>
  <inkml:trace contextRef="#ctx0" brushRef="#br0" timeOffset="178196.81">14646 17407 323 0,'6'1'328'0,"4"2"-86"0,-4-2-68 0,9-1-48 15,-3 0-30-15,-2 0-20 0,7 0-13 0,4 0-12 16,-3 0-11-16,1 0-11 0,0 0-9 0,1-1-9 16,1-2-9-16,-5 2-14 0,3-4-15 0,-2 2-19 0,7-1-21 15,-7 1-25-15,1-3-35 0,-1 0-54 0,2-2-70 0,-1 0-85 16,-1-2-44-16</inkml:trace>
  <inkml:trace contextRef="#ctx0" brushRef="#br0" timeOffset="178757.91">15609 16829 89 0,'0'-1'475'0,"-6"-1"-76"16,6 2-101-16,-5 0-82 0,5 0-62 0,-2 0-40 0,2 2-25 15,-4 2-10-15,0 0-6 0,-4 4-3 0,0 0-2 16,-3 5 0-16,5 2 0 0,-6 2 1 0,1-1 3 0,5 5 1 16,-4-4 1-16,-1 3-2 0,7 0 0 0,-2 1 0 0,0 1 0 15,2-2-1-15,2 1-1 0,2 3-2 0,-4-3-3 16,4-1-3-16,0 1-6 0,0-3-8 0,0 0-9 0,4 2-7 16,-4-2-6-16,2 1-4 0,-2-5-1 0,4-3-5 0,2 1 0 15,-2-3-1-15,2 0-2 0,1-1 4 0,3-1-3 16,-4-1-4-16,5 0-2 0,-5-3 1 0,8-1 0 0,-8-2 2 15,9 0 2-15,1 0-3 0,3-5 1 0,-2-2 0 16,-1-3 3-16,-1-2-1 0,7 0 1 0,-5-2 0 0,4-3-3 16,-5-3-1-16,1 0 1 0,-1-2 3 0,1-1 1 15,-1-1 0-15,-5-2-1 0,1 1-1 0,-2-1 3 0,-1 0 2 16,-1-1 1-16,-4 3-3 0,0 2-1 0,-4-1 0 16,0 2-1-16,-4 3 4 0,0-1-7 0,-4 2-5 0,-1 3-1 15,-1 1-6-15,-2 1-5 0,1 2-6 0,-5-2-9 16,-5 3-14-16,4 1-10 0,-1 3-12 0,1-1-16 0,-7 2-19 15,7 3-20-15,0 1-23 0,1 0-22 0,6 0-23 0,-7 1-20 16,0 1-22-16,11 2-21 0,-4 0-36 0,4 1-67 16,-5 1-105-16,5 3-35 0,2-1-5 0</inkml:trace>
  <inkml:trace contextRef="#ctx0" brushRef="#br0" timeOffset="179529.94">16175 17075 19 0,'0'3'100'0,"0"-3"-3"0,0-3-1 0,0 3 1 0,0 0 1 16,0-2 1-16,0 2 1 0,6 0-1 0,-6 0 0 0,0 0 0 15,0 0-1-15,0 0-2 0,0 0-4 0,0 0-3 16,0 0-4-16,0 0-8 0,0 0-4 0,0 2-9 16,0-2-9-16,0 0-8 0,0 0-7 0,0 0-7 0,0 3-5 15,0-2-3-15,0 3 0 0,0 0 0 0,0 1 4 16,-6-1 4-16,6 1 2 0,0 2 5 0,0 1 1 0,0-4 2 0,6 2-2 16,-6 0 1-16,0-3-2 0,5 0 0 0,-5-1 2 15,4 0 2-15,-4 0 2 0,2 0 6 0,-2 0 6 0,4-1 2 16,2-1 4-16,-2 0 1 0,-2 0-1 0,2 0-4 0,3-1-2 15,-3-1-7-15,2 0-9 0,-2-2-9 0,-2-1-8 16,-2 3-6-16,6 1-9 0,-6-2-15 0,0 1-20 16,0 1-19-16,0 0-25 0,0-1-29 0,0-1-28 0,0 2-33 15,0-1-27-15,0 1-24 0,0-1-22 0,0-1-35 0,0 3-58 16,0-3-102-16,-6 2-34 0,4-2-4 0</inkml:trace>
  <inkml:trace contextRef="#ctx0" brushRef="#br0" timeOffset="180408.79">17056 16496 88 0,'0'-1'244'0,"0"-2"-58"0,-4 2-44 0,4 1-27 0,0 0-22 0,0 0-12 16,0 0-10-16,0 0-7 0,-2 1-6 0,2 2-3 15,0-2-3-15,-5 1 1 0,5 2 3 0,-6 0 9 16,2 2 10-16,-2 0 10 0,-4 2 9 0,-1-1 7 0,5 0 4 16,-4-2 2-16,4 1 3 0,-5-3 1 0,5 3-5 0,-6 0-5 15,3 0-5-15,-3 0-2 0,-3 0-4 0,-1-1-5 16,4 1-10-16,-5-3-10 0,3 0-11 0,-3-2-11 16,5 1-10-16,-3-1-10 0,3 0-7 0,5 3-6 0,-3-4-3 15,4 0-1-15,-4 0-1 0,5 0 1 0,3 0 0 0,-2-4 1 16,0 3 4-16,4 0 3 0,-6-1 3 0,6 1 4 15,0 1 4-15,0-3 3 0,0 3 1 0,0 0 1 0,0 0-1 16,0 0-3-16,0 0-3 0,0 0-5 0,0 0-4 0,0 0-4 16,-6 3-5-16,6-2-3 0,0 1-5 0,0 0 0 15,-4 4-2-15,4 0-2 0,-2-2 1 0,-3 4 0 0,-1 1 3 16,2 1 0-16,2-2 1 0,-2 1 2 0,0 2 0 0,-2 0 0 16,3 2 1-16,-1-3 0 0,0 1 1 0,-2 1 0 15,4-2 0-15,-2 2-2 0,0-1 1 0,-3 1 3 16,1-1-1-16,0 1 0 0,-2-2-1 0,2 2 0 0,4-4 0 15,-3 1 0-15,1-3 1 0,-2 1-2 0,4-2-5 0,2 1 1 16,-4 0-5-16,4-1-1 0,0-2-2 0,0-1-2 16,0 3-1-16,0-4 2 0,0 1 4 0,4 2-1 15,-4-4 3-15,2 0 4 0,-2 0 3 0,6 0 1 0,-2 0 13 16,1 0-8-16,-3-4-1 0,8 2-1 0,-6 1-2 0,4 0-1 16,3 1-1-16,-3-4-1 0,4 3-12 0,-5 0 5 0,7 1 3 15,-8 0 1-15,7 0 1 0,3 0-1 0,-6 0 1 16,5 0 1-16,-3 0 0 0,-1 0 1 0,1 1-2 0,3 0 1 15,-3 3 1-15,2-3-2 0,-1 0 2 0,-3 5-1 16,5-3 0-16,-3-1 0 0,-6 4-1 0,9 2-2 0,-7-1 1 16,2 4-1-16,-1-2 0 0,-7 2-1 0,8 2 3 0,-6 3-1 15,-2-2 4-15,-2 3 3 0,6 0 4 0,-6 2 8 16,0 0 10-16,-6 2 14 0,4-3 13 0,-2 1 9 0,-6-2 9 16,3 1 8-16,-3 1 13 0,4-3 13 0,-9 0 7 15,3 1 5-15,0-1 0 0,-3 0-2 0,5 0-6 16,-3-4-3-16,-1 2-12 0,2-4-16 0,-3 3-16 0,3-5-14 15,1 2-12-15,1-3-8 0,-2 1-5 0,5-2-6 0,-1-1-8 16,-4 0-11-16,6-1-14 0,1-2-18 0,-1 0-22 0,2-2-28 16,4 0-39-16,-2-2-47 0,2-4-53 0,-4 1-53 0,4-3-50 15,0-2-53-15,4-2-66 0,-2-2-116 0,8-5-67 16,-5 6-4-16,1-2 22 0</inkml:trace>
  <inkml:trace contextRef="#ctx0" brushRef="#br0" timeOffset="180831.98">17872 16343 120 0,'11'-1'511'0,"-5"-3"-22"0,4 4-87 16,1 4-65-16,-5-2-36 0,6 4-18 0,3 2-10 0,-3 2-5 15,-2 3-5-15,7 2-20 0,-1 2-24 0,1 0-30 16,-7 5-27-16,1 4-19 0,-5-2-15 0,4 7-11 0,-6-1-7 16,-4 5 5-16,0 3-10 0,0 1-7 0,-8 2-8 0,0-1-11 15,-1 4-11-15,-3-2-10 0,-4 2-12 0,-5 2-18 0,4-1-2 16,-3-1-5-16,1 1-3 0,-8-1-4 0,7-3-6 16,-7 2-6-16,4-2-15 0,-10 0-20 0,6 0-33 0,-4-4-36 15,6 0-47-15,-6-4-60 0,8-4-70 0,-3-1-69 0,5-1-63 16,-2-4-73-16,7-5-122 0,-5 0-87 0,4-6-19 15,-3 0 28-15</inkml:trace>
  <inkml:trace contextRef="#ctx0" brushRef="#br0" timeOffset="184899.78">2232 14160 45 0,'0'0'89'0,"0"0"-5"0,0 0-3 0,0 0-5 0,0 0-1 16,0 0-1-16,0 0-3 0,0 0-4 0,0 0-4 15,0 0-4-15,0 0-7 0,0 0-2 0,0 0-3 0,0 0-1 16,0 0-1-16,0 0 1 0,0-2 0 0,0 2 2 0,0 0 1 16,0 0 1-16,0 0 1 0,0-2 0 0,5 1 4 15,-5-2 0-15,0 2 1 0,0-1-1 0,0-1 0 16,0 2 0-16,2-2 0 0,2-1-3 0,2 0-7 0,-2-2-5 16,-2 1-7-16,2-1-4 0,3-1-6 0,-3 0-7 0,-2-1-3 15,2-3-1-15,6 2-3 0,-8 1-2 0,7-3 0 16,-7-2-1-16,2 4-2 0,6-4 0 0,-8 1-1 0,2-3-1 15,3-2-1-15,-3 3-1 0,-2-1 1 0,2-3 4 16,2 2 0-16,-2-1 0 0,-2 0 0 0,-2 3 0 0,4-2 1 16,-4 3 3-16,0 1 1 0,0-1-1 0,0 2 2 0,0 2 3 15,0 0 0-15,0 1 0 0,0 0 0 0,0 1-2 16,0 1-2-16,0 1 2 0,0 0-2 0,0 1 2 0,0 2-3 16,0 1 3-16,0 0 1 0,0-1 0 0,0-1 3 15,0 1 0-15,0 2 2 0,0 0-2 0,7 0 0 0,-7 0-2 16,0 0-1-16,0 2-3 0,-7 1-4 0,7 0-3 0,-4 0-3 15,4 1-1-15,-2 2 0 0,2 3 1 0,-4-2 0 16,-2 2 2-16,2-1-1 0,2 2 2 0,-2 2 0 16,4-2 4-16,-7 4 3 0,3-1 3 0,2 4 4 0,-2-2 3 15,-2 2 4-15,2 0 5 0,2 1 3 0,-7-3 2 0,7 1 1 16,-2 1 3-16,-2 0 0 0,2 1 1 0,2 1 2 0,-2-4-1 16,-3 4 2-16,3 0-1 0,2-1-2 0,-2 2-4 15,-6-1 4-15,8-1-1 0,-7 0-3 0,3 2-2 0,2-1-2 16,-2 0 0-16,0-1-1 0,-5 2-4 0,9-2-6 0,-8-2-4 15,6 1-4-15,-2 2-2 0,1-3-4 0,-1 2-3 16,2 2 0-16,2-4-2 0,-2 1 0 0,-2-1-1 0,2 3 2 16,4-3-1-16,4 1 1 0,-4 0-1 0,6-2-1 15,-2-1 1-15,-2 2 0 0,2-3 3 0,7 1-3 0,-9-3 0 16,6-3 1-16,-2 0 1 0,0-2 1 0,5 1-1 16,1 2 0-16,-2-2 3 0,1-1 0 0,3-2 1 0,-1 1-2 15,-3-3 1-15,2 1 0 0,3-3 0 0,-3-3-2 16,3 1-1-16,-3-4 0 0,5-1-1 0,-7-2 0 15,11-1 1-15,-9-1 1 0,5 1 2 0,-7-4 0 0,6 3-3 16,-1-4 0-16,3-4-1 0,-7 3-1 0,3-3-5 0,-1 0-3 16,-7 1-2-16,4-1 1 0,-4 0-4 0,5 1 2 0,-7-2-2 15,6 1-2-15,-8 1 3 0,9 1 0 0,-7 0 0 16,-2 4-2-16,-2-2 0 0,4 1 1 0,-4 4 1 0,0-3 1 16,0 4 2-16,0 3 0 0,0 0 2 0,0 0 1 0,-4 1 1 15,4 3-1-15,-2-2-1 0,-2 3 0 0,-3-1 1 16,3 2-1-16,-2 0 7 0,0 0-6 0,-4 2-1 0,3-1-1 15,-3 3 2-15,6-2-4 0,-2 3 1 0,-5-1 1 0,9-1-7 16,-6 2 3-16,2-1 3 0,2-2 2 0,2 2-1 16,-3-2 2-16,-1 0 0 0,6-1 0 0,-4 1-1 0,4 1-1 15,0-2-2-15,0 0-2 0,0 3-3 0,0-2-4 16,4-2-3-16,-4 3-2 0,6 0-3 0,1-3-2 0,3 3-2 16,-2-2 0-16,-2-1-1 0,7 0-2 0,3-1 0 15,5-2-2-15,-4 0-4 0,3 0-2 0,-1-4 2 0,2 1 0 16,1-1 4-16,-1-1 1 0,2 0 5 0,-9-2 4 15,9 1 9-15,-7-1 4 0,1 0 3 0,-3 2 2 0,3 0 1 16,-5 0 4-16,3 1 1 0,-9-1 2 0,4 1 1 16,-3 1 4-16,-1 0 5 0,0 2 5 0,-2 1 4 0,2 0 6 0,-6 2 5 15,4-2 4-15,-4-1 4 0,3 0 5 0,1 3 1 16,-4-2-1-16,6 1 1 0,-6 1-5 0,0-1-1 16,0 2-3-16,0 0-4 0,0 0-4 0,0 0-5 0,-6 0-3 15,6 2-6-15,-4-1-2 0,4 1-5 0,0 1-2 0,-3 0-2 16,-1 1-4-16,-2 1 1 0,2 1-2 0,4-1 2 15,-2 1-1-15,-2 1 2 0,4 1-1 0,-6 3 3 0,6-3 2 16,0 2-1-16,0-3 0 0,6 2-2 0,-6-1 2 16,4 0-2-16,-2 3-1 0,2-1-1 0,2-2 0 15,1 1 0-15,-3 2 1 0,6-3 2 0,-4 1 1 0,5-2 1 16,-1 1-2-16,2-4 1 0,-5 1-1 0,3 3 1 0,-4-6-1 16,4 1 1-16,-1-1 0 0,-3-1-1 0,0-1 3 0,4 0 0 15,-8-1-2-15,9-1 1 0,-5-3 1 0,4-3-3 0,-6 0-2 16,3-1-4-16,-3-3-4 0,2 2-8 0,-2-3-4 15,-4 3-1-15,2-1-3 0,-2-1 0 0,0 0 0 0,0 3 3 16,0 0 3-16,-2 2 8 0,2-1 2 0,-4 1 1 16,-2 4-3-16,2-4 3 0,2 3 2 0,-3 0 1 15,1 0 0-15,-2 3 0 0,0-1 1 0,-4-1 0 0,3 2 8 16,-3 1-2-16,0 0-1 0,4 0 2 0,-5 0-1 16,7 0-1-16,-2 1 0 0,0 2 1 0,2-1-2 0,1 2 0 15,-1-1-2-15,-2 1 1 0,2 0-1 0,2 2 2 0,-2 0 1 16,4-1 0-16,-6 1 1 0,6-1 1 0,0 0 1 15,0 1 1-15,6 2-1 0,-6-1 0 0,4 0 1 0,-2 2 2 16,8-1 4-16,-6 0 0 0,3 1 0 0,3 0 0 0,-4-1-1 16,5-4 1-16,-1 2-3 0,0 0 1 15,3-3-6-15,-1 2-2 0,2-3 3 0,-3 0 0 0,1 1 0 16,3-3 1-16,3-3-1 0,-3 1 0 0,1 0-2 16,-3-4-4-16,3 0 1 0,1-2 0 0,3 1 0 0,-3-2 1 0,0 1 0 15,-1-1-1-15,-1-2 1 0,3-1 4 0,-3-1-1 0,1 1-2 16,-6 0 1-16,1 1 1 0,1-1 1 0,-6 2 4 15,-1 0 7-15,1 3 6 0,-2 0 7 0,2 2 5 0,-6-1 4 16,0 2 2-16,-6 0-1 0,2 1-1 0,-2 1-7 0,-1 0-6 16,-3 0-8-16,4 1-5 0,-9 1-3 0,5 0-5 15,-2 0-2-15,-3 1 1 0,3 1 0 0,-1 0-1 0,5 0 0 16,2-1-1-16,2 1-1 0,2 1-2 0,2-2-2 16,0 1-6-16,0 0-5 0,2 0-4 0,8 0-5 0,0 0-2 15,5-1-2-15,8-1-5 0,-3 0-7 0,9-1-3 0,2-1-2 16,2-2-4-16,0 0-1 0,0 0-4 0,1 1 1 15,-1-1 7-15,-7 1 8 0,-5-1 8 0,2-4 8 16,-7 6 13-16,-1-3 14 0,-3 2 15 0,-6-1 14 0,5 1 14 16,-5 2 10-16,-2-1 18 0,2-2 0 0,-2 4-3 15,-4 0-10-15,3 0-8 0,-3 0-13 0,4 0-11 0,-4 4-11 16,6-2-17-16,-6-1 1 0,4 2 2 0,-2 3 4 0,6 0 6 16,-6 1 2-16,3 3 2 0,1 0 3 0,-2-1 3 15,-2 0 3-15,2 1-1 0,2-2 1 0,-2 4-2 16,-2-3 0-16,3 3-2 0,1-1-1 0,-2 0-6 0,-2 0-3 0,2 2-2 15,6-2-3-15,-5-3-4 0,1 1-4 0,0 2-5 16,4-3-15-16,-8-1-14 0,9-2-18 0,-5 1-24 16,4 0-24-16,1-2-30 0,3 1-30 0,-1 1-29 0,3-3-23 0,5 1-20 15,-5-2-21-15,7-1-20 0,4-1-40 0,-6-1-67 16,1-1-89-16,1-1-36 0,-2 2 1 0</inkml:trace>
  <inkml:trace contextRef="#ctx0" brushRef="#br0" timeOffset="186704.03">4773 13973 184 0,'-4'-3'331'0,"-2"2"-50"16,2-1-48-16,-3 2-36 0,1 2-25 0,-4-1-18 0,4 3-12 15,-9 2-11-15,3 0-9 0,1 2-4 0,-1 0 0 16,-3 0-2-16,3 3-2 0,2 2-5 0,-1-5 0 0,1 6-3 16,0-3-3-16,-1 3-7 0,9 0-10 0,-8 1-14 15,6 0-9-15,-2-1-11 0,6 2-10 0,-2 0-8 0,2 0-2 16,0 0-7-16,0 1-4 0,0 1-3 0,0-2 1 0,0 2-2 16,2-3-2-16,-2 0-3 0,6-3-2 0,-2 0-1 15,2-2-1-15,-2 2-1 0,-2-4-1 0,3 0-2 0,1-1 3 16,-2-2-2-16,2 1 2 0,0-2 0 0,3-2 0 15,-3-1 1-15,4-2 0 0,2-1 1 0,-1-2 1 0,-1-4-1 0,0-1 0 16,3-2-1-16,-7-2-1 0,9-1-4 0,-9-2-4 16,6-1-6-16,-1-5-8 0,-1-1-5 0,-4-1-1 15,4-4-5-15,-5 2-3 0,-3-3 0 0,-2 0 2 0,0 0 3 16,0 3 4-16,-2 2 1 0,-3 0 3 0,-1 1 1 0,2 3 2 16,2 1 3-16,-8 1 3 0,6 3 3 0,-3 3 0 15,3-1 1-15,2-1 0 0,-2 4 2 0,-2-3 3 0,2 4 1 16,2 0 4-16,-3 0 8 0,-1 2 7 0,6-1 6 15,-4 2 7-15,4 2 6 0,0 1 5 0,0-3 1 0,0 2 1 16,0 3-3-16,0-3-8 0,0 4-4 0,0 0-9 16,0 4-5-16,0-3-10 0,0 3-2 0,0 0-6 0,0 4-6 15,0-1 1-15,0 4 3 0,0 2 1 0,0 0 1 16,4 3 4-16,-4 0 4 0,0 2 5 0,0 2 7 0,6 1 4 16,-6-2-1-16,5 3 4 0,-5 1 5 0,2-1 3 0,-2-4 0 15,4 3 0-15,2-2 0 0,-2 1-2 0,-2-4 1 0,2 0-1 16,3 0-5-16,-3-3-5 0,2-3-4 0,-2 1-6 15,-2-2-3-15,2-2-2 0,2 2-2 0,-1-5-2 16,-3 0-4-16,2-2 2 0,2-1-3 0,0-1-4 0,-2 0-10 16,7-1-16-16,1-2-20 0,-4-3-17 0,5-2-16 0,-1-1-23 15,3 0-21-15,-3-3-22 0,2-1-16 0,-1-1-9 16,7 0-3-16,-3-2-5 0,0-1 0 0,-7-1 6 0,6 1 10 16,-3 1 13-16,1 2 21 0,-1-1 19 0,-3 2 20 15,-4 1 19-15,5-1 18 0,-7 5 16 0,-2-2 12 16,2-1 10-16,-4 6 8 0,6-1 6 0,-6 0 3 0,4 0 2 15,-4 3 4-15,0-2 4 0,0 2 4 0,0-1 4 0,0 2 5 16,0 1 5-16,0 1 6 0,0 0 5 0,-4 0 6 0,4 0 1 16,0 0 6-16,0 0 2 0,4 0 2 0,-4 0-1 15,0 0-1-15,0 1 1 0,0 1 0 0,-4-1 7 0,4 3 7 16,-6 1 6-16,2 0 6 0,2 1 8 0,-2 1 6 0,-3 3 5 16,3-2 5-16,2 5 1 0,-2-3-1 0,-2 4-5 15,2-1 0-15,2-1-5 0,-2 0-5 0,-3 2-3 0,3 0-9 16,4-2-9-16,-6 1-5 0,6-1-8 0,0 2-8 0,0 0-6 15,6-2-8-15,-6 0-5 0,0-1-5 0,0-1-5 16,4-1-6-16,-4-1-4 0,11-1-2 0,-9 0 1 0,8 0-5 16,-4-4-4-16,5-2-8 0,-5-1-9 0,8 0-12 15,-1-3-13-15,3-1-12 0,-1-2-14 0,1-1-14 0,-3-2-8 16,1-3-7-16,-2 1-5 0,5 0 5 0,-9-2 6 16,-2 0 5-16,5-1 8 0,-9 2 12 0,2 0 11 0,2 0 13 15,-2 1 12-15,-4 3 11 0,0-3 6 0,0 4 11 16,0 3 11-16,0-2 10 0,0 3 8 0,0-1 9 0,-4 2 4 15,4 1 4-15,0-2 4 0,-6 3-2 0,6 0 2 16,-4 0-3-16,4 3-4 0,-2-2-1 0,2 2-4 0,-4 3-1 0,-3-4-3 16,7 2-3-16,-4 3-3 0,4-3-3 0,0 2-2 15,0 0-2-15,4-1-2 0,-4 0-4 0,0-1 0 16,7-1 0-16,-7 0 1 0,4 0-4 0,-2-2 0 0,2 1-2 16,6-1-2-16,-3 2 1 0,3-3-1 0,-4 0-3 0,6 0-6 15,3-3-3-15,1 0-2 0,-3-1-2 0,3 0-2 16,-1-2 0-16,-3 1 1 0,3-1 0 0,-3-1 4 0,-6 0 5 15,5-1 6-15,-3 2 9 0,-6-4 10 0,-2 2 12 0,6 1 9 16,-6-1 14-16,0 2 9 0,0 3 9 0,0-2 6 0,0 1 0 16,0 1-2-16,0 2-2 0,0-2-7 0,0 2-6 15,0 1-11-15,0 0-5 0,4 0-9 0,-4 0-4 16,0 0-12-16,5 0-8 0,-5 0-6 0,2 1-4 0,-2 2-1 16,4-2-5-16,2 1-1 0,-2 2-1 0,2-1-1 15,11 1-3-15,-11 0-3 0,8-4-6 0,-7 0-5 0,5-2-4 0,-2 0-4 16,1 1-4-16,-1-4-1 0,0 1 2 0,-3 0 0 15,3-2 5-15,-8-3 3 0,8 3 5 0,-6-4 2 16,3 1 0-16,3 0 3 0,-8-3 1 0,2 2 5 16,2-1 0-16,-1 1 2 0,-3 2 4 0,-2-1 5 0,4-2 5 15,-4 4 6-15,6 1 5 0,-6 1 4 0,0 2 0 0,0 0 3 16,0 2-3-16,0 1-11 0,0 0 1 0,0 0-5 0,0 0-2 16,0 0-5-16,0 1-2 0,0 3-2 0,0 3-2 15,0-3 10-15,0 4-4 0,0 1-1 0,0 1-1 0,4 0 2 16,-4 5 5-16,6-3-2 0,-2 4 3 0,-1 1 2 0,7 0-8 15,-6 5 5-15,2 0 2 0,9-3 0 0,-3 2-2 16,-6 1 0-16,9 1-2 0,-9 0-3 0,6-1 8 0,-8 1-1 16,1 0-4-16,-3-2 0 0,2 1-4 0,-4 1-1 15,0-2 2-15,-4 2 2 0,4-2 0 0,-2-3-2 0,-7 3 0 16,3-5 1-16,-4-1 3 0,4 0-3 0,-5-2 0 0,5-1-1 16,-4-1 3-16,4 0-4 0,-5-5-2 0,5 3-3 15,-4-3-2-15,3-2-2 0,-3 1-4 0,0-4-3 0,4 1-4 16,-5-2 2-16,5 0 1 0,-4-2 0 0,6 1 3 15,4-4-1-15,0 1 1 0,0-4-3 0,4-3-2 0,6 1-1 16,-4-4-2-16,7-1 0 0,7 0-1 0,-3-2 3 0,-1 1 1 16,5 0 4-16,0 0 4 0,1-2 3 0,1 2 2 15,-2-2 13-15,2 2-6 0,-3-1-3 0,3-1 0 16,-2 2-1-16,-3 0 0 0,7-1-3 0,-8 0 1 0,-1 1-11 16,-3 2 6-16,1-1-2 0,-2 0 0 0,-1 0 0 0,3-1 0 15,-8 1 2-15,1 0-3 0,-3 2 1 0,-2-2 0 0,-2 3 4 16,0-2 6-16,0 3 0 0,0-1 3 0,-2 3 5 15,-2 0 5-15,-3 0 4 0,3 3 5 0,2 0 4 0,-2 0 3 16,0 2 5-16,-2 1 0 0,0 1 0 0,1 1-4 16,5-3 0-16,-2 3-13 0,2 1-5 0,0 0-1 0,0 0-2 15,0 0-1-15,0 0-5 0,0 0-2 0,0 1-4 16,2 3 7-16,3-3 0 0,1 2-2 0,0 2-3 0,2-1-2 16,-2 5 4-16,7-3 2 0,1 5 1 0,-1-2 1 0,3-1 0 15,1 4 2-15,-1-1-1 0,1 2 0 0,4-3 0 16,-5 4-2-16,5-4-1 0,-5 3 1 0,1-3-1 0,-5 1 1 15,3 1-1-15,-3-3 0 0,-2-1-2 0,-3 0-1 16,-3 1-1-16,0-1 2 0,-2-1-1 0,-2-1-2 0,0 0 2 16,0 1 2-16,0 0 1 0,-2-1 2 0,2-1 0 15,-4 1 0-15,4 0 0 0,-4 0 0 0,4-1-3 0,-7 1-9 16,7-1-12-16,-4-2-18 0,4 1-21 0,-6 0-23 0,6-2-23 16,-2 1-20-16,2-2-21 0,-4 1-17 0,-2-1-14 15,2-1-16-15,2 0-17 0,-7-1-18 0,1-1-31 0,0-4-65 16,-3 0-117-16,5-1-64 0,-6 0-22 0</inkml:trace>
</inkml:ink>
</file>

<file path=ppt/ink/ink5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5:40:29.123"/>
    </inkml:context>
    <inkml:brush xml:id="br0">
      <inkml:brushProperty name="width" value="0.05292" units="cm"/>
      <inkml:brushProperty name="height" value="0.05292" units="cm"/>
    </inkml:brush>
  </inkml:definitions>
  <inkml:trace contextRef="#ctx0" brushRef="#br0">20638 7828 4 0,'0'-1'100'0,"0"-3"-1"0,0 3-2 15,0 0-2-15,0-2-5 0,0 1-6 0,0 1-8 16,-6-2-8-16,6 2-9 0,0 0-5 0,0 1-5 0,0 0-7 16,0 0 0-16,0-4-1 0,0 4-2 0,0-1 0 15,0 1 0-15,0 0-1 0,0 0 0 0,0 0 1 0,0 0 1 16,0 0 1-16,0 0 3 0,0 0-1 0,0 0 5 0,0 0 2 16,0 0 2-16,0 0 4 0,0 0 3 0,0 0 2 15,0 0 1-15,0 1 4 0,0-1-1 0,-2 0 2 16,2 4-2-16,0-4 1 0,0 0 0 0,-4 1-4 0,4 0-1 15,0-1 2-15,-4 0-4 0,4 0-2 0,0 0-2 16,0 0-4-16,4 0 1 0,-4 0 3 0,0 0 2 0,0 0 2 16,0 0 6-16,-4 0 4 0,4 0 6 0,0 0 3 0,0 0 4 15,4-1 0-15,-4 0-2 0,0 1-3 0,4 0-5 16,-4 0-5-16,0 0-5 0,0 0-6 0,0 0-10 16,0 0-7-16,0 0-9 0,0 0-3 0,0 0-6 0,0 1-3 15,0 0-2-15,0 3 0 0,0 1 3 0,2-3 1 0,-2 4 3 16,0 2 2-16,6-1 0 0,-6 4 0 0,4 0-1 15,-4 0-2-15,6 6-1 0,-6-2 1 0,5 1 1 0,-3 0 1 16,-2 2 1-16,4 2 1 0,2-1 2 0,-2 2-2 0,2 1 1 16,1 0-5-16,-3-1-1 0,0-1-6 0,-2 4-2 0,4-3 1 15,-2-3-1-15,2 4 2 0,1-1-2 0,-3-2 2 16,0 3-2-16,6-1-2 0,-8 0 0 0,4-1 0 0,-1 0-2 16,-1-1-5-16,-2 1 6 0,8-2-3 0,-6-2 0 0,-2 1-1 15,2-3-1-15,3 1-1 0,-3-1-3 0,-2 2 5 0,2-3-7 16,2-2 0-16,-6-1 0 0,4 0 1 0,-2-5 2 15,-2 1-1-15,5-1 0 0,-5 0 0 0,6 2 0 16,-6-3 3-16,6 0-1 0,-6-1-1 0,4 0-1 16,-4 1-2-16,4-2 2 0,-4 0 0 0,0 0 1 0,0 0 0 15,0-2-2-15,0 0 1 0,0 0 1 0,0 0 1 16,2 0 2-16,-2 1 3 0,0-1 5 0,0 0 6 0,0 0 10 16,4-1 13-16,-4-1 13 0,7 0 17 0,-7 0 25 0,4-1 13 15,-4-3 9-15,2-1 2 0,8-4-9 0,-6-2-7 16,3-2-14-16,7-4-16 0,-6-5-25 0,7-2-17 0,-3-1-14 15,-2-8-7-15,7-3-6 0,-3-1-1 0,3-4-2 0,-5 0-2 16,3-2 0-16,1 4-3 0,-3-1-3 0,-3 2 2 0,3 1 1 16,-3 2 1-16,0 5-1 0,3-1 1 0,-3 4-1 15,0 1-1-15,-3 3 4 0,3-3 0 0,-4 4-1 0,4 2 0 16,-1 3 0-16,-7 1-1 0,8 1 0 0,-6 2 0 16,4 2-3-16,-3 2-2 0,1 1-6 0,-2 0-13 15,-2 2-9-15,-2 4-12 0,4-1-11 0,-4 2-12 0,0 2-13 16,-4-2-13-16,4 3-14 0,0 0-7 0,0 0-13 0,4 0-12 15,2 0-18-15,-6-2-18 0,4 2-24 0,-4 0-24 16,5 2-21-16,-5 2-19 0,2-1-17 0,4 2-14 0,2-1-17 0,0 3-29 16,-3-1-50-16,1-1-111 0,4 3-25 0,-4 2 3 15</inkml:trace>
  <inkml:trace contextRef="#ctx0" brushRef="#br0" timeOffset="738.15">21343 8528 238 0,'-8'-2'344'0,"8"0"-75"16,0-1-70-16,0 1-44 0,0 2-23 0,0 0-15 0,0 0-10 16,0 0-4-16,0 0-10 0,0 0-9 0,0 0-10 15,0 0-9-15,0 0-9 0,0 0-6 0,0 2-1 0,0 3 1 16,0-3 5-16,0 3 7 0,0-1 6 0,8 1 8 16,-8 0 11-16,0 2 5 0,2-2 5 0,-2 2 3 0,0-1 3 15,6 2-1-15,-6 0 1 0,0-1-4 0,0 0-7 0,0 1-3 16,0 1-5-16,0 1-8 0,4 0-13 0,-4-3-9 15,0 0-10-15,5 2-9 0,-5-1-6 0,2 1-9 0,-2 0-7 16,4 2-5-16,-4-2-1 0,6-1 0 0,-6-1-1 16,4 1-4-16,-4-4 1 0,2 4 0 0,2-1 5 0,-4 0-1 15,6 2-4-15,-1-1-2 0,-5-1 1 0,2 0-1 0,2 1-1 16,-4 0 1-16,6-1-7 0,-6 0 1 0,4 1 5 16,-4-1 0-16,4 1 0 0,-4 0 0 0,2-1 10 15,-2-2-11-15,7-1-8 0,-7 1-11 0,4-4-14 0,2 1-15 16,-6 1-16-16,4-2-21 0,-4 1-31 0,2-2-14 0,-2 0-20 15,4-2-24-15,-4-4-27 0,6-1-27 0,-1-3-33 16,1-1-50-16,0-1-88 0,-6-3-85 0,0 1-38 0,0 0-1 16</inkml:trace>
  <inkml:trace contextRef="#ctx0" brushRef="#br0" timeOffset="1311.43">21808 8342 106 0,'0'-3'363'0,"0"1"-83"0,0 0-76 0,-6 2-56 16,6 0-36-16,-2 0-23 0,-2 2-15 0,0 0-9 15,-3 3-8-15,1 0-8 0,6 2-7 0,-4 2-10 0,4 2-6 16,0 0 0-16,0 1 0 0,0 0 0 0,0 3 0 16,0-4 1-16,0 0 2 0,0-1 4 0,0 1 2 0,0 2 2 15,0 0 3-15,0 1 3 0,0-2 4 0,0 1 5 0,0 0 3 16,4 2 3-16,-4-3-3 0,0 2-2 0,0-1-4 16,0-2-5-16,0 0-6 0,0 0-5 0,0 1-6 0,6 1-8 15,1-2-1-15,-3 0-2 0,0 2-3 0,-2-5-1 16,4 1 0-16,2-2-4 0,-6 2 0 0,9-3 5 15,-5 1-4-15,4-1 1 0,-3-2 2 0,7 3 0 0,-4-3 3 16,3-2 4-16,-3 1 2 0,2-1 0 0,3 0 3 0,-3-2 3 16,-1 0 4-16,5-2 1 0,1-3 1 0,-7-1-1 0,7 2 1 15,-3-3 3-15,-1 0 3 0,1-1 0 0,-2-1-1 16,1-3 1-16,-5 1 3 0,4-2 2 0,-5 1 1 0,-3 0 2 16,6-3 1-16,-8 2 1 0,-2-1 1 0,4 2 0 0,-4-3-2 15,-4 0-2-15,4 1-6 0,-2-3-2 0,-8 3-5 16,4 0-7-16,-3-2-2 0,1 1-3 0,-6-1-5 15,7 2-3-15,-5-2-2 0,2 4-2 0,-5-3-2 0,5 2 0 16,-3-1-7-16,-1 2-5 0,2 0-5 0,1 0-13 0,1 4-14 16,-3-3-17-16,3 4-18 0,4 1-23 0,-4 2-19 15,5-1-20-15,-1 1-19 0,-4 2-12 0,8 0-13 0,-2 0-16 16,0 2-4-16,4 0-5 0,-7 2-7 0,7 0-20 16,0-2-42-16,0 0-82 0,0 0-63 0,-2 11-22 15</inkml:trace>
  <inkml:trace contextRef="#ctx0" brushRef="#br0" timeOffset="2519.56">22866 7916 101 0,'-4'0'203'0,"4"0"-32"0,-4 0-27 0,4 0-14 0,0 0-14 16,-6 3-15-16,6-2-14 0,-2 1-13 0,2-2-12 16,0 0-12-16,-4 0-6 0,4 0-7 0,0 3-5 0,0-3 1 15,0 1-2-15,0-1 2 0,0 0 2 0,-4 0 4 16,4 2 1-16,0-1 4 0,0 1 3 0,0-2 6 0,0 2 4 16,0 0 5-16,0-2 5 0,0 2 5 0,-7-1 7 0,7 2 6 15,0-1 7-15,0-1 4 0,0-1 6 0,0 0 0 16,0 0 0-16,0 0 0 0,0 0-4 0,0 0-7 0,0 0-5 15,-4 0-6-15,4 0-6 0,0 0-1 0,0 0 2 16,0 0-2-16,0 0 3 0,0-1 5 0,4-1 7 0,3 2 8 16,-3 0 7-16,2 0 7 0,8 0 6 0,-5 0 7 15,1-3 5-15,7 2 0 0,-1-1-2 0,1-2-4 0,-3 2-6 16,3 1-12-16,5-1-10 0,-1 1-10 0,2-4-10 16,-2 4-11-16,-5-4-10 0,1 3-8 0,-1 1-9 0,-1-1-5 0,-3-1-9 15,0 2-5-15,-1 0-3 0,-1-1-6 0,-4-1-2 16,5 3-2-16,-7 0-4 0,2 0 6 0,0 0-9 15,0 0-12-15,-2 0-19 0,-4-1-16 0,5-1-25 0,-5 0-24 16,2 0-24-16,-2 0-35 0,4 0-24 0,-4 2-27 16,6 2-27-16,-6 0-24 0,4 0-21 0,-4 0-22 0,0 0-21 15,0-1-26-15,0 2-36 0,0-3-64 0,0 0-82 0,0 0-30 16,-10 2 4-16</inkml:trace>
  <inkml:trace contextRef="#ctx0" brushRef="#br0" timeOffset="3169.71">22912 8316 110 0,'0'1'337'0,"0"-1"-61"15,4 0-47-15,-4 0-36 0,2 0-19 0,-2 0-9 0,4 0-1 16,9-1 1-16,-5-2-2 0,-2 1-3 0,7 1-5 16,1-2-5-16,-2 1-13 0,-1-2-9 0,9 0-10 0,-3 1-10 15,0-1-9-15,-1 1-8 0,5-1-8 0,-3 0-8 0,3-1-9 16,0 3-9-16,-3-2-7 0,3 2-9 0,2 0-4 16,-3 0-5-16,3 1-7 0,-2-2-4 0,-5 1-3 15,1 1-1-15,-3-1-5 0,-1 0 0 0,-1 2-2 0,-4 0-13 16,1 0 1-16,1 0 2 0,-6 0 2 0,0 0-2 0,-2 0 0 15,5 0 1-15,-3 0-2 0,-4 0 11 0,4 0-3 16,-4 0-11-16,2 0-12 0,-2 0-12 0,0 0-16 16,0 0-20-16,0 0-21 0,0 0-25 0,0 0-25 0,0 2-20 15,0 0-23-15,-2-1-19 0,2-1-21 0,-4-1-24 0,0-1-46 16,4 2-93-16,-9-4-88 0,-9 1-37 0,1 1-5 16</inkml:trace>
  <inkml:trace contextRef="#ctx0" brushRef="#br0" timeOffset="5374.6">24353 7546 70 0,'0'0'110'16,"-4"0"-4"-16,4 0-7 0,-7 0-5 0,7 0-6 15,0 0-5-15,0 0-5 0,0 0-4 0,0 0-3 0,0 0-4 16,0 0-1-16,-4 0-2 0,4 0-2 0,0 0 1 0,-6 0-3 16,6 0-3-16,-4 0-2 0,4 0-2 0,-2 0-3 15,2 0-2-15,-4 0-1 0,4 0-1 0,-6 0 1 0,1 0 3 16,3 0 2-16,-2 0 2 0,-6 0 6 0,8 0 4 15,-2 0 3-15,-3 0 4 0,3 0 3 0,2 1 4 0,-2-1 1 16,0 0 1-16,-2 3-2 0,4-3-5 0,-2 0-6 0,-3 2-5 16,7-1-9-16,-4 2-8 0,-2-1-8 0,2 1-8 15,-2 3-2-15,-5-2-1 0,5 1-1 0,-4 2-2 0,4 1 3 16,-7 3 5-16,5 2 4 0,-9 2 2 0,11 1 1 16,-6-2 0-16,4 4 3 0,-5 0 6 0,-1 3 2 0,7-1 1 15,-5 3-3-15,2-1-1 0,-5 1-1 0,9 0-3 0,-4-1-3 16,8-1-4-16,-9 2-7 0,7-1-6 0,4-1-4 15,-2 1-3-15,2-2-3 0,0-1-2 0,2-3 10 16,2 2-6-16,3-2-6 0,-1-1-2 0,4 1-2 0,0-4 2 16,1 1-4-16,1-2 6 0,3-1-18 0,1 0 7 0,-3-2 4 15,3-2-1-15,1 2 6 0,1-2 0 0,-1-2 7 16,1-1-4-16,3 0 6 0,2-3 0 0,-3-3 1 0,3 0 5 16,0 0-3-16,2-3-4 0,-3-1-1 0,5 2 3 15,0-5-4-15,-6 2 3 0,4-5 0 0,-5 2-1 0,3 0 2 16,-2-2 8-16,-1-1 2 0,-3 1-2 0,0-1 3 15,-1-1-4-15,1-3 3 0,-1 1 5 0,-1 1 2 0,-3-4 2 16,0 0 0-16,3-1 2 0,-9-1 2 0,4-1 5 0,-5 3 3 16,-3-4 10-16,4 3-8 0,-6-2-4 0,0-2 0 0,-6 4 1 15,4-4 0-15,-3 6-4 0,-5-2-6 0,-2 0-15 0,-3 1 1 16,5 0-1-16,-7 4-7 0,1-1-7 0,-1 4-4 16,-5-2-3-16,1-1 0 0,-2 5-5 0,9-3-4 15,-3 2-7-15,-6 3-9 0,7 0-10 0,-1 0-14 0,5 2-15 16,-7 2-16-16,7 0-18 0,2 0-17 0,3 3-23 0,-3-2-25 15,4 4-28-15,-5 0-20 0,5 0-21 0,-4 5-17 16,4 3-14-16,2-1-12 0,-3 1-8 0,3 2-17 0,4 2-36 16,4-2-82-16,-4 3-53 0,7-1-18 0</inkml:trace>
  <inkml:trace contextRef="#ctx0" brushRef="#br0" timeOffset="5741.6">25082 8108 414 0,'-4'-4'372'0,"2"2"-97"0,-2-3-82 0,0 1-56 16,-2 2-31-16,4 0-20 0,-2 0-11 0,-1 2-11 16,5 0-9-16,0 0-15 0,0 0-13 0,0 0-10 0,5 0-16 15,-5 0-8-15,0 0-11 0,4 0-7 0,-4 0-8 16,2 0-8-16,4-1-18 0,2-1-14 0,-6-1-14 0,9 1-20 15,-5-4-31-15,4-1-47 0,-6 0-71 0,3-2-87 0,-1 1-39 16</inkml:trace>
  <inkml:trace contextRef="#ctx0" brushRef="#br0" timeOffset="6529.98">25638 7446 196 0,'-12'-4'308'0,"-4"-2"-66"16,1 0-48-16,-1-1-28 0,3 1-17 0,-3 2-8 15,-1-2-5-15,1 3-9 0,1-2-8 0,-1 3-15 0,3 4-17 16,-3 0-14-16,1 1-14 0,-1 0-11 0,5 3-6 16,-1-2-8-16,-3 4-5 0,5 3-1 0,4-3 0 0,-4 5 0 15,7-1-2-15,-7 3 0 0,6-1 1 0,2 4 0 0,-2-3 2 16,0 4-3-16,4-2-4 0,-7-2-3 0,7 1-5 15,0-1-3-15,0 1-2 0,0-1-3 0,0 0-2 16,7 0-1-16,-7 0 0 0,4-3-3 0,0 1 3 0,-2 0 0 16,2-3-1-16,2 0 0 0,-2 0 0 0,3-1-1 0,3-2 2 15,2 2 0-15,-3-3-1 0,3 0-2 0,-2-4 2 16,3 0-1-16,-7 1 1 0,8-3 1 0,-1 0-2 16,-3-3 2-16,7 0-3 0,-9-2-2 0,4-1 0 0,1-1-2 15,-3-1-2-15,0-1 0 0,5 2 0 0,-9-3-1 0,4 1 4 16,-1 0 0-16,-1-2 1 0,0 3 2 0,-4-2 1 0,1 2 0 15,1-2 2-15,0-1 0 0,-2 1 0 0,-2-1 1 16,-2 1-1-16,4 0 1 0,-4-1 0 0,0 3 4 0,0-2 2 16,0 1 4-16,0-3 7 0,0 4 8 0,0 4 7 15,0-4 10-15,0-1 6 0,0 2 8 0,0-2 7 0,0 5 6 16,0-2 4-16,0 1 5 0,0 2 2 0,0-1 0 0,0 2-1 16,0 0-4-16,0 0-8 0,-4-1-7 0,4 3-11 15,0 0-13-15,0 0-12 0,0 0-8 0,0 3-9 16,0-1-7-16,0 2-4 0,0 0-3 0,4 2-2 0,-4 1 0 15,6 2 2-15,-1 2 1 0,-3 2 1 0,2 2 2 0,6 3 2 16,1 3 2-16,-5 2 2 0,4 1 1 0,-4 4 1 0,5-2 0 16,-5 5 0-16,0-1-2 0,2 1 0 0,-6 5-1 15,9-5-1-15,-7 5 1 0,-2-1 0 0,4 0 0 0,-2-2 0 16,2 0 1-16,-6 2 0 0,0-3 0 0,0-2-3 0,0-2-1 16,-6 1 0-16,2-3 1 0,-4-3-1 0,4-3 1 15,-7-1-2-15,5-3 5 0,-4-1 3 0,-1-4 1 0,1-1 1 16,-2 0 0-16,1-4 0 0,-5-2 0 0,5 1-1 15,-1-1-4-15,-2-2-4 0,3-4-6 0,-1-2-10 0,2-1-14 16,-3 1-25-16,7-2-34 0,-4 1-35 0,5 0-40 0,-5-1-40 16,8 0-39-16,-2 2-38 0,8-3-47 0,-2-6-59 15,8 0-102-15,-3 2-48 0,7 3-10 0,-4-1 15 16</inkml:trace>
  <inkml:trace contextRef="#ctx0" brushRef="#br0" timeOffset="11106.72">25936 7399 56 0,'0'-3'79'0,"0"3"-4"0,0 0-2 0,0 0-6 16,0 0-1-16,0 0-5 0,0 0-2 0,0 0-4 15,-4 0-3-15,4 0-5 0,0 0-4 0,0 0-3 0,0 0-1 16,0 0-4-16,-6 0 2 0,6 0-2 0,0 0 3 16,0 0-1-16,0 0 4 0,0 0 2 0,0 0-1 0,0 0 4 15,0 0-2-15,0 0 0 0,0 0-1 0,0 0-1 0,0 0 0 16,0 0-2-16,0 0 2 0,0 0 0 0,0 0 0 15,0 0 3-15,0 0 2 0,0 0 5 0,0 0 0 0,0 0 3 16,0 0 1-16,6 0 2 0,-6 0 4 0,0 0 3 16,0 0 3-16,-6-2 3 0,6 2 6 0,0-1 4 0,0 1 0 15,0 0 1-15,0 0 0 0,0 0-3 0,0 0-4 16,0 0-7-16,0 0-7 0,0 0-6 0,0 0-5 0,0 0-6 16,0 0-7-16,0 0-7 0,0 0-5 0,0 0-3 15,0 0-3-15,0 0-3 0,0 0-2 0,0 0-1 0,0 0 0 16,0 0 0-16,0 0-1 0,0 1 0 0,0 1-1 0,0 1 1 15,0 1 3-15,0 0 4 0,6-1 3 0,-6 3 6 16,4 1 5-16,-2 1 0 0,2 1 3 0,3 3 5 16,-3-2 3-16,-2 3 0 0,8 3-1 0,-6 2-2 0,2-1-1 15,1 3-1-15,1 1 0 0,0 0-4 0,0 1-6 0,1 3-2 16,1 0-6-16,-2 0-4 0,1-2-4 0,-1 2 0 0,0-2-1 16,-4 0-5-16,2 3-1 0,5-2 0 0,-7-2 1 15,6 0 0-15,-8-1-1 0,9 0-1 0,-7-1-4 0,-2 0 1 16,4-4 1-16,-2 0-2 0,0 1 1 0,-2-5-1 0,5 1-2 15,-3-4 1-15,0-3 2 0,-4 0 2 0,2 0 2 16,-2 1 2-16,0-4 2 0,0 1 3 0,0-3 7 16,0 2 4-16,4-1 1 0,-4-1 1 0,6 1 1 0,-6-2-3 15,0 0 0-15,0 0-1 0,0 0-4 0,4 0-3 16,-4 0-2-16,0 0 0 0,2 0 13 0,-2 0 0 0,5 0-3 16,-5-2 10-16,6 1 9 0,-2-4 12 0,-2 3 5 0,2-4 9 15,11-3-2-15,-13 2 10 0,4-2 10 0,4 0-6 16,-4-6-5-16,5-3-11 0,-5-2-1 0,4-3-11 0,-1-1-10 15,-1-3-11-15,-4-2-9 0,2 0-6 0,0-4-5 0,5 1-3 16,-3 3-5-16,-6 2-3 0,8-4-1 0,-5 2-1 16,-3 3-2-16,4 2 0 0,-2 0 1 0,-4 5-3 0,4 2-5 15,-2-1-4-15,4 3-4 0,-6 2-7 0,4-1-6 0,-4 2-2 16,5 3-7-16,-5 1-6 0,2 1-4 0,-2 4-4 16,8-2-6-16,-8 2-7 0,2-1-9 0,-2 2-9 0,4-2-8 15,-4 1-11-15,0-3-15 0,0 5-20 0,0 0-22 0,0 1-26 16,0 0-27-16,0 0-29 0,0 1-26 0,0 0-22 15,0 3-18-15,0-2-27 0,0-2-44 0,0 0-86 0,0 0-43 16,-4 5-4-16</inkml:trace>
  <inkml:trace contextRef="#ctx0" brushRef="#br0" timeOffset="11833.8">26868 7949 124 0,'-6'-3'437'16,"2"-2"-84"-16,-4 4-84 0,0 1-67 0,-5 4-40 16,3-1-22-16,-3 3-10 0,5 0-7 0,-4 2-4 0,-3-1-9 15,3 0-15-15,2 3-15 0,-3-1-16 0,7 2-14 0,-13 2-12 16,13-1-9-16,-6-1-6 0,1 5-5 0,7-2-1 15,-2 0-6-15,4 4 0 0,-6-3-1 0,8 0-1 0,0 0-2 16,0 0-2-16,0-1-1 0,0-1-1 0,8-1 3 0,-2 2-2 16,0-4 0-16,5 2 0 0,-5-4 0 0,4 0-1 15,-4 0 1-15,9-4 0 0,-9 2 0 0,7-1 1 0,-7-4 0 16,8-1 0-16,-1-1-1 0,-3-3 1 0,4 2 0 16,-1-4-1-16,-3-3-1 0,3 2 1 0,-5-2-1 0,0 1-2 15,0-5 1-15,1 2 0 0,-5 0 0 0,0-1 1 0,-2 1 0 16,6 0-1-16,-8 0 3 0,2-1 2 0,-2 2 1 15,0-1 5-15,0 3 1 0,0-3 5 0,-2 0 5 16,2 2 7-16,0 0 9 0,-8 1 9 0,8-4 12 0,0 5 10 16,-2 1 6-16,2 0 6 0,0 4-1 0,0-2-2 0,0 1-9 15,0-2-10-15,0 5-14 0,0 0-14 0,0 0-13 0,0 0-9 16,0 5-8-16,2-1-6 0,-2 4 1 0,8 4-1 16,-8 1-5-16,2 2 2 0,-2 2 4 0,7 0 2 0,-7 2 0 15,4 1 2-15,-4 3-1 0,4-1 3 0,-4 2 8 16,2 1-1-16,-2-1-1 0,6 3-3 0,-6-1 0 0,4-1 3 15,-4 1-1-15,0-2 0 0,0 2 1 0,0-4 2 16,-4-1 3-16,-2 1 6 0,4-3 5 0,-6 1 3 0,-9-1 2 16,11-4 2-16,-7-3 0 0,-1 3-2 0,4-7-2 15,-3 1-2-15,-1 0-7 0,1-6-4 0,1 0-2 0,-3-1-7 16,5-2 0-16,-2 0-1 0,-3 0-4 0,-1-2-9 0,3-1-15 16,-3 0-13-16,1-6-38 0,-1 0-39 0,-1-1-39 15,1-3-40-15,-1 1-37 0,1-3-28 0,3-3-23 0,-1 0-27 16,3 0-15-16,1-1-40 0,2-1-91 0,4 3-40 15,-1 4-7-15</inkml:trace>
  <inkml:trace contextRef="#ctx0" brushRef="#br0" timeOffset="12556.18">27511 7283 44 0,'0'-3'443'0,"0"1"-72"0,0 1-74 0,0-2-56 0,0 3-39 16,0 0-24-16,0 0-17 0,-2 3-14 0,2-2-17 15,0 1-16-15,0 2-19 0,0 1-12 0,2 5-9 0,-2 1-5 16,9 2 0-16,-9 3 5 0,2 1 8 0,-2 5 9 0,8 1 5 16,-8-1 0-16,2 1-5 0,-2 0-5 0,4 1-7 15,-2 2-9-15,2-2-10 0,3 3-7 0,-7-2-9 0,4 3-1 16,-4-3-4-16,2 2-4 0,-2-3-1 0,4 1-12 16,-4-3 1-16,6 3-2 0,-6-1 0 0,4-1-2 0,-4-1-3 15,0-1 1-15,4-3-6 0,-4 2 9 0,0-4-6 16,0 1 11-16,0-2-8 0,0-1-9 0,0-4-2 0,2 0-5 15,-2 0 16-15,0-3-7 0,0-1-2 0,0-1-16 0,0 0 5 16,0-4 6-16,7 0 2 0,-7-1 0 0,4 0-15 16,-4 0 2-16,4-1-7 0,-4 0-11 0,2-4-18 0,4 0-22 15,4-1-24-15,-5 2-28 0,1-3-28 0,0 3-30 0,2-3-22 16,-6 0-19-16,5-1-12 0,-3 0-13 0,0 1-14 16,-2-4-19-16,4 1-36 0,-2-1-66 0,0-1-71 0,-2 4-25 15</inkml:trace>
  <inkml:trace contextRef="#ctx0" brushRef="#br0" timeOffset="12980.61">27226 7626 229 0,'2'3'287'0,"2"-2"-54"0,2-1-40 15,1 0-26-15,3 0-14 0,0 0-8 0,1-1-8 0,-1-2-10 16,2 1-13-16,5 1-15 0,-1-1-16 0,1-2-20 0,4 0-11 16,1 0-17-16,3-1-11 0,-2 3-9 0,-2-3-5 15,-3 2-4-15,3-2-3 0,0 4-3 0,-9-2-12 0,-2 0-4 16,3 2-10-16,-3-1-14 0,-2-1-18 0,1 3-25 15,-5-2-30-15,0-1-34 0,-2 0-52 0,4-1-81 0,-2 1-101 16,2-2-47-16</inkml:trace>
  <inkml:trace contextRef="#ctx0" brushRef="#br0" timeOffset="15942.94">28162 7317 34 0,'-4'0'190'0,"4"0"-27"16,-6 0-21-16,6 0-17 0,0 0-9 0,0 0-12 0,0 0-12 15,0 0-11-15,0 0-8 0,0 0-8 0,0 0-4 16,0 0-2-16,0 0-2 0,0 0 0 0,-4 0 2 0,4 0 3 15,-2 0 4-15,4 0 4 0,-2-1 4 0,0 1 4 0,0 0 4 16,0 0 3-16,0 1 6 0,0 1 1 0,0 0 4 16,-2 0 1-16,2 1 2 0,-4 0 0 0,-2 1 4 0,1 2 6 15,-1 0 6-15,4 0 1 0,-6 3 2 0,2 3-2 16,-1 2-2-16,3 1-5 0,-6 1-8 0,8 0-12 0,-8 5-11 16,5-3-11-16,-1 3-8 0,4 0-9 0,-6 0-2 0,6 2-4 15,2 0-3-15,-4-2-12 0,4 3-13 0,0-2 4 16,0 1 2-16,4-1 0 0,-4 2-5 0,2-2-4 0,6-3-4 15,-6 2 7-15,2 1 8 0,3-5-10 0,3 4-5 16,-4-5-2-16,4-1-2 0,-3 1-1 0,7-3 0 16,-6-3 0-16,7 1-1 0,1-2 2 0,1-3-1 0,0 0 3 15,3 0 3-15,3-1 0 0,-2-4 1 0,1-2 3 0,7-4-1 16,-4-1-1-16,-2-2 0 0,4 0-5 0,0-5 0 16,-5-3-1-16,1 1-2 0,2-2-2 0,-2-1 1 0,-7-3-1 15,5-2-2-15,-5 0 3 0,-3 0 2 0,1-1-1 16,-1-4 3-16,-7 4 5 0,-2 0 0 0,-4-1 1 0,-4 1 3 15,2-1 9-15,-2 1-6 0,-9 1-6 0,-1 2-3 0,1 0-5 16,-3 0-2-16,-1 4-1 0,1 0-2 0,-5-1-13 0,-2 5 4 16,3-2 4-16,-1 1-2 0,-2 1 1 0,3 2-3 15,-3 2-8-15,2 2-11 0,5-2-13 0,5 1-21 16,-1 3-24-16,6-1-29 0,-5 2-38 0,5 2-43 0,2 2-36 16,-6 0-33-16,8 2-30 0,2 2-32 0,0-1-52 0,0 1-93 15,2 2-66-15,8 4-14 0,-6 2 15 0</inkml:trace>
  <inkml:trace contextRef="#ctx0" brushRef="#br0" timeOffset="16211.7">29051 7707 111 0,'0'-6'512'0,"0"0"-12"0,0 2-115 15,-6-2-101-15,6 1-72 0,-2 3-46 0,2-4-33 0,0 3-18 16,0-1-16-16,0 1-18 0,0 1-24 0,0-1-32 0,0 3-32 16,0 0-27-16,0 3-22 0,2-1-25 0,-2-1-26 0,6-1-24 15,3 2-24-15,-7 1-20 0,8-3-23 0,-4 0-35 16,5-3-59-16,-7 1-89 0,2 2-46 0</inkml:trace>
  <inkml:trace contextRef="#ctx0" brushRef="#br0" timeOffset="16989.84">29310 7241 131 0,'0'-2'384'0,"0"-1"-64"0,0 2-55 0,0 0-42 16,0-1-27-16,-4 2-19 0,4 0-15 0,-5 0-12 0,5 0-23 16,-6 2-11-16,6-1-15 0,0 3-18 0,0-2-12 15,0 1-12-15,0 3-6 0,0 2-1 0,0 1 5 0,0 2 6 16,0 4 5-16,0-2 4 0,6 4 0 0,-6 0-1 0,5 1-1 16,-5 2-5-16,4 1-4 0,-4-1-7 0,2 1-8 15,4-3-3-15,-2 3-6 0,0 0-5 0,-2-1-1 16,7 0-1-16,-7-2-5 0,2 0-5 0,-2 0-1 0,2-2-1 15,-4 0-2-15,6-1-2 0,-6 1 0 0,0-1-2 16,0-1-3-16,0-4-2 0,0-2-1 0,0 0-1 16,0-3 0-16,0 1 0 0,0-5 0 0,0 0-1 0,0 1 2 0,0 1 3 15,0-1 4-15,0-2 2 0,0 0 5 0,0-2 4 16,0-3 4-16,0 3 0 0,0-4-1 0,0-3 0 16,0-3-4-16,0 1-3 0,0-5-7 0,0 1-5 0,-6-2-5 15,6-1 0-15,-4-1 1 0,4 1-2 0,-2 3 1 0,2-4-2 16,-4 2 0-16,2 2-1 0,-7-1 0 0,7 1 0 0,-2 2-2 15,4-1 1-15,-4 5 1 0,4-2-1 0,-6-1 1 16,6 2-1-16,-2 1 0 0,2-2 1 0,-4 2 0 0,4 0 0 16,-5 2 0-16,5-2 3 0,-6 3 4 0,6 1 3 0,-2 1 5 15,2-3 7-15,0 1 5 0,0 1 7 0,-4 2 6 16,4 0 4-16,-4 1 5 0,4 0 8 0,0 0 4 16,0 1-2-16,0-2 3 0,-6 1-1 0,6 1-5 0,0-1-3 15,-2 0-6-15,2 2-10 0,0 2-6 0,0 0-10 0,0-1-8 16,0 1-5-16,0 2-7 0,0 2-2 0,0 0-4 15,0 3 3-15,0 0-4 0,0 0 4 0,0 6 0 0,0-2 1 16,0 2 1-16,0 2 3 0,2 0 2 0,-2 2 2 16,0-2 3-16,0 1 0 0,0 4 0 0,0-4-1 0,0 3-2 15,0 1 1-15,0-3-1 0,0 5 0 0,6-4-1 0,-6 1-1 16,4 0-2-16,-4-3 1 0,4 1-2 0,-4 1 1 0,0-6-1 16,0 3 0-16,2-2-9 0,-2 1-6 0,6-4-12 15,-6 0-15-15,5-1-19 0,-5-1-21 0,4-5-28 16,-2 0-26-16,4 0-24 0,-6 0-27 0,4-3-24 0,-4 0-26 15,0-1-23-15,4-2-36 0,-2-3-41 0,9-8-73 0,-7-1-133 16,2 0-48-16,-6 0-3 0,0 3 18 0</inkml:trace>
  <inkml:trace contextRef="#ctx0" brushRef="#br0" timeOffset="19654.55">29818 7201 21 0,'-6'0'29'0,"6"0"0"0,0 0 2 0,0 2 3 16,0-2 3-16,0 1-1 0,0-1 3 0,0 0 0 16,0 0 2-16,0 0 0 0,0 0-3 0,0 0-4 0,0 0-3 15,0 0-4-15,0 0-3 0,0 0-4 0,0 3-5 0,0-3-3 16,0 0-4-16,0 0-1 0,0 2-3 0,0-2-1 0,0 2-1 16,0-2 1-16,0 0-2 0,0 0-1 0,0 0 1 15,0 0 0-15,0 0 0 0,0 0 2 0,0 0 1 0,0 0 2 16,0 1 4-16,0-1 3 0,0 0 5 0,0 0 2 15,-2 0 3-15,2 0 3 0,0 0 1 0,-8 0 0 0,8 0-1 16,0 0 1-16,0 0-3 0,0 0 2 0,0 0-3 16,-2 0 2-16,2 0-2 0,0 0 0 0,0 0 0 0,0 0 0 15,0 0-1-15,-5 0 0 0,5 0 1 0,0 0-4 16,0 0 1-16,0 0 0 0,0 0-2 0,-4 0-1 0,4 0 2 16,0 0-2-16,0 3 2 0,0-3-2 0,-6 0 2 0,6 0-5 15,0 0 0-15,-2 2 0 0,2-1-2 0,0 0-3 16,0 2-1-16,0-6-1 0,0 2 0 0,0 0 1 0,0-1 0 15,0 2 1-15,0 0 1 0,0 2 2 0,0-1-1 0,0-1 7 16,-4 0-1-16,4 0-1 0,0 0 0 0,0 0 2 16,-4 0 0-16,4 1 2 0,-6 2-2 0,4-1-7 15,2-1 4-15,-5-1 3 0,5 3 1 0,-4-1-2 0,-2-2-1 16,4 2 0-16,-2 0 0 0,0-2-1 0,4 1-1 16,-6-1 0-16,6 0-1 0,0 1 0 0,-5 2 0 0,5-1 4 0,0-1 3 15,0 1 1-15,-2-1 1 0,2 2 3 0,0-1 2 16,0-1 3-16,0 2 2 0,0-1 0 0,-4 0 1 0,4 3 4 15,-6-1 1-15,6 0 2 0,0-1 0 0,-4 3 4 16,4 0 0-16,0 1 3 0,-6-1 2 0,6 1-3 0,-2 3-8 16,2 0 0-16,-5 2 1 0,5-2 1 15,-4 2-1-15,4 1-2 0,-6 1-4 0,12 2 0 0,-6-2 2 16,4 2-2-16,-4-3-4 0,0-2-4 0,0 2-3 0,0-1-4 16,0 2 0-16,0-1-1 0,0 1 3 0,0-2 4 0,0 1-1 15,5 1 0-15,-5 0 2 0,2-1-1 0,-2 2-2 16,6 2 1-16,-6-3-3 0,4 3-1 0,2 0-2 0,-2 0-1 15,-2-2-1-15,3 1 0 0,1 0-2 0,-2-3-2 0,0 3-1 16,4-1-2-16,-4 0 0 0,3-1-2 0,-1 1-1 16,2-2-1-16,0 0 1 0,-4 1 1 0,3-4-2 0,1 2-2 15,0-1-1-15,-4 0 2 0,3-2 1 0,3-1-1 0,-4 2-8 16,4-2 2-16,-3-1 9 0,3-1 5 0,-4 0 4 16,4-1 3-16,1 0 4 0,-5-3 3 0,4 3 11 0,-3-4-2 15,3 1 2-15,-4 0-4 0,4-2-3 0,-3 0-2 16,7 0-1-16,-8 0 1 0,11-2-3 0,-11 0-1 0,9 1-8 15,-3-4 2-15,-2 3-1 0,7-6-5 0,-3 8-4 0,5-5 0 16,-9 1 13-16,7-2-8 0,-3-5-5 0,3 1-1 16,-1-3-2-16,5 0 0 0,-9 0 1 0,1-2-3 15,3 3-12-15,-1-5 9 0,-3 2 4 0,3-1 1 0,-3 3 0 16,-2-6 2-16,5 3 0 0,-7-1-2 0,0 3 1 0,1-4-2 16,-1 0-1-16,-2 0 0 0,0 0-1 0,1-1 3 15,-3 1-3-15,0-3 0 0,-2 4-1 0,-2-4 0 0,0 0 0 16,0 2 0-16,-2 2-1 0,-2-3 0 0,0 2 0 15,-5 1 0-15,5-2-1 0,-6-1 1 0,-1 1 1 0,5 3-2 16,-6-2 2-16,4 3-2 0,-5-1-1 0,3 0 2 0,0 2-1 16,-1 1 1-16,-1 0 1 0,1-2-1 0,1 5-1 15,0-2 1-15,-3 1 2 0,3 1-1 0,-2-1 0 0,-3 3-1 16,3 1 1-16,-3-2-1 0,5 2 2 0,2-1-1 0,-7 6-1 16,9-4 0-16,-6 1 0 0,-3 1-1 0,5 0 0 0,-1 1-1 15,3-2 1-15,0 3 0 0,0 0 0 0,-1-1-1 16,-1 2 0-16,4 1 0 0,-4 0 0 0,1 1-1 15,1 4-1-15,-2-3 1 0,-3 4-1 0,3 2 3 0,-2 3 0 16,-3-2-2-16,3 1 3 0,-3 4-1 0,7-1 1 0,-7 2 0 16,5-1-2-16,0 4-2 0,1-1 1 0,1-1-1 15,0 3 0-15,-2 1 3 0,1-1 1 0,3-2 1 0,0 2 4 16,2 3 3-16,-2-2 0 0,4 0 0 0,-3-1 0 16,5 0 0-16,0 0-1 0,0 0-2 0,5-1-3 0,-3 1 0 15,4-1 3-15,-2-3 0 0,2 3 1 0,4 1-2 0,-3 1-1 16,3-4 1-16,-4 0 12 0,2-2-4 0,1-2-6 15,-1 1-2-15,0-3 0 0,1 2 0 0,1-5-4 16,-4 3-9-16,6-2-20 0,-1 0-10 0,3-1-13 0,-5 0-20 16,5-1-24-16,-2-3-23 0,-1 1-26 0,5-1-24 0,1 0-20 15,-1-3-29-15,1-3-33 0,-1-1-41 0,5-4-60 0,-4-3-104 16,-1 4-48-16,1-1-13 0</inkml:trace>
  <inkml:trace contextRef="#ctx0" brushRef="#br0" timeOffset="20529.87">30536 7724 247 0,'0'1'243'0,"0"1"-33"0,0 1-27 0,0 0-23 0,0 1-18 0,0-1-13 16,-5 2-10-16,5-4-7 0,0 6-5 0,0-4-6 15,0-1-6-15,0 3-4 0,0-2-6 0,0 2-6 0,0 1-3 16,0-1-3-16,0 1-2 0,0 0 0 0,0-1-1 0,5 2 1 16,-5 2 0-16,0-3 4 0,0 4-1 0,0-1 2 15,0 0-1-15,0 2 3 0,0-3-4 0,0 3-3 0,0 2-4 16,6-3-8-16,-6 0-6 0,4 0-12 0,-4-1-8 16,-4 0-11-16,4 0-4 0,0 1-6 0,0 0-4 0,0-2-1 15,0 2-3-15,0-1 2 0,0-1 0 0,0-1-2 16,0 1-1-16,0-1 0 0,0 0-2 0,0-2-3 15,0 1-5-15,4-3-9 0,-4 0-11 0,4 1-14 0,-4-1-13 16,0 3-16-16,0-3-14 0,2 1-15 0,-2-3-14 0,6 2-12 16,-6-1-10-16,4-2-9 0,1 0-14 0,-3-2-17 15,4-1-22-15,2 1-29 0,0-4-58 0,1-3-108 16,-3 0-56-16,0 2-21 0</inkml:trace>
  <inkml:trace contextRef="#ctx0" brushRef="#br0" timeOffset="21105.21">30877 7600 132 0,'0'0'210'0,"0"2"-36"0,0-2-28 0,0 5-20 16,2-2-16-16,-2 4-14 0,0-1-14 0,0 0-7 16,0 0 0-16,0 0-3 0,0 5-3 0,0-1-2 0,0 0-4 15,-2 4-2-15,2-1-1 0,0 0-2 0,0 0-9 0,0 1-1 16,0-3-9-16,0 2-9 0,0 1-3 0,2 1-2 15,-2-1-1-15,0-2 0 0,0 3 1 0,6-2-7 0,-6 1 4 16,4-4 1-16,-4 1-1 0,0 2 2 0,0-2 0 16,0-1-1-16,-4 1-1 0,4 1-3 0,0 2 1 0,0-2-3 15,4 0 0-15,0-1-4 0,-2-2-3 16,4 1-2-16,-1-1-1 0,-1 0-1 0,-2 0-7 0,6-1 2 0,-6-1 1 16,2-2 0-16,-2-2 0 0,9 1-1 0,-7-1 2 15,2 3 0-15,0-5 5 0,4 0 0 0,-3-1-1 0,3-1 2 16,0 0-1-16,1-5-1 0,1 3 1 0,-6-3 5 15,9-1 0-15,-5-1-2 0,2 1 2 0,-5-4 1 0,7-2 0 16,-8-1 0-16,9-3 0 0,-7 1-7 0,2-4 4 0,1 1 3 16,-1-1 2-16,-4-1 0 0,1 3 3 0,-3-1 2 15,0 0 1-15,-4 2 3 0,0 1-4 0,0-3-3 0,-4 3-4 16,-7 4-1-16,9-6-4 0,-12 3-4 0,3-1-2 16,1 4-3-16,-2-3 0 0,-5 2-2 0,1 3 1 0,-1-3-6 15,-4 4-8-15,11-2-11 0,-6 0-11 0,3 3-16 0,-3 0-19 16,1 3-20-16,3 0-21 0,6 5-20 0,-9 0-22 0,5 0-21 15,-1 0-30-15,3 0-48 0,0 0-89 0,0 0-75 16,-1 3-26-16</inkml:trace>
  <inkml:trace contextRef="#ctx0" brushRef="#br0" timeOffset="26125.95">18151 10283 84 0,'0'0'83'0,"0"0"-8"15,0 0-6-15,-2 0-3 0,2 0-2 0,0 0-1 0,0 0 1 16,0 0 1-16,0 0 4 0,0 0 4 0,0 0 0 16,0 0 3-16,0 0 0 0,0 0 0 0,0 0 1 15,0 0-1-15,0 0-2 0,-4 1-2 0,4 2 1 0,0-3-2 16,0 0-1-16,0-3-3 0,0 3-1 0,0 0-3 16,0 0-4-16,-6 0-3 0,6 0-4 0,0 0-4 0,0 0-3 15,0 0-2-15,0 0-3 0,0 0-3 0,0 0 1 0,0 0 2 16,0 0 2-16,0 0 4 0,0 0 3 0,6 0 3 15,-6 3 4-15,4-1 5 0,-2-1 9 0,3 1 7 0,1 1 8 16,4-2 10-16,-4-1 8 0,9 0 9 0,-3 0 7 0,-2 0 6 16,7 3 3-16,0-3 0 0,3 0-2 0,1 0-10 15,-3 0-7-15,3-3-8 0,2 2-8 0,-2-2-11 0,-5 1-9 16,1 2-12-16,-1-1-11 0,1-1-7 0,-7 2-9 16,2-3-5-16,-1 3-7 0,-5-1-3 0,4-1-4 0,-1 2-3 15,-7 0-3-15,8 0-2 0,-6 0-2 0,-2 0-3 0,4 0-2 16,-1-1-6-16,1 1-9 0,-6 0-14 0,4 0-17 15,-2 1-19-15,2-1-27 0,2 2-31 0,-2-2-36 0,1 0-38 16,-3-2-37-16,4 2-36 0,2-1-33 0,-6-1-38 16,8-1-61-16,-3 2-114 0,-7-2-62 0,0 0-8 0,-7 1 15 15</inkml:trace>
  <inkml:trace contextRef="#ctx0" brushRef="#br0" timeOffset="26600.86">18178 10788 231 0,'0'4'213'0,"0"-1"-41"0,0 3-27 0,4-2-21 0,-4 0-13 15,0-1-7-15,7 1 0 0,-3 3 0 0,-2-2 2 16,8 1 6-16,0-2 9 0,5 0 10 0,-3 0 9 0,11-1 7 15,-6 1 0-15,3-1 0 0,3 0-3 0,4-2-6 16,4 2-9-16,-8-3-10 0,10 0-8 0,-6 0-10 0,4-3-5 16,-2 2-10-16,2-2-9 0,-3 2-10 0,3-4-11 15,-2 4-11-15,-6-2 3 0,-2 0-15 0,6 2-12 0,-5-1-7 16,-5 0-4-16,0-1-2 0,-3 2-1 0,-8-1-2 16,9 1-13-16,-7-2 3 0,-4 2 0 0,2 1-3 0,0-2-7 15,-1 2-17-15,-5-2-19 0,4-1-21 0,-4 2-33 0,2-2-32 16,-2 1-33-16,0-1-36 0,6-3-36 0,-6-1-30 0,4-3-60 15,-4-1-108-15,0 1-71 0,0 1-20 0,-4 0 8 16</inkml:trace>
  <inkml:trace contextRef="#ctx0" brushRef="#br0" timeOffset="29113.64">20239 10129 143 0,'0'-1'251'0,"0"-3"-44"0,0 2-39 0,0 2-26 16,6 0-19-16,-6 0-17 0,0 0-14 0,5 0-12 0,-5 2-8 15,0 2-9-15,0-3-5 0,0 0-5 0,0 4 2 0,-5-2 5 16,5 3 6-16,-6 0 6 0,6 2 6 0,-4-1 8 16,2 1 16-16,-2 1 10 0,0 0 8 0,-2 3 5 0,3-2 3 15,-1 5 4-15,0-4 1 0,-2 6-4 0,-4-2-7 0,8 1-8 16,-3 1-6-16,1-1-5 0,-2 4-4 0,0-2-3 16,2 2-2-16,-2-1-2 0,3 3-5 0,-1-1-4 0,4-2-4 15,-4 3-3-15,4-1-4 0,-6 0-8 0,6 3-6 16,0-3-7-16,0 2-4 0,0 1-8 0,0-3-7 0,0 1-10 15,0 0-5-15,0-1-3 0,0-1-3 0,6-1-2 16,-2-2-5-16,0-2-2 0,-1-3 3 0,3 0 0 0,-2-2 0 16,2 0-6-16,0-1 2 0,3-3 3 0,-7-3 7 15,8-2 7-15,0 2 3 0,3-3 8 0,-5-3 5 0,4 0 8 16,5-2 1-16,-7-6-1 0,11 0-6 0,-2 0-3 16,-3-6-7-16,5 0-8 0,-5-3-4 0,5-2-3 0,-5-4-3 15,1 3-5-15,0-5 0 0,-1 2-3 0,-1-1-1 0,-3 1-1 16,0-1-1-16,-3 3-2 0,-3-1-1 0,4 0 2 15,-4 1-1-15,1 0 1 0,-3-1 0 0,-2 3 2 0,2 0 2 16,-4 1 0-16,0 1 0 0,0 0 0 0,-4 2 3 0,4 1 2 16,-2-1 0-16,-9 4 2 0,7 1-1 0,-2-1-1 0,-4 5 2 15,3-3 0-15,-3 2-3 0,4 2-1 0,2 0-1 16,-4 1-4-16,3 1 1 0,-1-1-3 0,2 4-2 16,0 1-5-16,-4 0-12 0,-1 0-14 0,3 1-16 0,0 1-20 15,-4 0-19-15,8 0-25 0,-7 0-29 0,3 1-32 0,0 1-27 16,2 0-28-16,-2 3-25 0,6-3-25 0,-5 3-22 15,-1 0-26-15,4-3-38 0,2-2-65 0,0 0-81 0,0 0-24 16,0 0 9-16</inkml:trace>
  <inkml:trace contextRef="#ctx0" brushRef="#br0" timeOffset="29353.96">21008 10323 73 0,'0'-6'473'0,"0"2"-52"0,0 1-94 15,0-1-89-15,0 1-68 0,0-1-44 0,0 4-31 0,0 0-21 16,0 0-18-16,0 0-18 0,0 0-19 0,0-3-22 16,0 3-18-16,0 0-20 0,0 0-13 0,0 0-18 15,0 0-14-15,0 0-16 0,0 0-12 0,0 0-12 0,0 3-14 16,0-3-24-16,0 0-40 0,0 0-75 0,0 0-73 0</inkml:trace>
  <inkml:trace contextRef="#ctx0" brushRef="#br0" timeOffset="30032.44">21529 9928 178 0,'-10'-3'348'0,"-1"-1"-68"0,1 1-59 0,2-1-49 0,-7 4-32 16,9 0-19-16,-8 0-14 0,1 5-8 0,3-2-9 15,-7 3-7-15,7 2-4 0,-2 0-2 0,-3 3-1 16,3 1-2-16,1 2 0 0,-1 1-2 0,-2 1-4 0,3-2-5 15,-1 1-3-15,6 2-7 0,-3-1-5 0,1 1-6 0,0-1-6 16,2 5-4-16,4-5-6 0,-3 1-2 0,5-1-6 16,0-2-4-16,0 4-3 0,0-5-4 0,5 3 0 0,3-3-2 15,-4 1 0-15,2-4-1 0,4 2 0 0,-3-3 1 16,7-1 0-16,-1 1 2 0,1-3 0 0,-2 0-1 16,5-4-3-16,-7-2-1 0,7 0-2 0,-1-4-2 0,5 0-5 15,-4-2-5-15,-1-1-5 0,5-3-5 0,-5 1-2 0,3-3-3 16,-9 2-1-16,7-4-1 0,-3 1 4 0,-8 1 3 0,5-3 2 15,-5 4 6-15,4 0 3 0,-8 2 3 0,7-3 2 16,-7 2 3-16,4 2 0 0,-6-1 2 0,0-2 2 0,0 3 0 16,0-2 1-16,0 1 1 0,0 2 4 0,0-2 4 0,0 3 3 15,0 1 3-15,0-1 3 0,0 3 6 0,0-1 3 16,0 2 5-16,0 0 4 0,0 1 3 0,0-3 2 16,0 4 1-16,0 0 0 0,0 0-5 0,0 0-3 0,0 4-6 15,0-3-7-15,0 1-6 0,0 0-10 0,4-2-5 0,-4 0-2 16,0 2 0-16,4 0-2 0,-4 1 1 0,2 3 3 0,2 1 4 15,3 4 5-15,-3 0 4 0,2 1 0 0,0 5 2 16,0-1 7-16,5 3 3 0,-3 3 4 0,-6 3 1 16,8 1-6-16,-3 3 5 0,-1-1 3 0,-2 0 5 15,2 5 0-15,-2-1 0 0,-2 1-5 0,-2-1-3 0,0-3 9 0,0 4-2 16,0-2 1-16,-2 1-1 0,-2 1-1 0,-6-3 2 16,8 2 3-16,-9-4 5 0,1 1 1 0,4-3-2 0,-9-2-2 15,9-3-1-15,-6 1 0 0,-3-3 1 0,5-2-3 0,-7-3-6 16,5 3-4-16,2-2-2 0,-3-3 1 0,-1-1-5 15,3-6-4-15,-1-1-13 0,2-3 0 0,-3 3-2 0,-1-4-11 16,4 0-15-16,-3-4-23 0,-1 1-20 0,1-3-25 16,7 1-24-16,-8-3-35 0,5 0-44 0,1 1-30 0,-2 1-29 15,3-5-26-15,1 2-27 0,2-3-39 0,4 0-68 0,0-1-102 16,0 2-27-16,0-1 2 0</inkml:trace>
  <inkml:trace contextRef="#ctx0" brushRef="#br0" timeOffset="31679.12">22385 9588 161 0,'0'-3'144'16,"0"2"-22"-16,-2-1-19 0,2 1-18 0,0-2-16 16,0 1-12-16,2 1-11 0,-2 1-7 0,0 0-6 0,0 0-3 15,0 0 1-15,0 0 0 0,0 0-1 0,0 0 4 0,0 0 3 16,0 0 3-16,0 0 4 0,0 0 3 0,0 0 2 15,0-1 3-15,-2-3 4 0,2 3 3 0,-4 0-1 0,4 1 2 16,0 0-1-16,0 0 2 0,0 0 1 0,0 0 2 0,-7 0 0 16,7 0-1-16,0 0 0 0,0 0 0 0,0 0 0 15,0 0 0-15,-4 0-2 0,4 0-1 0,-2 0-1 0,2 0-2 16,0 1 0-16,0-1-1 0,0 0 0 0,0 0 2 16,-4 0-1-16,4 0 0 0,-4 0-1 0,4 1 1 15,0 3-1-15,-6-4-3 0,6 1 0 0,0 0-3 0,-2 1 0 16,2 1-2-16,-4-2-2 0,4 1-2 0,-5-1-2 15,5 2-1-15,-6-1-4 0,6 0-2 0,-2 0-3 0,2 2 1 16,-4 3 0-16,0-4 2 0,-2 5 0 0,4-1-2 0,-7 4 2 16,7-2 3-16,-2 1 3 0,0 4 8 0,-2 1 7 15,6-1 8-15,-2 5 13 0,-2 0 9 0,-1 4 9 0,-3 2 7 16,4-1 4-16,-6 6 4 0,6 0 2 0,2 2-3 16,-3 1-4-16,-1 5 0 0,2 0-5 0,4 3-3 0,-2 1-3 15,2 2-10-15,0-2-11 0,2 1-6 0,2 3-7 0,2 0-10 16,-1 1-6-16,1 0-8 0,4 0-7 0,2-2-4 0,-3 1-5 15,3 0-4-15,3-1-9 0,-3-1-1 0,0-3-3 0,5-2-2 16,-7-2-7-16,5-1-16 0,-3-3-18 0,3-3-26 16,-3-4-30-16,5 0-37 0,-7-7-37 0,6-1-43 15,1-1-45-15,6-5-42 0,-7 0-45 0,5-4-39 0,6-5-43 16,-4-3-72-16,1-3-128 0,-1-4-32 0,6 1 9 16,-4 2 32-16</inkml:trace>
  <inkml:trace contextRef="#ctx0" brushRef="#br0" timeOffset="32794.11">22835 10091 123 0,'0'-1'155'16,"0"-2"-8"-16,0 3-9 0,0-4-10 0,0 2-8 0,-4 1-7 15,4-2-5-15,0 2-4 0,0-1-3 0,-6 1-2 0,6-2 0 16,-2 2-1-16,2 1 0 0,0 0 1 0,0 0-1 16,0 1 1-16,0-1-2 0,0 0-3 0,0 0-1 0,0 0-6 15,0 0-2-15,-4 0-8 0,4 0-8 0,-4 3-5 16,4-2-6-16,0 1-5 0,0-1-2 0,-6 3 1 15,6 2 4-15,-2-2 6 0,2 3 5 0,-5 2 3 0,5 1 4 16,-4 2 3-16,-2 0-1 0,6-1-7 0,-4 4-7 0,4 0-8 16,-2-2-7-16,-2 3-3 0,4 3-4 0,-6 2-4 15,6 0-3-15,-5 2-1 0,5-1 0 0,0 1 2 16,0-2 1-16,0 3-1 0,0-2-1 0,5 0-2 0,-5 1-1 16,6 0-2-16,-2-2-2 0,-2 2-7 0,2-1-3 0,2-1-4 15,-2-3-2-15,1 0-3 0,3 1-1 0,-4-3-2 0,2 1 0 16,0-2-3-16,5 0 0 0,-3-3 1 0,0 0-1 15,3 0-1-15,-1-3 2 0,-4-1 2 0,9-2 0 0,-3-3 3 16,4-1 6-16,-1 3 4 0,2-10 2 0,-5 3 6 0,4-4 0 16,1-2-2-16,0-1 1 0,3-1 0 0,3-4-5 15,-7-1-7-15,5-2 1 0,-4-2-6 0,-3-1-3 0,3-2 6 16,-5 0-5-16,-2-2-5 0,1-2 2 0,-5 3 1 0,6-2-2 16,-8 4 0-16,-4 0-1 0,0-2-4 0,0 2 3 0,0 0-1 15,-4 0 0-15,-2 1 0 0,0 3-15 0,2-1 7 16,2 3 3-16,-2 2 4 0,-7-2 0 0,9 3 3 0,-6 0 0 15,0 1 0-15,-7 1 24 0,9 2-12 0,-6 0-4 16,3 2-7-16,-7-1-5 0,10 1-10 0,-7-1-7 0,5 5-14 16,-4 0-26-16,1 0-12 0,1 0-17 0,-3-1-20 15,3 3-21-15,-4 3-21 0,7-1-23 0,1 0-20 0,0 1-16 16,2-2-16-16,-6 3-16 0,8-1-21 0,2 1-29 16,0-4-45-16,0 0-91 0,0 0-49 0,0 0-14 0</inkml:trace>
  <inkml:trace contextRef="#ctx0" brushRef="#br0" timeOffset="33102.68">23602 10290 156 0,'-4'-1'459'16,"4"-4"-94"-16,0 4-90 0,0-1-76 0,0 1-57 16,0 1-40-16,0 0-26 0,0 0-21 0,0 0-19 0,0 0-17 15,0 0-16-15,0 0-18 0,0 0-16 0,0 0-14 16,0 0-19-16,0 0-18 0,4 0-21 0,-4 0-23 0,5 0-29 15,-5-2-44-15,2-1-70 0,-2 3-81 0,0 0-39 16</inkml:trace>
  <inkml:trace contextRef="#ctx0" brushRef="#br0" timeOffset="34648.99">24119 9792 45 0,'-4'-3'204'0,"-6"-1"-26"0,8 1-19 16,-9-1-16-16,7 2-13 0,-2-1-14 0,-4 1-12 15,-1 2-12-15,5 0-9 0,-4 2-4 0,4 1-5 0,-7-1 1 16,3 3 0-16,-1 1 4 0,1-1 5 0,-2 0 6 0,-3 2 5 16,7 2 2-16,-6 0 1 0,1 0 2 0,-1 1-2 0,3 0-3 15,-5 1-7-15,5 0-8 0,-1 3-6 0,2-4-5 16,-1 5-8-16,1-3-10 0,4 0-7 0,-5 3-7 0,9-2-5 16,-8 0-3-16,6 0-6 0,-2 2-5 0,2 0-3 0,2-1-1 15,2 2-3-15,0-1-1 0,0-1-3 0,0 2-1 16,2-1-2-16,-2-3 1 0,4 2-2 0,2 0 3 15,-2-1-2-15,6-2 0 0,-8 0 1 0,9-1-1 0,-5 2 1 16,4-4-1-16,-1 3 0 0,-1-5-1 0,0-1 0 0,0 1 1 16,1-2-1-16,-1-2 3 0,2-1 1 0,-1-1 1 15,-1-1-1-15,0-2 0 0,0-1-1 0,3-2-1 0,-1 0-1 16,0 2-1-16,1-5-3 0,1 1 0 0,3 1 1 16,-9-2 0-16,6 1 0 0,-1-2 0 0,-5 1 0 0,8-1 1 15,-8 2 0-15,5-1 1 0,-1-2 0 0,-4 3-3 0,0-2 1 16,1 1 1-16,-3 0 0 0,2-2-2 0,-6 2 0 15,4 0-1-15,-4-2 0 0,6 5 1 0,1-1 0 0,-3-1-1 16,0 1 0-16,-4-1 1 0,2 2 0 0,-2-1 2 16,0 1 0-16,0 0-1 0,0 1 0 0,0 1-1 0,0 1 0 15,0-2-1-15,0 2-2 0,0-1 1 0,0 1 0 0,0 1 0 16,0-1-1-16,0 2 2 0,0 0-1 0,0-3 0 16,0 3 2-16,0 0-1 0,0-2 0 0,-2 3-1 15,2 0 0-15,-4 0-1 0,4 0 1 0,-4 0-2 0,4 0 1 0,-7 0-2 16,7-3-2-16,0 3 0 0,0 0 1 0,0 0 2 15,0 0 0-15,0 0-1 0,0 0 0 0,0 3 3 0,0-3 2 16,0 0 1-16,0 0-1 0,0 0 0 0,0 0 0 16,0 0 0-16,0 0 0 0,7-3-2 0,-7 3 2 0,0 0 0 15,4 0 0-15,-4 0 0 0,0-3 1 0,0 3 0 0,0 0 1 16,0-2 0-16,0 2-1 0,0 0 0 0,0-4 1 16,0 4-1-16,0-1-1 0,0 0 0 0,0 1-1 0,0 0 2 15,0 0 0-15,0 0 0 0,0 0 0 0,0-2 0 16,0-1 1-16,0 1 0 0,0 1-1 0,0-1-1 0,0 1-1 15,0 1-1-15,0-3 0 0,0 2 2 0,0-1-1 16,-4 1 0-16,4 1 1 0,0-4 1 0,0 4 0 0,0 0 0 16,0 0 3-16,-7 0-3 0,7 0 0 0,0 0 1 15,-2 0-2-15,2 0 0 0,0 0 0 0,0 0 0 0,0 0-4 16,0 0 4-16,0 0-1 0,0 0 1 0,2 0-1 0,-2 0-1 16,0 0-1-16,0 0 1 0,0 0 3 0,0 0-2 0,0 0 0 15,0 0 1-15,0 0-1 0,0 0-1 0,0 0 2 16,0 0-1-16,0 0 1 0,0 0-3 0,0 0 3 15,0 0 0-15,0 0 0 0,0 0 1 0,0 0 0 0,0 0 0 16,0 0-1-16,0 0 2 0,0 0 0 0,0 0-3 0,0 0-1 16,0 0 1-16,0 0 1 0,0 0-1 0,0 0 2 15,0 0-1-15,0 0-1 0,0 0 1 0,0 0 1 0,0 0 1 16,0 0 0-16,0 0 0 0,0 0-2 0,0 0 1 16,0 0 1-16,0 0-1 0,0 0 2 0,0 0-1 0,0 0-1 15,0 0 0-15,0 0 3 0,0 0-2 0,0 0-1 16,0 0 3-16,0 0-5 0,0 0 7 0,0 0 3 0,0 0 3 15,0 0 4-15,0 0 5 0,0 0 6 0,0 0 2 0,0 0 9 16,0 0-2-16,-2 0 0 0,2 0 1 0,2 0 2 16,-2 0-2-16,0 0-1 0,0 0-3 0,0 0-6 0,7 0-4 15,-7 0-4-15,0 0-5 0,0 4-11 0,4-3-2 0,-4 1-1 16,0 2-1-16,0-1-4 0,4 3 3 0,-4-2 0 16,2 5 3-16,8 3 6 0,-6 0-1 0,5 4 0 15,-5 0 1-15,6 3 3 0,-6 1 4 0,5 3 0 0,-5 2 0 16,0-2 0-16,4 5 8 0,-4-1-2 0,0 0 1 15,-2 4-1-15,7-1 0 0,-3-2-3 0,-4 5-1 0,2-1-1 16,2 1-8-16,-2 2-3 0,-4-3 0 0,7 0-1 0,-7-2-1 16,0 0 2-16,0 0 1 0,0-3 1 0,-7 1 4 15,7-4 0-15,-4-2 7 0,-2-2 4 0,0 0 6 0,2-4 5 0,-7-1 4 16,5-1 5-16,2-1 2 0,-4-4 7 0,0 4-1 16,-1-4-1-16,1-4-2 0,-2 1-3 0,3 1-3 15,1-3-6-15,2 0-4 0,-4 0-4 0,4-3-7 0,-7 1-2 16,5-1-4-16,-8-1-4 0,7 0-2 0,-3 0-2 0,4 0-6 15,-4 0-9-15,-1-1-12 0,9-1-17 0,-2-2-23 16,-2 1-24-16,2-2-35 0,2 1-35 0,-2 2-36 0,-3-1-35 16,7-2-38-16,-4 1-32 0,4-3-36 0,4-3-54 15,3-2-82-15,-3 3-80 0,2-4-23 0,4 4-4 0</inkml:trace>
  <inkml:trace contextRef="#ctx0" brushRef="#br0" timeOffset="35669.5">24485 9942 130 0,'0'-5'283'0,"0"2"-46"15,0 0-40-15,0 1-29 0,0 1-23 0,0-1-16 16,0 2-11-16,0 0-13 0,0 0-7 0,8 0-7 15,-8 0-3-15,2 2-1 0,-2-1 1 0,5 1 2 0,-3 3 2 16,2-3 3-16,2 4 2 0,0 0 2 0,-2 3-2 0,0-2 2 16,-2 0-1-16,5 3-4 0,-3-1-2 0,0 0-6 0,-2 2-5 15,-2 3-4-15,4 0-1 0,-4-1-12 0,6 3-6 16,-6 2-5-16,4-2-3 0,-4 0-3 0,3 3-4 16,1 1-2-16,2-2-4 0,-2 1-3 0,-2 2-2 15,2-1-5-15,2 0-2 0,3 2-2 0,-7-4 0 0,8 0-7 0,-4 2 0 16,-2-2-1-16,-2 2-3 0,3-4 1 0,1 1-1 15,-2-1-2-15,-2 0 0 0,2-3 4 0,-4 1 1 0,6-3 6 16,-6-3 2-16,4 3 3 0,-4-2 0 0,5-1 0 16,-5 0-1-16,2-4-4 0,-2 2-3 0,0 0-4 15,6-1-4-15,-6-2-3 0,4 1-1 0,-4-1-4 0,0 1 0 16,0-2 1-16,0 0-1 0,0-2 1 0,4 0 0 0,-4 0 2 16,2 0 4-16,-2 0 2 0,0 0 5 0,0 0 7 0,0 0 6 15,0 0 10-15,0-2 12 0,0 0 15 0,0 0 13 0,0 0 16 16,0 0 11-16,0 1 7 0,6-3 5 0,-6 1-1 15,5-4-3-15,-5 0-7 0,4-2-13 0,2-4-14 0,-4 1-15 16,2-1-14-16,2-7-11 0,3 3-12 0,-7-6-8 16,8 0-12-16,-4-1-4 0,4-2-1 0,-3 3-4 0,3-1-2 15,-4-1-1-15,5 0 1 0,-1 2 0 0,-4-3 2 0,4 3-2 16,-5 2-1-16,1-1 0 0,0 0 0 0,-2 1-1 16,-2 0-1-16,2 3-4 0,3-1-7 0,-3 0-4 0,-2 1-7 15,-2-2-3-15,4 3-4 0,-4-4-2 0,6 5-1 16,-6-1 1-16,0 4 1 0,0-1-4 0,0 3-4 15,0 3-6-15,0-5-7 0,0 4-9 0,0 4-10 0,0 0-9 16,0 2-7-16,0 3-7 0,0 0-4 0,0 0-9 0,0 0-7 16,0 0-15-16,0 0-17 0,0 0-13 0,0 0-17 0,0 3-16 15,0-2-12-15,0 1-10 0,0 1-6 0,-6 2-3 16,6 3-7-16,-4 0-12 0,2-1-27 0,-9 3-49 0,5 1-99 16,-4-3-53-16,4 1-14 0</inkml:trace>
  <inkml:trace contextRef="#ctx0" brushRef="#br0" timeOffset="36569.87">25116 10314 258 0,'-7'-1'378'15,"-3"1"-93"-15,6 0-86 0,-2 0-67 0,-5 4-45 16,9-1-27-16,-6 4-17 0,2-1-11 0,0-1-8 0,1 1-3 16,-1-1-7-16,0 0-3 0,6 2 1 0,-4 4 2 15,4-1 3-15,-2 2 3 0,2-1 2 0,0 3 1 0,0-2 2 16,2 0-1-16,-2 2-3 0,4-3-2 0,2 2-3 0,0 0-3 16,-1 0-3-16,1 0-1 0,0 0-2 0,2 1 1 15,-6-2-1-15,9 1-1 0,-5 1-3 0,4-2-1 16,-4 2 1-16,5 0-1 0,-3-3-2 0,0 3 0 0,3 0-1 15,-5-2-1-15,8-1 2 0,-8-1 0 0,9 4 0 0,-7-3 0 16,3 0 1-16,-1-1 0 0,0 3 0 0,-4-3-1 16,5 0 0-16,-5 1 1 0,0 2 1 0,2-5-1 0,-6 2 2 15,5-1 2-15,-7 1 3 0,4-1 4 0,-4 0 3 0,0 1 3 16,0-3 5-16,0 1 6 0,-4-1 6 0,-3 0 7 16,5 3 9-16,-2-3 7 0,-6 1 8 0,0 0 6 15,-1-1 4-15,-1-1 2 0,-1 0 2 0,-3 0-4 0,1-2-5 16,-1-1-5-16,6 0-4 0,-3-2-4 0,-7-1-7 0,9 0-3 15,-5 0-1-15,-1 0 0 0,1-1 4 0,-1-2 1 0,7 0 1 16,-3-1 1-16,5-2 0 0,0-2-1 0,4 1-6 16,-1-5-6-16,-1 0-8 0,6-4-8 0,6-2-9 15,-1 3-7-15,1-4-9 0,8-2-10 0,-1-2-8 0,-3 0-5 16,11 1-8-16,-5-1-3 0,1 0-3 0,-1 4-1 16,-3-2 4-16,3 1 5 0,1 2 4 0,-3 2 5 0,3-2 6 15,-5 1 3-15,5 3 3 0,-3-1 2 0,-1-2 3 0,-5 4 1 16,4-2 4-16,-6-1 0 0,5 4 1 0,-5-3 4 0,2 4 2 15,-6-4 3-15,2 3 4 0,-4 2 1 0,0-2 2 16,0 1 0-16,0 2 0 0,-4 1-1 0,-6-2-4 0,8 3-4 16,-6-1-4-16,-1 4-3 0,1-2-3 0,0 3-2 0,0-1-5 15,-5 2-9-15,3 2-17 0,-3-2-18 0,5 2-19 16,-4 0-24-16,1 0-22 0,1 2-25 0,0-4-25 16,4 2-23-16,-1 0-23 0,1 0-26 0,6 0-42 0,-6 0-74 15,6 0-83-15,0 0-40 0</inkml:trace>
  <inkml:trace contextRef="#ctx0" brushRef="#br0" timeOffset="38357.71">26006 9759 187 0,'0'-2'219'0,"3"2"-39"0,-3-3-30 0,6 3-17 0,-6 0-12 16,4 0-7-16,-4 0-4 0,6 0-4 0,-2 0-1 0,0 0-3 15,-2 0 2-15,5 0 1 0,-3 0 5 0,0-1 1 16,-2 1 3-16,4 0 1 0,-6 0 2 0,4 0-1 0,-4 0-3 15,0 0-5-15,4 0-5 0,-4 1-6 0,0 2-6 0,0-1 4 16,0-1-11-16,0 0-7 0,0 3-2 0,0-2-5 0,0-2 0 16,0 3-1-16,0 0-2 0,2 2-8 0,-2 0 8 15,0 3 9-15,0-1 4 0,7 1 7 0,-7 2 5 16,4 2 6-16,0 3 6 0,-4-4 1 0,2 4-2 0,-2 2-4 16,8 1-5-16,-8 0-7 0,2 2-5 0,-2-2-5 15,4 3-4-15,-4-1-5 0,0 1-3 0,7-1-4 16,-7-1-4-16,0 0 1 0,0-1-4 0,4 1-5 0,-4-1-6 0,0-1-5 15,2-2-3-15,-2 0-2 0,0-2-2 0,0 1-7 16,6-2-3-16,-6-1-5 0,0 1-1 0,0-4-2 16,4 0-3-16,-4 0-3 0,4-1 0 0,-4 1-2 0,0-2 0 15,0 0 1-15,0-2-2 0,0 0 1 0,0-3 0 0,0 1-2 16,0-1 1-16,0 2 0 0,0-3-4 0,0 0-4 0,0 0-6 16,0 0-11-16,2-3-16 0,-2 2-17 0,7-1-20 15,-7-3-24-15,0 2-20 0,0-1-24 0,4 1-25 16,-4-3-27-16,4 1-28 0,-2-1-32 0,2-1-33 0,2-2-33 0,-2 2-31 15,-2-3-34-15,9 1-51 0,-7-2-78 0,2 1-70 16,0 0-11-16,3 2 19 0</inkml:trace>
  <inkml:trace contextRef="#ctx0" brushRef="#br0" timeOffset="38736.64">25845 10083 278 0,'6'-2'302'0,"-1"1"-59"0,1-2-44 0,8 2-31 15,-8-1-19-15,7-2-11 0,1 1-7 0,-8 1-10 0,11 0-6 16,0 0-6-16,-7 0-5 0,6-3-7 0,1 3-5 0,0 1-4 16,-1-2-4-16,1 1-4 0,-1 0-7 0,1 0-5 15,-7 1-8-15,11 0-8 0,-5-3-10 0,1 3-8 16,-1-1-8-16,1 2-8 0,-1 0-5 0,1 0-6 0,-1 0-4 16,1 0-1-16,-3 0-2 0,-1 0-5 0,-3 0-4 15,7 0-7-15,-9 0-8 0,0 0-12 0,1 0-13 16,-1 0-17-16,0 0-16 0,0 0-19 0,1 0-20 0,-7 0-21 0,8 0-23 15,-6 0-25-15,6-2-42 0,-7 0-68 0,3-1-109 16,-2-1-46-16,0 0-11 0</inkml:trace>
  <inkml:trace contextRef="#ctx0" brushRef="#br0" timeOffset="39189.82">26509 9822 334 0,'6'-3'367'0,"-6"-1"-70"0,0 1-57 16,0-3-43-16,0 6-26 0,0-2-25 0,0 2-19 16,0 0-18-16,4 2-17 0,-4-2-17 0,0 6-17 0,4-3-13 15,-4 3-7-15,0 1-4 0,0 2 0 0,0 4 0 0,0-2-1 16,0 5 3-16,0-1 2 0,0 1 1 0,0 2-3 15,0 0-3-15,0 2 0 0,2-1-1 0,-2-1 0 0,6 1-2 16,-1 1-3-16,-1-2-2 0,2-2-3 0,-4 1-1 16,2-1-3-16,2-1-3 0,-2-1-2 0,3 0-1 0,-1-3-1 15,2-3-2-15,-6 3 3 0,9-4 0 0,-7-3 1 0,4 0 2 16,-4-2 4-16,2 0 4 0,5-2 5 0,-1-2 3 16,-4 0 2-16,5-2 0 0,3-3-1 0,-6 0-1 15,7-3-5-15,-3-1-4 0,-6-3-4 0,13 0-5 0,-13-3-2 16,0 0-1-16,1-1 0 0,-3 0 0 0,-2 1 0 0,2-2 2 15,2 2 1-15,-6 0 3 0,0 0 0 0,0 0 2 16,-6-1-2-16,2 1 5 0,-2-1-6 0,-1 6-2 0,1 0-6 16,0 1 0-16,-9 2-4 0,9-2 0 0,-4 3-2 15,4 2-8-15,-5 1 1 0,5 0 3 0,2 2-4 0,-6 0-9 16,4 2-14-16,-5-1-20 0,5 2-26 0,-4 2-30 0,8-1-35 16,-9 4-36-16,7-2-30 0,-6 3-29 0,8 1-31 15,-2 1-48-15,-1 0-77 0,-1 0-72 0,4 2-24 0,-2 2 1 16</inkml:trace>
  <inkml:trace contextRef="#ctx0" brushRef="#br0" timeOffset="39406.71">27048 10081 271 0,'0'-5'466'0,"4"-1"-98"0,1 1-105 16,-3-1-80-16,-2 1-58 0,6 3-37 0,-2-2-29 16,2 0-25-16,-2 1-25 0,-2-2-26 0,2 4-26 0,3-1-25 15,-3 0-24-15,2 2-28 0,0 0-33 0,2 0-47 16,-5 0-70-16,3 0-85 0,-2-2-42 0</inkml:trace>
  <inkml:trace contextRef="#ctx0" brushRef="#br0" timeOffset="40158.65">27331 9605 34 0,'-6'-3'405'0,"6"3"-77"0,0 0-68 0,0 0-60 16,0 3-40-16,0 0-25 0,0 2-12 0,0-1-9 15,0 6-2-15,0 2-3 0,6 0-6 0,-6 4-1 16,5 1-3-16,-5 1-3 0,6 1-2 0,-6 3-4 0,0 0-4 15,0-1-6-15,0 3-3 0,0-2-4 0,0-1-2 0,0 0-3 16,0-2-6-16,4 2-4 0,-4-4-7 0,0 2-6 16,0-2-7-16,0 0-9 0,0-2-9 0,0-2-4 15,0 1-3-15,0 0-2 0,0-2 0 0,-4-1-2 0,4-1-1 16,0-2-1-16,0 2-2 0,0-3-1 0,0 1-1 0,0-1 1 16,0-1-1-16,0-1-2 0,0 0 3 0,0 0 0 0,0-4 3 15,0 0-1-15,0-1 1 0,4 0 0 0,-4-1 0 16,2-4 1-16,-2-1-2 0,4 1-1 0,-4-3-5 15,6-5-2-15,-6 2-2 0,0-6-3 0,0 1-3 0,4 2-1 16,-4-6-5-16,5-1-3 0,-5 1-2 0,0-4-1 0,0 5-1 16,0-3 2-16,0 4 1 0,0-1 1 0,0 1 7 0,0 2 3 15,0-3 0-15,-5 5 3 0,5 1 4 0,-4-1 2 16,4 2 0-16,-6 2 1 0,6 2 0 0,-4 0 2 16,4 2 8-16,0-1 2 0,0 2 1 0,0-1 3 0,0 2 4 15,0 0 6-15,0 0 3 0,0 3 3 0,0-1 6 0,0 1 3 16,0 1 3-16,0 0 2 0,0 0-1 0,0 0-2 15,0 0-5-15,0 0-4 0,0 0-5 0,0 1-5 0,0 2-9 16,0 1 1-16,-2 1 3 0,2 4 6 0,-4 0 7 0,4 0 9 16,-6 3 7-16,6 1 11 0,-5 0 6 0,5 2 5 0,-6 2 2 15,6 0-1-15,-2 2-2 0,2-1-5 0,-4 3-3 16,4-3-4-16,-4 3-2 0,4 0-7 0,-6 0-9 16,4 0-6-16,2-1-5 0,-4-1-5 0,4 2-5 0,-5-3-5 15,5 2-10-15,0-4-3 0,0 0 2 0,0 3 0 0,0-4-1 16,0-2 1-16,0 1-1 0,0-2-2 0,5-1 7 0,-5 0-5 15,4 0-9-15,-4-5-8 0,2 2-12 0,-2-2-15 16,6-3-14-16,-6 2-14 0,0-5-16 0,4 3-14 0,-4-2-15 16,4-1-15-16,-4-1-26 0,2-2-29 0,-2-1-40 15,6 1-44-15,5-2-44 0,-5-5-56 0,-2 2-90 0,6-5-117 16,-5 3-37-16,-5-2 5 0</inkml:trace>
  <inkml:trace contextRef="#ctx0" brushRef="#br0" timeOffset="44281.4">27852 9750 90 0,'0'-3'141'0,"0"1"-15"15,0 1-14-15,0 0-13 0,0-3-13 0,0 4-9 0,0-3-10 16,0 3-7-16,0 0-7 0,0-2-5 15,0 2-2-15,0 0-1 0,-4-2 2 0,4 2 1 0,0-2 4 16,0 2 1-16,0 0 4 0,0-2 2 0,0 2 4 0,0 0 0 16,0-1 1-16,0 1 0 0,0 0-1 0,0 0 0 15,-6 0-2-15,6 0-1 0,0 0-4 0,0 0-3 0,0 0-1 0,0 1-4 16,-2-1-2-16,2 2 0 0,-4 0-2 0,0 0 2 16,-2 0 2-16,-1 1 3 0,3 2 1 0,-6 1 7 15,4-2 5-15,-7 3 3 0,3 2 4 0,-5-1 2 0,3 0 1 16,6 3 1-16,-9-2 2 0,5 1-1 0,-2 2-6 0,-1-2-2 15,-1 5-5-15,1-2-5 0,-1-1-1 0,4 3-3 16,-3 0-5-16,3-1-8 0,4 0-5 0,-5-3 0 0,1 6-1 16,8-2-4-16,-2-1-3 0,0 1-3 0,-3 1-3 15,7 0 2-15,-2-3-1 0,2 3 5 0,0-4-11 16,0 3-2-16,0-4-4 0,0 1-5 0,2-1 0 0,-2 1-3 16,7-2 1-16,-7 3-10 0,4-2 7 0,0 0-1 0,-2-1 2 15,8-1 2-15,-4 1-3 0,1 0 2 0,-3-4 0 16,6 1-2-16,-4-1 0 0,5 0 2 0,-5-1 0 0,4-1 0 15,3 1 2-15,-5-2-1 0,2 0-1 0,-2-2 3 0,3-1-1 16,-1 0-1-16,-4-1 1 0,9-2 2 0,-9 0-2 0,6-3 4 16,-1-1-2-16,3 0-1 0,-3-2-1 0,-3 1 0 15,6-3 1-15,-1 3-3 0,-3-4 0 0,5 2-4 0,-3-3 2 16,-2 0 5-16,3-3-3 0,-5 1-1 0,0-2-2 16,0 1 0-16,1-1-3 0,-1-2 1 0,2 0-4 0,-3 3-3 15,-5-2-2-15,6 2 0 0,-6 0 2 0,4 1 2 16,-6 1 1-16,4-2 0 0,-4 4-1 0,0 1 3 0,0 1 1 15,-4-2 2-15,4 1-1 0,-6 2-2 0,6 0 1 0,-2 2 2 16,-6 0 0-16,6 0-1 0,-5 1 2 0,-1 3-2 16,2-2 7-16,-4 4-3 0,-1-1-3 0,3 2 0 0,-7 0-2 15,5 2-1-15,-6-1-1 0,5 4 2 0,-1 0-9 16,-5 0 5-16,3 3 9 0,6 1-3 0,-7 1 1 0,-1 1-1 16,9 0 1-16,-7 1 1 0,8-2-1 0,-5 1 0 0,5-1-5 15,2 3 2-15,-2-2 0 0,4 0 2 0,-2 1-3 16,4 2 1-16,-5-1 2 0,5 2 1 0,0-2-3 0,0 2 1 15,0-2 2-15,5 2 1 0,-5-2 0 0,4 2-5 16,-2-4-9-16,4 4-15 0,-2-5-15 0,0 2-23 0,-4-1-27 16,2-3-30-16,7 3-27 0,-7-7-32 0,2 1-27 0,2-3-28 15,0-2-29-15,-6 0-61 0,11 0-103 0,5-2-72 16,-16 2-23-16,0 0 5 0</inkml:trace>
  <inkml:trace contextRef="#ctx0" brushRef="#br0" timeOffset="46702.51">28282 10156 161 0,'0'-4'213'0,"-4"4"-19"0,4-4-18 16,-2 0-17-16,2 1-14 0,-4-2-15 0,4 4-13 15,-2 0-18-15,-6-3-6 0,6 3-6 0,-3 0-5 0,1 1-7 16,-2 0-3-16,4 1-3 0,-2 0-1 0,0 4 1 0,-4 1 3 16,-3 1 3-16,-3 1 6 0,8 1 5 0,-5 0-2 0,5 0-4 15,-4-1-4-15,8 1-2 0,-7 2-4 0,3 0-4 16,0 1-7-16,2 2-5 0,-2-3-3 0,6-2-4 16,-5 1-2-16,5-4-7 0,0 2-7 0,0-1-7 15,0 1-7-15,5-1-6 0,-5-1 1 0,6 1 0 0,-2-1-1 16,2-3-2-16,0 1 2 0,3 0 1 0,-7-2-1 0,12 1 2 15,-6-1-3-15,1-1-3 0,1-1-2 0,-4 0 2 0,0-1-1 16,1-1-2-16,3-2 0 0,-4 1 0 0,4-3-1 16,-5-1 3-16,5 3-1 0,-8-2-3 0,4 0 2 0,-2-1-1 15,7 0 0-15,-9 3-2 0,2-2 0 0,2-2 0 16,0 1 0-16,-2 1 0 0,-4 0-1 0,5 0 2 0,-5 1-1 16,0-1 0-16,0 0 0 0,0 1-1 0,0-1 1 15,0 0 0-15,0 1 4 0,0 1 0 0,0 1 4 0,0 2 5 0,0-2 6 16,0 1 6-16,0 1 6 0,0-2 3 0,0 2 3 15,0-1 1-15,0 2-4 0,0 0-3 0,0-2-7 0,-5 2 2 16,5 0-9-16,-4 0-8 0,4 4-7 0,-6 0-3 16,6 2-2-16,-6-2 1 0,6 4-1 0,-4 1-7 0,4 0 3 15,-2 3 4-15,2 2 2 0,0-1 1 0,0-1 0 0,0 2-1 16,0-1 0-16,2 3 0 0,-2-3 1 0,0 2 0 16,0 2 1-16,0-3 5 0,0 1 3 0,0 3 6 15,0-1 4-15,-2-1 3 0,2 0 3 0,-4-4 3 0,4 4 0 16,-7-1-1-16,3-2 0 0,2 0 0 0,-4 2 1 15,-2-5 4-15,6 1 5 0,-7-2 6 0,1-2 4 0,-6 0 2 16,7 2 1-16,-5-2-8 0,2 1-1 0,-5-4-6 0,9 2-6 16,-4-1-8-16,3 1-5 0,-3-2-3 0,4 1-4 15,-4-3 3-15,-1 3-8 0,9-3-8 0,-2-1-17 0,0 2-22 16,-2-3-28-16,-1 0-35 0,-3-3-39 0,4 2-39 16,-4-1-39-16,3-3-34 0,1 3-26 0,-2-4-22 0,2-3-23 15,0 2-32-15,1-1-67 0,-1-1-75 0,6 0-27 0,0 9 5 16</inkml:trace>
  <inkml:trace contextRef="#ctx0" brushRef="#br0" timeOffset="47565.53">28539 9609 225 0,'0'-1'278'0,"0"0"-46"16,0-4-32-16,0 1-26 0,0 0-16 0,0 1-11 0,0 2-5 15,0-1-4-15,0-1 0 0,4 2-2 0,-4 1-2 16,2 0 2-16,2 0 6 0,2 0-3 0,-2 0-2 0,3 0-3 15,-1 1 1-15,0 4 0 0,2-3 3 0,-6 4-3 16,9 3-3-16,-7-2 4 0,2 3 7 0,0 5 5 0,-2-1 7 16,-2 2 1-16,2 4 2 0,3 0 2 0,-3 3-8 0,0 2-9 15,-2 0-12-15,4-1-3 0,-6 6-11 0,4-2-10 16,-4 1-10-16,0 0-12 0,0 2-3 0,0 0-4 16,0 0-6-16,0 0-14 0,0-1-11 0,-4 0-6 0,4 0-8 15,-6 1-5-15,6-7-5 0,-2 6-4 0,2-3-3 0,0-1-2 16,0-1 0-16,0-1-3 0,0-2-2 0,0-1 0 0,-4 1 0 15,4-3-3-15,-4 0-1 0,4-2 0 0,-7-2-3 16,7 1 1-16,-4-7 1 0,4 5-4 0,0-2-3 0,0-2-6 16,-2-2-13-16,2 0-14 0,-4 0-20 0,4-3-25 15,-6 1-24-15,6-2-26 0,-4-3-25 0,4 2-17 16,-2-2-23-16,2-1-28 0,0 0-33 0,0 0-37 0,0 0-36 0,-4-1-32 16,4-3-33-16,4-2-54 0,-4-3-74 0,0-1-92 15,0 0-11-15,0 1 25 0</inkml:trace>
  <inkml:trace contextRef="#ctx0" brushRef="#br0" timeOffset="48182.94">29481 9553 371 0,'0'-4'485'0,"4"2"-109"0,-4 1-90 0,7-1-60 0,-7 2-38 16,0 0-24-16,4 2-13 0,-4 1-10 0,4 1-8 15,-2 5-12-15,8-1-17 0,-6 4-11 0,5 4-7 0,-5-1-7 16,2 2-5-16,2 4-6 0,1 0-1 0,-5 2 1 0,0 0 5 16,-2 3-3-16,4 0-1 0,-2 1 4 0,0-2 1 15,-2 3 0-15,-2-3 0 0,7-2 1 0,-7 1 0 0,0-2 1 16,-7 1-2-16,7 0-8 0,-2-1-3 0,-2-1-3 16,0-1-5-16,-2 1-5 0,6-1-8 0,-2-2-5 15,2-1-7-15,-4-2-5 0,4 2-1 0,-4-2-6 0,4-2-8 16,-7-2-2-16,7 0-1 0,0-1-2 0,0-3-1 0,0 1 1 15,0-2-5-15,0 0 0 0,0-3 6 0,7 2-3 16,-7-5-3-16,0 3 1 0,0-3-2 0,4 0-5 0,-4 0-7 16,4 0-9-16,-4-3-14 0,2 3-17 0,4-5-19 0,-2-1-21 15,0 0-19-15,-2-1-20 0,5 1-15 0,-7-3-22 16,4 2-22-16,-4 0-24 0,4-1-18 0,-4 2-18 0,0-1-19 16,-4-1-24-16,4 1-42 0,-4-2-78 0,-3 3-74 15,1-1-24-15,-4 3 8 0</inkml:trace>
  <inkml:trace contextRef="#ctx0" brushRef="#br0" timeOffset="48534.67">29355 9860 390 0,'0'0'377'0,"4"1"-77"0,-4 2-58 0,2-1-39 16,-2-1-22-16,9 3-16 0,-7 0-13 0,8-1-14 16,-4 2-20-16,5-2-19 0,-1 1-20 0,6-1-18 0,1 2-15 15,4-4-14-15,-5 4-11 0,5-4-4 0,-3 2-6 0,7-3-4 16,-6 0 0-16,8-3-2 0,0 2-3 0,4-2-3 15,-7 0-1-15,3-2-4 0,0 1-6 0,-2-3-4 0,0-1-7 16,0 0-7-16,-3 1-6 0,-1-1-3 0,-2 0-7 16,-5 1-8-16,-2-1-7 0,3 2-9 0,-13 0-12 0,8 3-14 15,-5 0-16-15,-5-1-22 0,2 2-31 0,-2 2-44 0,0 0-78 16,0 0-88-16,0 0-41 0</inkml:trace>
  <inkml:trace contextRef="#ctx0" brushRef="#br0" timeOffset="49235.74">30422 9692 369 0,'-6'-1'341'0,"6"1"-81"0,0 0-65 15,-5 1-38-15,5 3-19 0,0 2-5 0,0 4 2 16,0 1 3-16,0 2 1 0,0 2 0 0,5 1-2 0,-5 0-6 16,6 5-8-16,0-3-8 0,-2 3-7 0,0 2-3 0,-2 0-3 15,-2-1-6-15,9 3-4 0,-9-1-4 0,0-1-1 16,0-1-1-16,0 1-4 0,0 0-3 0,0-1-6 0,0-1-4 15,0-2-8-15,0 2-7 0,2-3-5 0,-2-2-7 16,4 0-6-16,-4-1-8 0,0-1-5 0,0 1-3 0,0-5-6 16,0 1-5-16,0-1-2 0,0-3-2 0,0-1-2 0,2 0 3 15,-2-3-8-15,4-1 1 0,6-2 6 0,-3-2 0 16,3-1 0-16,2-3-1 0,-1-1 1 0,5-2-3 16,-5 1 8-16,5-4-3 0,1-2-4 0,-1 1 2 0,5-5-2 15,-9 4-1-15,5-5-1 0,-7-1-1 0,7-1 1 0,-3 0-1 16,-2-2 0-16,-1 1-2 0,3-1 1 0,-8 2 1 15,1 1 1-15,-1-1-1 0,-2-1 0 0,-2 4 3 0,-2 0-3 16,0 0 6-16,0-1 2 0,0 1 6 0,-2 1 1 16,-2 0 0-16,-2 2 4 0,2-4 5 0,-3 1 8 0,-3 4 6 15,0 0 4-15,-7-2 2 0,9 2 4 0,-7 1 8 0,3 2 0 16,-2 2-5-16,3 0-4 0,-1 1-11 0,-3 0-9 16,3 0-5-16,0 0-9 0,-3 2-13 0,9 0-17 15,-9 0-18-15,9 3-24 0,-10 2-27 0,5-3-32 0,-1 4-40 16,-3 4-46-16,3-3-40 0,2 2-33 0,-1 2-29 0,5 0-24 15,2 3-24-15,-2 1-36 0,0 2-65 0,6 1-60 0,0-1-22 16,0 0 15-16</inkml:trace>
  <inkml:trace contextRef="#ctx0" brushRef="#br0" timeOffset="49484.57">30980 9875 10 0,'2'-6'471'0,"2"1"-45"0,-2 0-70 0,-2-1-60 16,4-1-46-16,-4 4-33 0,7-3-28 0,-7 2-27 0,4 1-26 16,-4 0-29-16,0 0-28 0,0 1-30 0,0 2-28 15,0 0-26-15,0 0-27 0,0 0-24 0,0 0-23 0,0 0-23 16,0 2-19-16,0 1-15 0,2-2-11 0,-2 1-10 15,4 0-7-15,-4-1-8 0,0 2-14 0,0-3-31 0,0 0-55 16,0 0-91-16,0 0-43 0</inkml:trace>
  <inkml:trace contextRef="#ctx0" brushRef="#br0" timeOffset="50251.54">31108 9419 2 0,'4'0'199'0,"0"0"-23"15,-2 0-20-15,5 0-13 0,-3 0-8 0,2 0-10 0,-2 0-7 16,0 0-7-16,-2 2-1 0,9-2 0 0,-7 4 1 16,4 1 3-16,-4 1 3 0,0-2 8 0,-2 4 6 0,7-1 7 15,-9 3 3-15,2-1 8 0,-2 1 5 0,0 4 3 16,0 1-5-16,0 2-10 0,0-1-14 0,0 3-10 15,0 1-12-15,0 2-16 0,-2-2-14 0,2 3-16 0,0-1-9 16,0 1-5-16,0-1-6 0,0 0-7 0,0 0-4 0,0 0-3 16,-9-1-2-16,9-1-4 0,0-1-4 0,-2-1 0 15,2-1-2-15,-4 1-1 0,4-6-7 0,0 1 1 0,0-3 0 16,-4 1 0-16,4-3-1 0,0 1-2 0,0-2-1 0,0-2 0 16,0-1 4-16,0 0-2 0,0-2 1 15,0 0-2-15,0-2 3 0,0 0-2 0,0-2 1 0,0-3 0 0,0-2-1 16,0-1 1-16,0-3-3 0,0-1 0 0,0 0-1 15,0-3-2-15,0 0 0 0,0-3-2 0,0 0-1 0,0 1 0 0,0-5 1 16,0 0 1-16,0 1-17 0,0 3 9 0,0 1 1 16,0-2 5-16,-6 3 1 0,6-1-1 0,-2 0 0 0,2 2 1 15,-4 2 14-15,4 1-7 0,-4 1-2 0,4 4-3 16,-7-1-3-16,7 2 2 0,0 2-2 0,0-2 2 16,0 4 1-16,0-3 0 0,0 4 3 0,0-2 0 15,0-2 0-15,0 4-1 0,0 0 0 0,0-3-3 0,0 4-4 16,0 0 3-16,0 4-2 0,0-3 3 0,0 2 1 0,0 1 0 15,0 2 1-15,0 0 5 0,0 2 5 0,-2-1 1 16,2 6 2-16,0 0 5 0,0-1 2 0,2 4 6 0,-2 2-1 16,0-3 1-16,0 4 0 0,0 0-1 0,0 1 0 15,0 2-5-15,0 0-1 0,0 1-6 0,0-1-1 0,0 2-1 0,0-1-1 16,0-2-5-16,0 2-2 0,0-2 0 0,-2 3-1 16,2-2 1-16,0-1-1 0,0-1-1 0,0-1 1 0,2 0-1 15,-2-2-4-15,7-2-5 0,-7-3-7 0,0 0-12 16,0-3-11-16,0 2-16 0,0-4-16 0,0-2-14 0,0 1-16 15,0-3-18-15,0 0-16 0,4-1-20 0,-4-1-23 0,0-1-23 16,0 0-24-16,0 0-24 0,4-1-27 0,-4-4-43 16,0 5-69-16,0 0-104 0,0 0-32 0,0 0 4 0</inkml:trace>
  <inkml:trace contextRef="#ctx0" brushRef="#br0" timeOffset="51961.48">31805 9469 50 0,'0'-1'263'0,"0"-1"-35"0,0 1-25 0,0-3-22 0,0 1-17 16,0 0-17-16,0 2-14 0,0-1-12 0,0 2-12 16,0 0-9-16,0 0-9 0,-2 0-6 0,2 2-2 0,-4-1 1 15,4 4 2-15,-7 1 10 0,3-1 12 0,2 2 12 0,-4 1 6 16,-2 5 5-16,1 1 3 0,-3-1 1 0,0 1 1 15,4 4-8-15,-7-1-10 0,7 0-10 0,-9 0 1 16,5 3-3-16,4 1-1 0,-4-2-6 0,3 4-9 0,-3 0-6 16,0 1-7-16,4-3-5 0,-5 4-10 0,9 0-9 0,-6 1-14 15,2-1-6-15,4 3-6 0,2-3-6 0,-5-2-2 16,5 1-6-16,5-1-3 0,-3 0-3 0,4-2-3 0,-2-1-1 16,2-1 2-16,5 1-4 0,-5-4 1 0,4-2 2 15,5-1 0-15,-3-1 0 0,0-2 1 0,-1-1 1 0,5-2 0 16,1-1 1-16,3-3-1 0,-3 0 0 0,0-3-4 0,-1-3 3 15,1 0-2-15,3-3-2 0,-3-4-1 0,6 2 2 0,-3-4-3 16,-3-2-6-16,5 1 0 0,-5-2-5 0,2-4-2 16,-3 1-4-16,1 0-6 0,-1-3-7 0,-3 0-4 15,3-2 1-15,-5 1-1 0,-1-1-1 0,2 0-1 0,-1 1 2 16,-7 0 3-16,-2-4 2 0,-2 4 7 0,0 0 5 0,0-1 1 16,-2 2 3-16,-2-2 4 0,-7 1 1 0,3-1 4 0,0 2 4 15,-5 1-2-15,-3 1 0 0,1 4-2 0,-1-2 4 16,-1 2-1-16,1 2 2 0,-1 0-2 0,1 4 0 15,-1 2 1-15,-4 3-2 0,5-2 4 0,-1 3-3 0,1 2 0 16,-1 1 2-16,7 1-1 0,-7 0-3 0,7 4 2 0,-2 0 2 16,-3 2-1-16,9 1 1 0,-4-1-1 0,8 2 0 15,-3 4 0-15,1-3 1 0,-2 3 1 0,6-3-1 0,0 5-2 16,0 1-4-16,6 0-7 0,-2-2-12 0,1 5-10 16,-3-2-14-16,6-4-21 0,-2 5-24 0,-4-1-31 15,2-3-31-15,3 2-29 0,-3-1-31 0,-2-1-28 0,2-2-33 16,2 1-47-16,-6 0-74 0,4-3-96 0,0 1-35 0,-2 1 2 15</inkml:trace>
  <inkml:trace contextRef="#ctx0" brushRef="#br0" timeOffset="52420.87">32305 9947 143 0,'8'-3'371'0,"-6"3"-73"0,2 0-57 0,-2 3-39 15,3-3-23-15,1 6-9 0,-2-4-6 0,-2 4-7 0,8 2-5 16,-6-1-7-16,3 4-9 0,-1-1-12 0,4 1-12 16,-6 1-17-16,-4-1-8 0,2 2-8 0,-2 1-10 0,5-2-9 15,-5 1-7-15,6 1-10 0,-6 0-5 0,0-3-8 0,0 3-8 16,0 0-6-16,0-1-3 0,-6-2-5 0,6 2-1 15,-5-3-1-15,5 2-2 0,-2-2 1 0,2 1-3 16,-4-2-6-16,4 1-6 0,0 0-12 0,0-3-10 0,0 1-11 0,0-1-15 16,0-1-15-16,0-3-18 0,0-1-19 0,0 1-17 15,0-3-15-15,0 0-18 0,0 1-22 0,4-1-26 16,-4-1-44-16,2-4-70 0,-2 2-99 0,5-3-42 0,-5 0-13 16</inkml:trace>
  <inkml:trace contextRef="#ctx0" brushRef="#br0" timeOffset="52923.07">32716 9813 61 0,'0'-1'353'0,"0"-1"-64"0,0 2-53 0,0 2-38 0,-4 1-27 15,4 3-21-15,-4 0-13 0,-2 0-9 0,4 4-8 0,-6 1-8 16,1 2-11-16,1 3-10 0,2-1-11 0,-2 1-8 0,2 4-9 16,2-1-9-16,-3-1-7 0,-1-1-8 0,6 2-2 15,-4-2-4-15,4 1-1 0,-2 1-2 0,2-3-1 16,0 3-2-16,0-3-1 0,2 0-4 0,-2-2-4 0,4 0-4 15,-4-2-3-15,6 0-2 0,-6-3-2 0,5 1 0 16,-5 0 3-16,2-3-1 0,2-1 4 0,2 2 1 0,2-2 2 16,-6-3 1-16,9 2 0 0,-5-4 1 0,8 2-3 0,-3-3-1 15,1-3 0-15,0 0-2 0,-1-1-1 0,5-2-3 16,-1 0-1-16,3-4-3 0,-1 0 1 0,2-1-3 16,-7 0 1-16,0 0-2 0,7-4 0 0,-3-1 1 0,-7 2 1 0,5-3 1 15,-1 0 0-15,-5-1-1 0,0 1 1 0,-4 0 3 16,0-1 2-16,-2-1 0 0,-4 1 1 0,2-2 0 0,-4 0 1 15,-6 4-1-15,4-1 2 0,-5 2-3 0,5 2-2 16,-8 1-2-16,8-1-3 0,-7 5-1 0,-1 0-5 0,1 0-10 16,-3 1-15-16,1 1-16 0,-1 1-20 0,-1-1-21 0,1 3-24 15,-1-1-26-15,1 2-26 0,3 2-26 16,-1-5-29-16,1 5-41 0,13 0-74 0,-8 5-101 0,-4-5-39 16,1 2-8-16</inkml:trace>
  <inkml:trace contextRef="#ctx0" brushRef="#br0" timeOffset="55383.85">17455 12049 144 0,'-6'2'217'0,"3"-2"-39"0,3 0-28 0,-4 1-20 16,4 0-18-16,-4-1-12 0,4 0-10 0,-6 4-8 16,6-4-10-16,0 1-8 0,0 1-4 0,0-2-5 0,-2 1-2 15,2 1 2-15,-4-2 2 0,4 3 5 0,0-2 6 16,0 0 4-16,0 1 6 0,0 0 6 0,0-2 7 0,0 0 6 16,0 0 7-16,0 0 4 0,0 0 6 0,0 0 4 0,0 0 4 15,0 0 4-15,4 3-1 0,-4-2 1 0,0 2-1 16,2-3-3-16,-2 0 0 0,6 0 0 0,-6 0-1 15,4 4 1-15,-4-3 4 0,4 1 5 0,-4 1 10 0,3-2 10 16,3 0 6-16,4 1 1 0,-4 2 2 0,5-2 1 0,-3-1-2 16,4 2-4-16,5-1-9 0,-1 0-8 0,7-2-13 15,2 4-14-15,-6-2-12 0,7-1-12 0,1 1-18 0,-4-2-14 16,4 0-15-16,0 0-13 0,-7 0-9 0,3 0-4 16,-2 0-3-16,2 0-4 0,-3 0-1 0,3 0-2 0,-6 0-1 15,-7 0 0-15,6 0-2 0,-5 0-1 0,-1 0 0 0,-4 0-3 16,0 0-5-16,-1 0-7 0,-3 0-13 0,2 0-21 0,-4 0-23 15,0 2-30-15,0 0-35 0,0 0-40 0,0-1-37 16,6-1-45-16,-6 2-42 0,4-2-42 0,0 3-37 16,-2 0-30-16,5 1-28 0,-3-2-39 0,2-1-80 0,0 5-61 15,-6-4-2-15,0 7 21 0</inkml:trace>
  <inkml:trace contextRef="#ctx0" brushRef="#br0" timeOffset="55807.65">17540 12447 231 0,'-5'2'301'0,"-1"0"-60"0,2-1-50 0,2 2-35 16,2-1-25-16,-4-1-17 0,4-1-11 0,0 0-9 16,0 1-6-16,0 2-2 0,0-1-2 0,0-2 1 0,0 2 7 15,0 0 11-15,0-1 10 0,4 1 10 0,-2 1 8 16,2-2 5-16,2 2-1 0,1 1 2 0,3-1-5 0,4 2-5 16,-1 0-6-16,-3-4-9 0,13 1-7 0,-2 2-9 0,1-1-5 15,1 2-10-15,4-2-3 0,0 1-11 0,0-2-11 16,4 1-8-16,-2 1-9 0,2-1-4 0,-2-1-7 15,2 2-4-15,-3-2-9 0,-1 0-4 0,6-2-3 0,-8 0-3 16,-6 0 0-16,1 0-2 0,1-2-4 0,-4 0-6 16,-1-2-10-16,-3 2-10 0,3-1-15 0,-5-3-17 0,5 3-27 15,-10-3-29-15,5 0-27 0,-5 0-28 0,-2 2-29 0,6-6-28 16,-8 3-23-16,2 0-24 0,3 0-27 0,-7-2-52 16,0-1-100-16,0 2-61 0,-7 2-12 0</inkml:trace>
  <inkml:trace contextRef="#ctx0" brushRef="#br0" timeOffset="56981.68">19038 12025 193 0,'0'-1'288'15,"0"-1"-42"-15,0 2-36 0,0-1-28 0,0-2-25 16,0 3-19-16,-6 0-12 0,6 0-10 0,0 0-10 0,-2 0-6 16,2 0-2-16,-4 0-4 0,4 0 0 0,0 0-2 15,0 0 1-15,0 0 2 0,-4 3 1 0,4-2 3 0,-7-1 10 16,3 2 5-16,-2-1 7 0,0 3 11 0,0 2 10 0,-5 1 5 16,1 3 3-16,0-1-1 0,-3 2-7 0,-3 3-3 0,1 0-7 15,-1 2-12-15,-1-1-14 0,11 0-9 0,-11 4-8 16,11-1-8-16,-2 0-8 0,0 4-10 0,4-3-9 15,-7 0-7-15,9 0-7 0,-2 1-5 0,4 1-5 0,0 0-3 16,0-1-3-16,0 0-2 0,4 2-1 0,-2-2-2 16,4-1 0-16,3 0-2 0,-1 0 0 0,0-2-1 0,-2-1 1 15,11-1 1-15,-5-1 3 0,-1 0 4 0,5-3 3 0,-1 2-2 16,1-3 4-16,1-1 1 0,-1-1-1 0,1-2 0 16,-1-2-3-16,1-2 0 0,4 0-1 0,-5-2 1 0,1-2-3 15,-1-1-1-15,5-6-2 0,-2 0-2 0,1-2 0 16,-3-2-5-16,3-3-1 0,-3 1-4 0,-1-3-2 0,1-1-1 15,-5-4-2-15,5-2-1 0,-3 2-4 0,-1-4-4 0,1-1-1 16,-7-1-2-16,-1 1 1 0,-2 1-1 0,0-1-2 16,-2 3 2-16,-2 3 2 0,-2-3 2 0,-2 2 1 0,0 1 2 15,-7-1 1-15,-1 1 0 0,0 5-2 0,-3-1-1 0,5 3-2 16,-7 0 0-16,5 1 0 0,-5 2-2 0,-3 3-6 0,3 2-9 16,1-2-12-16,5 4-14 0,-5 2-18 0,-1 1-20 15,7 2-21-15,-1 2-25 0,1-2-22 0,2 0-28 0,4 1-29 16,-7 1-35-16,9 2-35 0,-2 2-27 0,0 1-23 15,8 0-19-15,0 1-23 0,-2-2-37 0,9-1-61 16,1 2-50-16,5 3-12 0,-7 2 14 0</inkml:trace>
  <inkml:trace contextRef="#ctx0" brushRef="#br0" timeOffset="57292.88">19766 12239 33 0,'6'-1'519'0,"-6"0"-7"0,4-1-77 0,-4 2-65 16,0-3-50-16,-4 1-38 0,4 1-33 0,0-2-29 0,0-1-33 15,0 0-33-15,0-1-35 0,0 3-34 0,0-3-30 16,0 0-24-16,0 4-18 0,0 0-22 0,0-1-24 0,0 2-21 16,0 0-25-16,0 0-26 0,0 0-29 0,0 0-29 15,0 0-21-15,0 0-19 0,4 0-15 0,-4 0-12 0,0 0-13 16,2 0-19-16,-2 0-33 0,0 0-67 0,0 0-61 16,0 0-21-16</inkml:trace>
  <inkml:trace contextRef="#ctx0" brushRef="#br0" timeOffset="57978.81">20250 11794 518 0,'-5'-7'527'0,"-1"-1"-95"0,2 3-92 16,2-1-67-16,-2 4-48 0,0-3-35 0,-2 5-32 0,-1-2-26 15,3 2-25-15,-4 2-27 0,-2 3-26 0,1-1-21 16,1 3-16-16,0 3-9 0,-1 3-1 0,1 1 2 0,0 0 3 16,0 3 3-16,-3 1 1 0,5 3 1 0,-4 1 0 0,2-2 1 15,3-1-2-15,5 2-3 0,-4-1-4 0,4 1-2 16,0 0 0-16,0 0-11 0,0-3 4 0,4 1 1 0,-4-2 1 15,5-2 0-15,-3-2-1 0,8 0 1 0,-4-5-1 0,0 1 8 16,-2-2-6-16,7-1-4 0,-7-3-3 0,4 0-2 16,0-3-1-16,1 0-5 0,-1-4-2 0,0 1-3 15,3-3 0-15,-1-2-7 0,0 0 0 0,-3-5-3 0,3 3 0 16,-4-4 1-16,4 0 3 0,-5 3 2 0,1-3 4 0,0 0 4 16,-2 2 3-16,-2-2 3 0,2 1 3 0,2 1 4 15,-6 2 2-15,7 0 5 0,-7-1 7 0,4 1 9 0,-4 1 9 16,4 0 7-16,-4 0 4 0,2 2 4 0,-2-4 7 15,4 2 5-15,-4 0 6 0,0 1 3 0,0 1 6 0,0 0 6 16,0 3 4-16,0-2 4 0,0 2-5 0,6 0-3 0,-6 1-7 16,0 3-10-16,4 0-15 0,-4 0-13 0,0 0-9 15,3 3-13-15,-3-3-7 0,0 0-6 0,4 3-7 0,-4-1 0 16,0 4 1-16,6 1 1 0,-6 2-1 0,4 4 2 16,2-1 4-16,0 5 0 0,3-4-1 0,-1 6 0 0,2 2 0 15,1 1 2-15,1 3 2 0,-2 1 1 0,1 2-2 16,-1-3-1-16,-6 0 3 0,4 3-1 0,-3-1 2 0,1 2-1 15,0-4 1-15,-2 4-1 0,0 0 5 0,-4-1 2 16,0-2 5-16,-4 2 6 0,0-4 5 0,-2 0 2 0,0-2 0 16,-5 1 6-16,5-2 5 0,-4-3 4 0,-1 3 2 15,1-3-2-15,-2-1 0 0,-1-4 2 0,-1 1-3 0,3-3-2 16,-1-1-5-16,-2-1-8 0,1-1-3 0,3-2-8 0,-7 0-3 16,7-2-4-16,-2 0-9 0,-3-2-13 0,5 0-17 15,-3-2-18-15,3 0-24 0,-2-2-26 0,3 0-34 0,-3 0-38 16,2 0-42-16,7-1-41 0,-1 2-39 0,0-2-41 0,-2-3-46 15,6 6-67-15,0 0-108 0,0-11-45 0,0 11 0 16,6-9 29-16</inkml:trace>
  <inkml:trace contextRef="#ctx0" brushRef="#br0" timeOffset="60894.86">18569 11902 40 0,'0'0'45'0,"0"0"-5"0,0 0-4 0,0 0-1 16,0 0-3-16,0 0-4 0,0 0-1 0,0 0 1 15,0 0-2-15,0 0 0 0,0 0-1 0,0 0 1 0,0 0 2 16,0 0 2-16,0 0 2 0,0 0 0 0,0 0 4 0,0 0 3 16,-4 0 1-16,4 4 3 0,-6-2 0 0,6-2 0 0,0 0 0 15,0 0-1-15,-2 0-1 0,2 1-3 0,0-1-3 16,0 0-4-16,0 0 1 0,0 0-2 0,0 0 1 15,0 0 1-15,0 0 3 0,0 0 6 0,0 1 5 0,0-1 7 16,0 4 6-16,0-4 5 0,-5 0 4 0,5 1 5 0,-4 0 4 16,4 1 1-16,-6 1 4 0,6-2 0 0,-4 3 4 15,4 0 2-15,-2 2 7 0,-2 0 9 0,-2 0 9 0,1 3 3 16,-1 3 0-16,4 2 3 0,-6-1 3 0,2 1 1 16,-1 1-6-16,3 2-11 0,-6 2-12 0,8-1-8 0,-8 3-7 15,5 2-10-15,-1 0-10 0,0 1-11 0,0 0-11 16,2 4-7-16,-2-5-7 0,6 6-6 0,-5-1-4 0,5 3-3 15,0-2-4-15,5 1-5 0,-5 2-9 0,6-1-13 16,0-2-17-16,-2 4-24 0,6-6-24 0,3 5-35 0,-3-2-41 16,5 0-42-16,1 1-38 0,7-3-46 0,-2-4-73 15,3 0-133-15,1-6-48 0,2 4-18 0,-8-3 14 0</inkml:trace>
  <inkml:trace contextRef="#ctx0" brushRef="#br0" timeOffset="61732.71">20576 11673 155 0,'0'-1'197'16,"0"-1"-23"-16,0 0-20 0,2 4-16 0,-2-2-17 0,0 2-11 15,0-2-12-15,4 1-8 0,-4 2-4 0,7-1 0 16,-3-1 0-16,-4 2 3 0,2-1 2 0,-2 1 8 16,0 1 13-16,4-1 11 0,2 2 13 0,-2-2 5 0,2 3 6 15,1 0 7-15,1 2 7 0,0 3 0 0,2 3-6 0,-3 0-9 16,3 2-12-16,0 1-5 0,1 3-4 0,1-1-7 0,-2 4-12 15,5 2-8-15,3 2-8 0,-7 1-5 0,5-1-7 16,-1 3-8-16,1 2-10 0,-3 1-12 0,3-1-8 16,-1 1-5-16,-3 2-7 0,-1-2-5 0,-1 2-5 0,-4 0-5 15,4 3-3-15,1-3 0 0,-9 0-1 0,2 2 0 0,2-5-1 16,-6 4-2-16,-6-5-2 0,2-1 3 0,2 1-2 16,-9-3-3-16,-1 0-9 0,-2-3-10 0,3 1-16 0,-5-4-25 15,3-2-29-15,-7-1-39 0,3-2-43 0,7-2-42 16,-3 1-39-16,-1-3-37 0,8-3-31 0,-5-1-33 0,5-4-58 15,0-2-113-15,2 1-42 0,4-4-1 0,0 0 21 0</inkml:trace>
  <inkml:trace contextRef="#ctx0" brushRef="#br0" timeOffset="62962.61">20921 11354 79 0,'0'0'104'15,"4"0"-8"-15,-4 0-10 0,0 0-6 0,0-2-7 16,7-1-6-16,-7 2-2 0,4 1-5 0,-4 0-1 0,0 0-3 16,0 0-1-16,0 0 1 0,0 0 3 0,0-3 3 0,0 3 1 15,0-3 3-15,0 3 0 0,0 0 1 0,4 0 1 16,-4 0-2-16,0 0-8 0,0 0-3 0,0-3 0 0,0 3-2 15,0-1-1-15,0 1-6 0,0 0-3 0,0 0-3 16,0 0 4-16,2-3-4 0,-2 1-9 0,6 1-6 0,-2 1-5 16,0-1-4-16,-1-3-3 0,7 3-3 0,-4 1-4 0,4 0-1 15,1 0-1-15,1 0 4 0,-4 0 1 0,5 0 2 16,-7 0 2-16,8 0 4 0,-7 0 5 0,3 0 4 0,-4 0 5 16,7 0 3-16,-5 0 5 0,-6 0 2 0,2 1 0 15,2 3 6-15,-2-3-5 0,-1 0-4 0,-3 4-3 0,4-1 1 16,-4-1 2-16,6 4 2 0,-6-4 2 0,4 4-3 0,-4 2 3 15,-4 1 4-15,4 2 0 0,-6-2-1 0,6 2-7 16,-4-1-5-16,4 0 0 0,-3 1-2 0,3 3 3 16,-4-3-2-16,-2 3-2 0,2-4-1 0,2 4 2 0,-2-2-1 15,0 0 0-15,-3-3 2 0,-3 5-1 0,8-4 4 16,-8 2 0-16,6 2 0 0,-3-5-2 0,1 0 2 0,2 0-2 16,2-3-4-16,-2 0-3 0,0 2-4 0,-3-2-2 0,5-1-1 15,-2 0 3-15,0 0-1 0,-2 0-1 0,4-3-1 16,2 2-3-16,-4-2 5 0,4 1-1 0,0-2 0 0,0-1 0 15,-4 2-4-15,4-1 1 0,0-2 3 0,0 0 2 0,0 0-1 16,0 0 2-16,0 0 9 0,0 0-2 0,0 0 4 16,4 0 4-16,-4 0-2 0,4 0 2 0,-4 0 2 0,2 0 4 15,-2 0-5-15,6 0 4 0,-6 0-1 0,4 0 0 16,0 0 0-16,-2 0 0 0,5-2-7 0,1-1-4 16,-6 2-6-16,8-1-4 0,-3 1-4 0,3-2 4 0,-4 2-8 15,11-1-7-15,-9 1 0 0,4-3-3 0,-5 4-2 0,7 0 0 16,-8 0-2-16,9 0-8 0,-7 0 3 0,6 0 3 0,-7 0 1 15,5 0-1-15,-2 0 2 0,1 0 0 0,-1 0-2 16,2 0 2-16,-3 0 0 0,-7 0 0 0,8 4 1 0,-4-4 1 16,3-4-1-16,-7 4 2 0,4 0-1 0,-2 0-2 0,0 4-7 15,-2-3-8-15,4 1-6 0,-2-2-9 0,1 0-10 16,-3 0-14-16,2-2-16 0,2 1-16 0,-6-3-11 0,4 4-12 16,-4 0-20-16,2 0-17 0,-2 0-18 0,0 0-19 0,0 4-14 15,-2-3-24-15,2-1-27 0,0 0-37 0,0-5-50 16,0 1-87-16,-4-1-75 0,-2 2-35 0,2 3-6 0</inkml:trace>
  <inkml:trace contextRef="#ctx0" brushRef="#br0" timeOffset="64462.1">21490 12096 102 0,'0'-3'165'0,"0"3"-15"0,0 0-14 0,0 0-12 16,0 0-13-16,0 0-9 0,0 0-7 0,0 0-9 0,0 0-2 16,0 0-6-16,0 0-3 0,0 3-4 0,0-2-1 0,0-1 1 15,0 2-1-15,0-1 2 0,0 2 2 0,0-1 5 16,0 0 6-16,0-2 7 0,0 0 5 0,0 0 6 16,0 0 6-16,0 4 4 0,0-4 2 0,0 0 1 0,0 2-3 15,0-2-6-15,2 1-5 0,-2 1-8 0,0 0-6 16,0 0-8-16,0 0-6 0,0-1-9 0,0 1-5 0,0 2-1 15,0-1 1-15,6 3-3 0,-6 0 0 0,4 1 0 0,-4 0 1 16,4 2 1-16,-2 0-2 0,3 1-3 0,7 4-1 16,-8-1 3-16,2 2 1 0,0 1-2 0,3 1-2 0,-7 2-4 15,8 0-1-15,-4-2-2 0,-2 3-3 0,7-2-4 0,-5 1-3 16,0 3-4-16,0-3 8 0,3 1-4 0,-1-2-5 16,-4-1-3-16,2-1-3 0,-2 1-3 0,7-2-3 0,-9-3-1 15,2 0-15-15,2 0 4 0,-2 1 2 0,-2-3 2 0,2-1 1 16,3 2 1-16,-3-1 0 0,0 2 3 0,-2-1 2 15,4-1 0-15,-6-3 0 0,4 0-2 0,3 1 1 0,-3-2 1 16,-2 0 3-16,2-3-1 0,-4 1 2 0,6-2 6 0,-6 0 11 16,4 0 11-16,-4-2 14 0,2 0 14 0,-2 0 14 15,0 0 15-15,4-2 10 0,-4 0 4 0,7-1-6 0,-3-3-6 16,0 0-12-16,-2-2-15 0,4-1-17 0,-2-2-15 16,3-2-17-16,-1-2-11 0,2-2-3 0,-6-2-8 0,8-3-2 15,1 0-3-15,-5 2-2 0,8-7-1 0,-5 0-1 16,1-6-2-16,4 0 0 0,-1-3-3 0,1 2-1 0,-5 0 2 15,1 1-3-15,0 1-2 0,1 0 0 0,-1 0 3 0,-4 2 1 16,4 1 1-16,-3 2-1 0,3 4-3 0,-4-1 0 16,0 5 0-16,-1-1-3 0,1 3-7 0,-2 4-7 0,-2 0-10 15,2 5-11-15,-4-3-16 0,6 5-19 0,-6 2-15 0,4-1-18 16,-4 4-19-16,0-1-22 0,0 2-15 0,0 0-15 16,0 0-12-16,0 0-10 0,0 0-21 0,0 0-15 0,0 2-11 15,-4-1-10-15,4 4-4 0,-6-1-7 0,6 2-6 16,-4 1-6-16,4-2-4 0,0 1-19 0,0-3-36 0,-2 0-72 15,2 3-59-15,-10 2-20 0</inkml:trace>
  <inkml:trace contextRef="#ctx0" brushRef="#br0" timeOffset="65753.85">22242 12391 105 0,'0'-3'280'0,"0"3"-45"0,-4-4-39 0,4 4-32 15,-2 0-23-15,2 4-19 0,0-4-12 0,0 3-9 0,0-2-6 16,-4 2-2-16,4 0 1 0,-6 2 2 0,6-1 5 0,-4 2 7 16,-3 0 1-16,5-1 3 0,-2 2 2 0,-6 0 2 15,4 4-2-15,-5-2-2 0,5 1-7 0,-4-2-9 0,4 1-8 16,-1 4-13-16,-3-1-4 0,0-3-18 0,-1 1-13 16,5 2-11-16,-4-2-7 0,6 2-5 0,-3 0-5 0,3-2-2 15,-4 1-13-15,4-1 4 0,0 1 2 0,-2-2-2 0,4-2 0 16,2 1-1-16,0-2 1 0,0 1 0 0,0 0 1 15,0-1-2-15,2 0 0 0,-2 0 3 0,6-3-2 0,2 1 2 16,0 1 1-16,1 0 2 0,3 3 1 0,-2-6-1 16,7 3 1-16,-3-3-2 0,-5 3-1 0,5-2 1 0,-2 3-3 15,-1-3 1-15,3 4-1 0,-1-1-1 0,-1 0-1 16,3-2 2-16,-9 2-2 0,8 0 1 0,-6 2-2 0,3-1-1 16,-1 1 1-16,5-1-1 0,-3 2 1 0,0-1 0 15,-3 1 2-15,3 0-1 0,-6 3 1 0,9 0-1 0,-9-2 0 16,6 1 1-16,-3-3-1 0,1 4 0 0,-4-4-3 15,-4 1 2-15,2-1 1 0,3 0 5 0,-7-1 3 0,0 0 5 16,0 2 8-16,-7-3 8 0,3 0 10 0,2-2 6 0,-4 2 7 16,-4 0 1-16,1-1 2 0,-7-2-3 0,-1 1-2 15,7 1-6-15,-7-4-8 0,1 1-5 0,-7 1-5 0,7-2-5 16,-5-1-4-16,4-1-2 0,-5-2-5 0,5 1-2 0,3 1 1 16,-3-1-2-16,5-2-2 0,1 1 0 0,-1-3 0 0,2-1-1 15,-5 3 2-15,9-3-1 0,0-1 0 0,2-2-1 16,2-1-1-16,2-3-2 0,2 2-6 0,2-4-8 0,2-1-7 15,0-1-11-15,9-3-6 0,-3 0-4 0,5 1-6 16,3-2-7-16,-3 0 4 0,6 1 4 0,-7 2 6 0,1-1 10 16,1 2 5-16,-1-1 2 0,-1 4 6 0,-3 0 9 15,1-1 1-15,-1 2 1 0,-1 1 6 0,-4 0-1 16,-2-2 2-16,5 3 3 0,-5 0 0 0,0 0-2 0,0 2 1 0,-1-1-1 16,-5-1 1-16,0 2 1 0,0 0 1 0,0 1-3 15,-5 1-1-15,-1-1 2 0,0 2-2 0,0 3 0 16,2-3-7-16,-7 1-14 0,5 4-16 0,-4-1-19 0,-1 1-24 15,3 1-25-15,0 1-29 0,0 0-30 0,-3 1-23 0,3 1-18 16,2 1-13-16,4-2-13 0,-2 0-24 0,4-1-38 16,0 2-67-16,-5 2-69 0,-1 3-31 0</inkml:trace>
  <inkml:trace contextRef="#ctx0" brushRef="#br0" timeOffset="67801.37">23358 12007 84 0,'0'-1'210'16,"-2"-2"-28"-16,2 3-26 0,-4 0-24 0,4 0-12 15,0 0-13-15,0 0-11 0,0 0-5 0,0 0-10 0,0 0-2 16,0 0 1-16,0 0 3 0,0 0 3 0,0 0 7 0,-4 0 7 16,4 0 8-16,0 0 11 0,0 0 6 0,0 0 6 15,0-2 7-15,0 1 2 0,0 1 3 0,0 0 1 0,0 0 1 16,0 0-7-16,0 0-7 0,0 0-6 0,0 0-12 16,0 0-9-16,0-3-10 0,0 2-10 0,0 1-12 0,0 0-8 15,0 0-10-15,0 0-9 0,0 1-10 0,0 2-4 16,0-2-7-16,0 1-4 0,0 1 0 0,-6-1-3 0,6 4 3 15,-2 2 5-15,2-1 7 0,0 3 10 0,0 0 16 16,0 1 10-16,2 1 10 0,-2 2 13 0,6 0 8 0,-6 4 5 16,4 1 4-16,-4-1-3 0,4 1-5 0,-2 1-4 0,-2 1-1 15,7-1-5-15,-3 0-6 0,2 1-7 0,-6 0-7 16,4-2-8-16,-4 2-5 0,4-3-7 0,-4 2-9 0,2 0-6 16,-2-3-2-16,7-2-1 0,-7 1 1 0,4-1 1 0,-4-2-1 15,0-2-1-15,0 2-2 0,0-5-4 0,0 2-2 16,0-4-7-16,0 1-3 0,0-2-7 0,4-1 0 0,-4 0-2 15,2 0-3-15,-2-3 2 0,0 1-4 0,0-2-3 16,0 0-2-16,0 0-6 0,0 0-9 0,0 0-12 0,0 0-13 16,0 0-19-16,0 0-22 0,0 0-25 0,0-2-27 15,0 1-30-15,0-3-35 0,0-4-38 0,6 6-43 16,2-7-41-16,-6 6-33 0,5-4-29 0,-3-1-24 0,2 1-29 0,-2-4-40 16,6 2-58-16,-8 0-47 0,-2 1 1 0,0 5 27 15</inkml:trace>
  <inkml:trace contextRef="#ctx0" brushRef="#br0" timeOffset="68376.82">23259 12324 203 0,'-4'3'253'0,"-2"-2"-35"0,6 1-26 16,-4 1-22-16,2-3-18 0,2 0-17 0,-4 1-11 15,4 1-11-15,-7-1-9 0,7-1-8 0,-4 0-4 0,4 4-4 16,-2-3-2-16,2 0-5 0,0 1-5 0,0 0-7 16,0-2-5-16,0 2-7 0,0 1-4 0,0-3-3 0,0 2-2 15,0-1 0-15,0-1 5 0,0 0 4 0,2 4 3 0,-2-4 6 16,4 0 6-16,-4 0 5 0,7 0 6 0,-3 0 7 16,-2 0 4-16,8 0 5 0,-6 0 3 0,-2 0 1 0,2 0-5 15,7 0-4-15,-7 0-8 0,4 1-11 0,-4-1-9 0,7 2-9 16,-9 0-6-16,8 0-4 0,-2 0-3 0,1-1-3 15,-1 2-3-15,0-3-3 0,2 1-4 0,1-1-1 0,3 0-4 16,3 0-5-16,-1 0 0 0,1 0 8 0,-1 0-5 16,7-1-3-16,-2-2-2 0,-3 2-1 0,3-1-1 15,2 0-2-15,-2-2 0 0,1-1-13 0,-1 2 5 0,-5 0 3 16,7-1 2-16,-6 1-3 0,-1 2 0 0,-5-3 1 16,3 3-3-16,-2-1 0 0,-1 1-1 0,-7-2-1 0,2 1-1 15,0 1 1-15,-2-2-2 0,-4 2-1 0,3 1-4 0,-3 0-7 16,4 0-12-16,-4 0-12 0,0 0-18 0,6-2-19 15,-6 1-19-15,4 1-25 0,-4 0-28 0,0 0-29 0,0 1-27 16,0-1-29-16,0 0-24 0,0 0-29 0,0-1-29 0,2-4-38 16,-2 1-63-16,0 0-105 0,0 1-29 0,-2 1 0 15</inkml:trace>
  <inkml:trace contextRef="#ctx0" brushRef="#br0" timeOffset="72571.58">24365 11942 24 0,'0'0'67'0,"0"0"-4"0,0 0-4 0,0 1 0 0,0-1 0 15,0 0 2-15,0 2 1 0,0-2 1 0,0 0 0 0,0 2 1 16,0-1 0-16,0 2 1 0,-6-3 0 0,6 2 0 0,0-2 2 16,0 0 4-16,0 1 1 0,0-1 5 0,0 0 5 15,0 0 9-15,0 0-2 0,0 2 0 0,0-2 1 16,0 0 1-16,0 0 1 0,0 0-2 0,-4 1-3 0,4-1-10 16,0 3 1-16,-2-3-3 0,2 0-1 0,0 2 1 0,0-1-1 15,-4 2 5-15,4-2 4 0,0 3 8 0,-7 0 9 16,7 2 8-16,-4 1 4 0,4 2 4 0,-6 1 1 15,2-1-4-15,2 3-4 0,-2-1-8 0,-2 2-2 0,1 1-2 16,3-1-2-16,-2 7-4 0,-2-1-4 0,2 1-2 16,2 1-4-16,-2-3-3 0,-3 4-10 0,3 1-11 0,2-3-8 15,2 4-7-15,-4 0-3 0,4 1-5 0,0 1 0 0,0-3-2 16,0 1-4-16,4 0 0 0,-4-5-5 0,2 2 1 0,2-2-4 16,3-2-3-16,-3 0-3 0,-2-3-2 0,8-2-1 15,-6 1 1-15,3 0 1 0,-1-2 0 0,0-3 2 16,-2 0 0-16,6-3 7 0,-3 0 6 0,-1-3 9 0,-2 1 9 15,2-2 9-15,0-1 6 0,9-1 4 0,-9-2 0 0,11-4-1 16,-3 2-4-16,5-3-9 0,-3 0-9 0,1-3-10 0,1-3-10 16,-5 0-7-16,9 2-3 0,-5-6-5 0,0 0-3 15,-1-4-2-15,3 1-3 0,-1-1 1 0,-7-2 1 0,1 0-1 16,2-2 1-16,-1-1-1 0,-5 1 1 0,0-1 0 0,1 2 1 16,-3-1 0-16,-4 0 2 0,2 2 0 0,-4 0 1 15,0 1 5-15,-4 0 4 0,2 2 1 0,-4 2-1 0,2-1 1 16,-7 2-2-16,9 1 0 0,-6 0-2 0,2 4-3 15,-1 0-5-15,-3 2 1 0,0 4-3 0,-1-4-1 0,-1 3-2 16,0 2-2-16,-3 4-7 0,5-4-5 0,-7 6-8 0,5 0-15 16,-3 0-12-16,5 0-20 0,-2 0-22 0,1 4-25 15,1-2-21-15,8-1-25 0,-6 0-25 0,2 3-24 16,3-3-26-16,-1 2-20 0,0 3-17 0,-2 1-14 0,6 0-11 16,0 2-7-16,0 0-5 0,6 1-12 0,-2-2-22 15,0-3-47-15,-1 0-80 0,7 1-22 0,-6 1 1 0</inkml:trace>
  <inkml:trace contextRef="#ctx0" brushRef="#br0" timeOffset="72813.81">25169 12158 105 0,'0'-7'504'0,"2"0"-17"0,-2-2-101 0,0 3-93 0,0 0-69 16,0 1-49-16,0 1-34 0,0 1-25 0,0-1-24 0,0 0-25 0,0 1-28 15,0 2-32-15,4-1-28 0,-4 1-26 0,0 1-26 16,0 0-24-16,0 0-22 0,-4 0-21 0,4-3-16 16,0 3-12-16,0 0-11 0,0-2-5 0,0 1-19 0,0 1-31 15,0 0-56-15,0 0-65 0</inkml:trace>
  <inkml:trace contextRef="#ctx0" brushRef="#br0" timeOffset="73379.97">25459 11795 226 0,'0'-1'397'0,"0"-1"-89"0,0 1-72 15,0 1-59-15,0 0-38 0,0 0-26 0,0 0-15 0,0 1-13 16,0 1-9-16,-2 2-6 0,2 4-5 0,-5 0 0 16,5 0 1-16,-4 3 3 0,-2 1 2 0,2 2-1 15,2-2-2-15,-2 1-1 0,4 2-1 0,-6 2-6 0,1 2-5 16,5-3-7-16,-2 2-4 0,2 3-2 0,-4-1-2 0,4 1-5 15,0 0-4-15,0-1-6 0,0 1-3 0,0-1-2 0,0-2-2 16,0 2-4-16,0-4-2 0,4 0-3 0,-4-2-2 16,0 0-2-16,2 1 0 0,3-3-3 0,5 1 2 15,-8-2-2-15,8-1 3 0,-1 0-2 0,-1-3 1 0,-4 1 0 16,2-1 0-16,0 0 0 0,5-2 1 0,-3 0-1 0,0-3 0 16,1-1 3-16,-1 2 0 0,0-3 0 0,0-3 0 15,1 2 0-15,3-2 0 0,-6-2 0 0,11-1-1 0,-9 1-2 16,4 0-1-16,-5-4 2 0,3 1-1 0,-4-2 0 0,4 0 2 15,-3-1-1-15,3-1 2 0,0 2-1 0,-3-1 0 16,3-6 0-16,-6 1 3 0,2-2 0 0,0-3-1 0,1 3 2 16,-3-3 1-16,2 3 4 0,-6-4 5 0,4 4 7 15,-4-2 0-15,0 1 3 0,-4 0 5 0,-2 2 0 16,2-1 2-16,2 0-4 0,-9 6-2 0,5-4-6 0,-4 4-5 16,4-2-3-16,-5 4-4 0,-3-3-4 0,7 4-5 0,-5-2-4 15,2 2-1-15,4 1-8 0,-3 4-11 0,1-1-14 0,0 4-19 16,-1-1-18-16,-1 2-20 0,6 0-22 0,-6 2-25 15,8-1-19-15,-7 4-17 0,3-3-15 0,4 2-10 0,2 2-11 16,0-1-13-16,0-1-28 0,0 0-51 0,2 0-94 16,4 0-40-16,3 2-13 0</inkml:trace>
  <inkml:trace contextRef="#ctx0" brushRef="#br0" timeOffset="74196.63">26296 11662 135 0,'-10'-5'311'0,"-1"3"-64"0,5 1-54 15,-4 1-43-15,3 0-31 0,-3 0-22 0,0 1-19 0,-1 4-14 16,-1-1-12-16,2 4-12 0,-1-1-5 0,-1 4-2 0,2 0 1 16,3 0-2-16,-3 1 0 0,4 3 1 0,2-3 3 15,0 4 2-15,-3-3-1 0,5 2 0 0,-2 2-1 0,4-3 0 16,-4 1 2-16,4 0-1 0,0 0-6 0,4 0-2 15,-4 1-2-15,4-3-1 0,-2 0-2 0,5-3-3 16,-3 0-1-16,0-1-2 0,-2 1-3 0,2-2 1 0,2 0-1 0,-2-3-2 16,-2 0-1-16,3-1 0 0,1 0-1 0,-2-2 2 15,-2-2 3-15,2 0 2 0,11-2 1 0,-13 1 0 16,4-3-1-16,-2-1 1 0,6 0-3 0,-3-2-1 0,3-1-3 16,-4-1-4-16,0 0-1 0,3-2-1 0,-7 0-2 15,8 1 0-15,-6-2 1 0,4 2-2 0,-3 2 4 0,1-2 4 16,-6 0 2-16,4 2 5 0,-4 1 5 0,0-2 5 0,0 1 4 15,0 1 6-15,-4-1 1 0,4 4 2 0,0-2 2 16,0 0-5-16,0 0 1 0,-6-1 1 0,6 3 1 0,-5-2 0 16,5 1 0-16,-6 2 2 0,6 2-1 0,0-1 3 0,0-1-3 15,0 2-5-15,0-1-4 0,0 2-5 0,0 0-3 16,0 0-5-16,0 0-5 0,0 0-4 0,0 0-4 0,0 0-3 16,0 0-1-16,0 2-2 0,0-1-2 0,6 2-3 0,-6 0 0 15,0 0-1-15,5 2 4 0,-5 1-1 0,6-2 0 16,-6 6 0-16,4-3 2 0,-4 2 1 0,4 2 1 0,-4 0 1 15,2 2 1-15,4 2-1 0,-2 3 4 0,1 1 0 16,-3 1-1-16,8-1-2 0,-6 3 2 0,4 0-3 16,1 1 0-16,-7-1 0 0,8 2-4 0,0-1 1 0,-6 1 0 0,5-2 2 15,-5 1-2-15,0-1 2 0,-2-2 0 0,-2 1 1 16,8-4 0-16,-8-1 3 0,0 2 1 0,0-2 4 0,-8-1 6 16,6-1 5-16,-6-1 11 0,-1 0 9 0,-1 2 8 15,4-5 8-15,-9 1 7 0,5 0 5 0,0 2 3 0,-3-3 4 16,3-1-5-16,0 2-4 0,-1-2-4 0,-1-2-4 0,2 1-6 15,-1-1-4-15,-1-1-9 0,2-1-9 0,-1 0-1 16,1-3-6-16,2 0-4 0,-7 1-7 0,9-3-3 0,2 1-4 16,-7 1-2-16,9-2-5 0,-8 0-6 0,6-2-10 15,-2-2-9-15,2 1-12 0,-5-1-15 0,5-1-24 0,0-2-22 16,4 3-29-16,-6-2-31 0,6 0-26 0,0 0-27 0,0 0-25 16,0-1-19-16,6-1-15 0,-2-1-16 0,0 0-21 15,-2-1-36-15,5-5-60 0,-3 4-65 0,0 1-23 16</inkml:trace>
  <inkml:trace contextRef="#ctx0" brushRef="#br0" timeOffset="76258.73">27009 11582 189 0,'6'-3'176'0,"-6"2"-22"0,4 0-20 16,-4-1-17-16,2-2-13 0,-2 2-9 0,0 1-6 16,0-3-3-16,0 2-2 0,0 0 2 0,0-1 0 0,0 2 5 15,-2-2 5-15,2 3 4 0,-4-3 4 0,4 0 3 0,-6 3 6 16,6-2 4-16,0 0 0 0,-4-1 6 0,4 2 1 15,0-1 1-15,-2 1-1 0,2-2-1 0,-4 1-4 0,4 1-4 16,-2 1-7-16,-13 0-12 0,9 1-8 0,-9 4-7 0,3-2-9 16,0 3-6-16,-7 2-7 0,3 1-13 0,-7 1 2 15,2 7 2-15,-2-4-1 0,7 3 0 0,-5 6-3 0,5 0-1 16,-7 1-4-16,6 4 7 0,7 0-6 0,-7 1-7 16,7-1-2-16,-2 3-5 0,1 0-1 0,5 2-4 15,2-2-3-15,2-1 1 0,-6 1-1 0,8-2-2 0,0 0-1 16,8 1-2-16,-8-3-1 0,2-1 0 0,2-4 2 0,-2 0-3 15,2-1-3-15,7-3 1 0,-9-3 0 0,8 0-2 0,-6-4 0 16,2-1 1-16,9-1 0 0,-13 1 2 0,4-2 1 16,9-2 0-16,-3-2 4 0,-2 2 3 0,7-3-3 15,4-2 2-15,-5-2-3 0,5-3 3 0,-3-2-3 0,7 0-3 16,-6-3-4-16,8 0-8 0,-7-2-7 0,3-4-7 0,4-1-8 16,0-5-11-16,-4 0-7 0,3-2-3 0,1-2-2 0,-6-2 2 15,-2 2 2-15,5-2 3 0,-7 2 6 0,-5 0 8 16,-1 2 7-16,1 1 4 0,-2-1 1 0,-5 2 2 0,-3-2 3 15,6 3 3-15,-8 2-1 0,-8-1 3 0,6 2-1 16,-3 0 0-16,-5 2 1 0,4 1-1 0,-4 5-2 0,1 0 2 16,-5-1-1-16,1 3-1 0,-1 5 0 0,-3-1-2 0,1 2 2 15,-1 2 2-15,1 2 0 0,-1 2 0 0,-3 2 1 16,9-1 1-16,-1 2 1 0,-3 1 4 0,9-1-2 16,-4 1 0-16,4-1-1 0,-5 2 1 0,5-2-1 0,2 0 0 15,2 1-1-15,-2 3 0 0,4-3 1 0,0 1 0 0,0 2-1 16,0 1-2-16,0-2-5 0,0 2-8 0,4-1-9 0,-4-1-20 15,0 1-26-15,0 0-28 0,0 2-29 0,0 1-30 16,0 2-30-16,0-2-31 0,0 0-34 0,0 0-27 0,2-3-31 16,-2-1-57-16,4-3-116 0,2 0-49 0,5 3-11 15,-7-1 13-15</inkml:trace>
  <inkml:trace contextRef="#ctx0" brushRef="#br0" timeOffset="76911.53">27842 11935 345 0,'-6'-9'383'0,"-4"4"-79"15,3-1-71-15,-3 0-49 0,6 3-35 0,-2-1-25 0,-5 1-22 16,5 2-19-16,-4 1-15 0,-1 1-13 0,5 2-12 16,-4 4-8-16,4 0-6 0,-7 3-2 0,5 0 0 0,-4 1 1 15,1 2 1-15,9 1 5 0,-8 0 4 0,6 1 3 0,-7 3 3 16,9-3-1-16,-2 2-3 0,0 0 1 0,4 2-3 16,-6-5-7-16,6 1-7 0,0-1-6 0,0 0-5 0,0-1-4 15,0-2 0-15,0-1-3 0,0 0 0 0,6-3-2 16,2 0-3-16,-6 0 1 0,9 0-1 0,-5-2 1 0,4-2 0 15,1-1-2-15,-5-2 0 0,8-2 0 0,-3 2 0 0,-3-4-2 16,6-3 0-16,-1-1 0 0,-3 1 1 0,5-2 1 16,-9 1 0-16,0-5 2 0,4 2 0 0,-3-2 0 15,3 5 1-15,-6-1 2 0,-2 0 2 0,4 0 1 0,-2-3 5 16,-4 3 3-16,0 2 7 0,0-4 6 0,-4 6 6 0,4-1 8 16,-6-2 9-16,6 4 12 0,-2-3 9 0,2 1 7 15,0 2 2-15,0 1 2 0,0-1-2 0,0 3-7 16,0-1-12-16,0 2-15 0,0 0-15 0,0 2-12 0,0 2-7 15,2 0-8-15,-2 6-5 0,6 1-3 0,-2 2 0 0,1 0 3 16,-3 1-2-16,4 0 1 0,4 4 0 0,-6 1 1 0,-2-2-1 16,2 2 2-16,3 1 0 0,-3 0-1 0,0-3 3 15,-2 4 0-15,-2-2 0 0,0 4 0 0,0 0 2 0,-2-3-1 16,-2 1 1-16,0-1 0 0,-3 2 1 0,1-1 0 0,-4-1 2 16,-2-1 4-16,3-1 1 0,-3 0 3 0,-5-3 4 15,3-1 4-15,-3 1 1 0,1-2 3 0,-7 2-4 0,11-5 0 16,-13 2-2-16,8-3-3 0,-3 0-6 15,3-1-2-15,1-1-4 0,-1-1-2 0,0 0 1 0,1-3 5 16,6-1-9-16,-3-1-10 0,3-1-12 0,0-1-20 0,-1-1-26 16,3-1-34-16,-2-2-40 0,-1 2-51 0,1-6-28 0,6-3-31 15,4-1-27-15,0-2-29 0,4-1-52 0,2-2-87 0,0-1-63 16,3 7-12-16,1 0 7 0</inkml:trace>
  <inkml:trace contextRef="#ctx0" brushRef="#br0" timeOffset="77497.12">28625 11517 430 0,'0'0'382'0,"-4"0"-70"0,2 0-57 16,2 0-47-16,-4 4-31 0,4-1-18 0,0 3-10 16,0 1-7-16,0 3-4 0,4 0-3 0,-4 4 3 0,2 4 3 15,2-2-1-15,-4 2-11 0,7 3-9 0,-3-2-7 16,-4 2-6-16,4 0-8 0,-4 1-12 0,2 0-15 0,-2 0-5 15,6 2 1-15,-6 2-2 0,0-2-4 0,0 0-4 0,0-1-6 16,0 0 1-16,0-2-2 0,0 0-1 0,0 1-1 16,0-4-5-16,-6 1-5 0,6-3-4 0,0 1-5 15,0-3-8-15,0-1-3 0,-2 1-5 0,2-4-4 0,0 3-2 16,0-4-2-16,0 0-2 0,0-2 2 0,0 1 0 0,0-2-18 16,0 0 5-16,0 0-1 0,0-3 0 0,0 0-6 15,0 0-6-15,2-3-10 0,-2 0-5 0,6-3 1 0,-2 1-22 16,0-1-22-16,-4-1-32 0,7 1-28 0,-7-3-32 15,2 0-26-15,-2-1-32 0,4 0-28 0,2 0-27 0,-2-2-28 16,-2-2-32-16,2-1-56 0,3 2-89 0,-3-3-31 0,-8 4 4 16</inkml:trace>
  <inkml:trace contextRef="#ctx0" brushRef="#br0" timeOffset="77821.32">28338 11845 279 0,'0'0'398'15,"4"0"-71"-15,7-2-62 0,-5 0-43 0,4 0-29 0,3 0-14 16,3-2-9-16,1 2-10 0,1-1-9 0,1 1-16 15,8 0-11-15,0 0-18 0,-5 0-14 0,9-3-13 16,-4 2-13-16,2-1-14 0,-2 1-15 0,0-2-11 0,0 0-7 16,-4 2-7-16,3 2-9 0,-3-2-9 0,-6 2-10 15,1-3-12-15,-5 1-12 0,-1 2-13 0,-2-1-22 0,5 1-16 16,-5-1-21-16,-4-1-20 0,1 3-17 0,3-1-21 16,-4-1-17-16,0 1-19 0,3 0-26 0,-1-4-40 0,0 3-58 15,-2-4-73-15,-6 6-29 0</inkml:trace>
  <inkml:trace contextRef="#ctx0" brushRef="#br0" timeOffset="78418.2">29262 11602 54 0,'-10'3'457'0,"4"-1"-81"0,-5-1-87 0,5 2-67 16,-4 3-39-16,4 2-28 0,-5 3-10 0,5-3-9 16,2 5-9-16,-6 3-8 0,3 2-7 0,5 0-13 0,-2 2-13 15,0 0-6-15,-2 1-4 0,6 0-5 0,-4 0-7 0,4 0-5 16,0 2-6-16,0 1 4 0,0-2-1 0,0 0-2 16,0 1-2-16,0-1 0 0,4 0 0 0,-4 1-3 15,0-2-4-15,6 1-12 0,-6-4-7 0,0 0-5 0,0 0-5 16,0-1-6-16,0-1-1 0,4-2-2 0,-4-2-3 0,4 1 1 15,-2-3-2-15,5-2 0 0,-3 2 1 0,2-6 0 0,0 3-1 16,4-3 8-16,-3-2-2 0,3-1-1 0,0-2-1 16,5-1 2-16,-3-4-1 0,3-3-1 0,-3-1-2 15,5 0-4-15,-5-4 3 0,7-2 0 0,-11-1 1 0,8-5 1 16,3-3 0-16,-11-2 1 0,7-1 5 0,-3-1 4 16,-2-1 9-16,1 0 8 0,-7 3 13 0,-2-1 9 0,4 1 10 15,-6 3 12-15,-6-1 6 0,6 3 5 0,-2 1-2 0,-6 3-1 16,-3 1-6-16,5 2-5 0,-4 1-5 0,4 1-7 0,-5 2-5 15,5-1-7-15,-4 3-6 0,-1 2-7 0,-1 1-3 0,6 0-7 16,0 2-7-16,-9 1-7 0,5 3-8 0,-1 0-9 16,3 0-15-16,-6 0-16 0,1 3-22 0,-1 1-26 15,8-4-29-15,-7 3-39 0,5 0-45 0,-2 2-45 0,-3 0-42 16,7 0-35-16,2 1-36 0,-2 0-47 0,2-3-75 0,4 1-98 16,0 3-16-16,4 0 19 0</inkml:trace>
  <inkml:trace contextRef="#ctx0" brushRef="#br0" timeOffset="78628.48">29986 11843 12 0,'0'-11'591'0,"-4"1"36"15,4 2-10-15,0-1-126 0,0-2-108 0,0 2-91 16,0 0-70-16,0 1-48 0,0 1-48 0,0 1-50 0,0 2-56 15,0 2-54-15,0 0-53 0,4 2-49 0,-4 2-45 0,6 0-44 16,-2 0-37-16,-2-2-25 0,2 0-23 0,2 0-31 16,-1-2-45-16,-1 0-73 0,-4 2-28 0</inkml:trace>
  <inkml:trace contextRef="#ctx0" brushRef="#br0" timeOffset="79268.63">30339 11423 74 0,'0'-6'531'0,"0"2"-25"0,0 0-90 0,-6 2-76 15,6 1-59-15,-4 1-45 0,4 1-34 0,-4 2-29 0,4 4-22 16,0 2-19-16,0 2-17 0,0 5-17 0,0 0-14 15,0 1-9-15,0 1-7 0,0 3-6 0,0 1-6 0,4 2-10 16,-4 0-10-16,0-1-8 0,0 3-2 0,0-3-6 0,0 0-6 16,0-1-3-16,-4-1-3 0,4 1-1 0,-7-1 1 15,7-3 0-15,-2 2-3 0,-2-3 0 0,4-3-2 16,-4 0 1-16,4-2 0 0,-6 0-1 0,6-3-3 0,-2 1 2 16,2-3 3-16,-4-1-4 0,4-3 4 0,-4 0 0 15,4-2 0-15,0-1 1 0,0 0 1 0,0-1-1 0,0-4-1 16,0-1 2-16,0-2-1 0,0-1-2 0,4-1-1 0,-4-2 0 15,4-3-1-15,-4 0 0 0,0-2 1 0,0-1-3 16,0-1 0-16,0 0 0 0,0-2 0 0,0 3-1 0,0-2 1 16,-4 2-1-16,4-1 0 0,-4 2-1 0,4 2 6 15,-7-2 0-15,7 2 0 0,-2 2 3 0,-2 0 6 0,0 2 6 16,4 2 9-16,0 0 7 0,0 1 3 0,0 0 11 0,0 2 8 16,0 0 10-16,-6 4 4 0,6-4 3 0,0 6 1 15,0-3 1-15,0 2-4 0,0-2-6 0,0 3-6 0,0 0-11 16,0 0-10-16,0 3-10 0,6-2-6 0,-6 2-4 15,4 3-1-15,-4 0 1 0,4-2 3 0,-4 3 3 0,2 3 4 16,-2 2 5-16,7 1 3 0,-7 1 1 0,4-1-1 0,-4 3-2 16,4 5-3-16,-4-5-1 0,0 5-3 0,0 2-3 15,0 0-7-15,0 4-2 0,0 0-3 0,2-1-1 16,-2 0-5-16,0 0 0 0,6 1-6 0,-6 0 2 0,4 0 0 16,-4-5 0-16,0 4-2 0,0-3-3 0,0-4-1 0,0 1-4 15,0-4-2-15,0-1-9 0,0-1-6 0,0-4-9 0,0 1-9 16,0-2-10-16,0-1-8 0,0-4-10 0,0 1-9 15,0-3-7-15,0 3-6 0,4-5-7 0,-4 0-13 0,2 0-20 16,-2-5-33-16,7 3-40 0,-3-4-38 0,-4 0-40 0,4-3-43 16,2-2-49-16,-2-3-58 0,-2-1-96 0,5 0-56 15,-7 3-7-15,-7 2 23 0</inkml:trace>
  <inkml:trace contextRef="#ctx0" brushRef="#br0" timeOffset="80276.67">31075 11400 216 0,'0'-4'234'16,"0"1"-37"-16,0-2-23 0,0 2-16 0,0-1-10 0,0 1-6 15,-6 3-2-15,6-2 0 0,0-2-2 0,-4 4 2 0,4 0-7 16,-2 0-6-16,2 4-2 0,-5-2-3 0,-1 1-1 16,2 3-3-16,-4 0 6 0,4 1 8 0,-7 2 13 0,1 3 5 15,0 0 2-15,-3 3 2 0,7 2 0 0,-8 3-5 0,3-1-4 16,-5 6-12-16,8-4-14 0,-7 4-8 0,5-1-10 16,-1 0-8-16,3-1-7 0,0 1-4 0,0 4-9 0,-1-4-6 15,-1 3-7-15,4 0-5 0,4-3-7 0,-2 0-9 16,-1 1-9-16,-1-3-10 0,6-1-8 0,6 1-5 0,-6-5-2 15,5 0-2-15,-1 1 1 0,4-1-1 0,2-3 1 16,-1-1 1-16,-1-1-1 0,2-2 1 0,5 0 2 0,1-3 0 16,1-3 0-16,1 0 0 0,3-4 2 0,0-4-1 0,-3 2-1 15,7-7-1-15,-2-1-5 0,0 0-3 0,1-4-4 16,-1-1-4-16,-2 1-3 0,-3-3-8 0,7-2-3 16,-6 2-3-16,-3-3 1 0,1-2-2 0,-3 1 0 0,-1 1-2 0,-7-1-4 15,4 1 5-15,1-2 2 0,-5 1 1 0,-2 1 0 16,-4-2-3-16,0 3 4 0,0-3-1 0,-4 3 5 0,2 2-1 15,-9 0 1-15,7-4 1 0,-6 3 1 0,-2-2 10 0,1 3-3 16,-1 1 3-16,-3-1 2 0,5 3 3 0,-7-1 1 16,1 1 2-16,8 3 3 0,-11-1 1 0,7 3 3 0,-1 1 4 15,-1 1 1-15,3 2 3 0,1 1 3 0,2-1-1 16,-7 4-1-16,9 1 2 0,-8 1-3 0,7 4-4 0,-3 1-3 16,2 1-1-16,0 2-2 0,-3 1-1 0,5 1-2 0,-4 2-1 15,4 2 3-15,-5 0 2 0,5 1 0 0,4 0 2 16,-8 1-1-16,5 1-1 0,1-2-1 0,4 2 0 0,-6 3-3 15,6-4-3-15,0 0-5 0,6-1-10 0,-6 2-10 16,4-3-10-16,1 1-12 0,-3-5-28 0,6 3-21 0,-6-2-28 16,2-3-32-16,-2 0-32 0,2 1-34 0,3-3-38 15,-3 1-43-15,2-4-42 0,0-2-80 0,4-1-123 0,1 2-38 16,1-1-6-16,3-1 21 0</inkml:trace>
  <inkml:trace contextRef="#ctx0" brushRef="#br0" timeOffset="80698.7">31565 11866 280 0,'0'-3'506'0,"-6"1"-77"0,6 1-79 0,-2 0-61 15,2-2-43-15,-4 3-29 0,4 0-22 0,0 3-19 0,0-1-15 16,0 6-18-16,0-3-20 0,0 2-19 0,0 3-12 15,0 1-10-15,0 2-8 0,0 0-6 0,0 1-8 0,0 0-8 16,0 4-3-16,-5-1-4 0,5 0-7 0,0 0-7 16,-6 0-7-16,6 1-1 0,0-2-5 0,-4-1-2 15,4 1-8-15,0-1-3 0,0-2-3 0,0 3-4 0,0-3-1 16,0-1-12-16,0-2-12 0,0 3-17 0,4-1-23 0,-4-1-26 16,6-4-25-16,-6 2-27 0,5 1-32 0,-5-3-26 15,4-1-27-15,-2-2-27 0,4-3-32 0,-2-2-56 0,2-2-105 16,0 2-49-16,-1-1-8 0</inkml:trace>
  <inkml:trace contextRef="#ctx0" brushRef="#br0" timeOffset="81114.42">32129 11733 367 0,'-4'-2'474'16,"4"0"-95"-16,-6 2-87 0,6 2-61 0,0 0-40 16,-4 5-26-16,4 2-16 0,0 3-8 0,-2-2-6 0,2 6-13 15,0-1-19-15,0 3-17 0,0-1-10 0,-4 5-8 0,4-1-6 16,-2 1-3-16,2 2-4 0,-9-2 0 0,3 4-3 16,4-3-2-16,2 2-6 0,-4-2-5 0,4-1-3 0,0 1-1 15,-4-2-2-15,4-1-5 0,0 0-2 0,4-3-2 0,-4 0-4 16,0-1 0-16,4 1-2 0,-4-6 1 0,2 2-1 15,4-1 0-15,3-4 3 0,-3-1 0 0,-4 0 5 0,8-3 3 16,-4-2 1-16,9-2 3 0,-3-2 2 0,5-4 0 16,3-2-2-16,-3 0-1 0,6-6-1 0,-3 0-5 15,1 2-2-15,2-6-2 0,-3 1-3 0,-3-5-2 0,4-1-2 16,-3-1 0-16,-1-1-4 0,-1-3-1 0,-5 2-3 16,3-1-3-16,-1 3-2 0,-9 0 2 0,2 2-3 0,-2 2 0 0,-4 0-2 15,-4-1-4-15,-2 3-10 0,2-2-13 0,-9 3-20 16,-1 3-27-16,-3 0-35 0,-4 0-43 0,-1 5-43 15,1-1-47-15,-2 4-39 0,-4 0-47 0,1 1-58 0,3 1-101 16,-4 1-67-16,0 3-10 0,4 4 16 0</inkml:trace>
  <inkml:trace contextRef="#ctx0" brushRef="#br0" timeOffset="86436.78">17932 14091 214 0,'4'0'220'0,"-4"0"-38"0,2 0-24 16,-2 0-20-16,7 0-19 0,-7 0-19 0,4 0-11 15,-4 2-7-15,0 4-6 0,4-4-4 0,-4 3 0 16,2-4 1-16,-2-1 5 0,4 0 5 0,-4 1 7 0,6 4 6 16,-6-2 8-16,4 2 7 0,-1-3 8 0,1 0 10 15,6 2 8-15,-4-1 8 0,0-1 6 0,5 2 6 0,-7-3 0 16,2 0 5-16,4 1 1 0,3 1-3 0,-3-3-4 16,7 0-5-16,3 0-7 0,-1 0-7 0,2 0-5 15,1 0-5-15,-1-3-10 0,6 1-9 0,-6 1-8 0,1-4-9 16,1 3-7-16,4-2-11 0,-6 1-6 0,-1 0-8 0,3 0-8 15,-4-2-7-15,1-1-6 0,-3 4-6 0,4-3-4 0,-9 3-5 16,-2-2-6-16,1 2-14 0,-5 0 2 0,0 1-1 16,-2-2 0-16,0 2-4 0,-2-1-2 0,-2 2-8 0,4 0-13 15,-4 2-10-15,0-2-25 0,0 0-30 0,0 0-31 16,0 0-34-16,0 0-39 0,0 0-47 0,0 0-45 0,0 1-40 0,7 2-30 16,-7-2-28-16,4 1-36 0,-2 4-63 0,2-4-105 15,-4 4-13-15,0 3 20 0</inkml:trace>
  <inkml:trace contextRef="#ctx0" brushRef="#br0" timeOffset="86803.57">18089 14594 273 0,'2'0'299'0,"-2"0"-52"0,5 0-38 0,-5 0-25 16,6-2-10-16,0 2-3 0,4 0-1 0,-1 0 0 0,3 0-1 15,0 0-1-15,-1 0-7 0,9 0-7 0,-3 0-10 0,-1 0-11 16,5 0-10-16,2 0-7 0,-2-2-11 0,-3 0-9 15,9-1-11-15,4 2-11 0,-2-1-12 0,-2 2-12 16,6-1-11-16,-6 1-11 0,4 0-10 0,2 0-7 0,-4 0-5 16,-2-2-6-16,0 0-7 0,-5 0-9 0,5 0-12 0,-6 1-17 15,-5-2-18-15,1 0-22 0,-1-1-29 0,-1 0-30 16,-3-3-29-16,-1 2-30 0,5-1-29 0,-10 0-35 0,5-5-54 16,-5 2-99-16,4 0-65 0,-6 0-20 0,-4 1 7 15</inkml:trace>
  <inkml:trace contextRef="#ctx0" brushRef="#br0" timeOffset="88416.7">19549 14069 251 0,'0'-2'247'0,"0"2"-38"0,0-5-32 0,0 5-23 16,0 0-19-16,0 0-12 0,0 0-6 0,0 0-5 15,0 0 0-15,0 0 2 0,0 0 4 0,-6 0 4 0,6 0 5 16,-5 0 4-16,5 0 3 0,-2 0 0 0,2 0-2 0,-4 5-5 15,4-5-6-15,-4 4-5 0,-2 2-4 0,4 0-4 16,-2 1-4-16,0 2-4 0,-3 2-2 0,5 2 1 0,-6 2 0 16,2 1-7-16,-5 3-2 0,5 1-3 0,-4 3-3 15,8-1 0-15,-6 2-3 0,1 4-3 0,3-1-6 0,4 2-5 16,-2-3-6-16,2 3-8 0,0-1-7 0,2 1-4 0,2-3-5 16,3 3-5-16,1-3-4 0,0 1 0 0,0-3-2 15,1 0-1-15,5-1-1 0,-8 0-3 0,9-2-2 0,-3-3-1 16,-1-3 1-16,1-1-1 0,2 1 1 0,-1-5 1 15,1-2 2-15,-1 2 6 0,-3-3 4 0,2 0 3 0,5-3 4 16,-3-2 2-16,3-2-2 0,0-4-3 0,5-1-4 0,-5-6-6 16,3 0-7-16,-3 0-6 0,6-6-4 0,-9 0-5 15,3 2-8-15,3-3 3 0,-3-3 1 0,-5-3 0 0,-5-4-1 16,3 3-1-16,-4-3 0 0,4-1 2 0,-5-5 7 16,-3 3-6-16,2 0-1 0,-4 4 0 0,0-5 3 0,0 6 2 15,-4-1 2-15,2 5 2 0,-9 0 1 0,5 2 4 0,-4 2 0 16,-1-2 2-16,1 3-2 0,0 4-2 0,-7 3-5 15,5-1-1-15,1 0-2 0,-1 4-6 0,-2 1 1 0,3 2-3 16,-5-2-4-16,-1 6-7 0,1-3-13 0,5 2-15 16,-1 1-23-16,-3 0-24 0,9 0-31 0,-6 1-31 0,8 2-39 15,-7-3-37-15,5 7-37 0,2 0-34 0,-2 1-24 0,0 0-18 16,6-2-17-16,0 3-23 0,0-3-39 0,6-2-76 16,-2 2-50-16,2 1-5 0,0 2 15 0</inkml:trace>
  <inkml:trace contextRef="#ctx0" brushRef="#br0" timeOffset="88646.66">20388 14239 372 0,'-6'-7'510'0,"6"0"-83"0,-2-1-98 0,2 1-77 15,-4 0-54-15,4 3-40 0,0-2-31 0,0 3-32 16,0-2-37-16,0 4-46 0,0 0-44 0,0-1-40 16,0 2-38-16,4 0-34 0,-4 0-29 0,2 0-25 0,4 0-24 15,-2-3-35-15,0 2-68 0,-2-2-64 0,2 2-30 0</inkml:trace>
  <inkml:trace contextRef="#ctx0" brushRef="#br0" timeOffset="89292.9">20832 13796 107 0,'-10'-8'475'0,"4"3"-56"0,0-3-86 0,-3 0-71 0,1 2-47 15,0 2-33-15,0 2-25 0,-1 2-22 0,-1 2-18 0,-2 2-17 16,1 2-18-16,-5 2-13 0,5 3-7 0,-1-1-7 16,-2 5-4-16,1 0 2 0,3 0 0 0,-3 5-1 15,5 0 0-15,-4 1-4 0,6 1-4 0,1 1-3 0,-1 1-5 16,2 0-7-16,2 2-7 0,2-2-3 0,0-2-2 16,0 1-2-16,2 0-3 0,8-4-5 0,-5-2 2 0,1 2 0 15,10-2 2-15,-10-2-2 0,9-1-1 0,-3-1-1 0,-1-2 0 16,1-1 1-16,3-3-1 0,1-1-2 0,-4-3-3 15,9-1-2-15,-4-2-4 0,-1-2-6 0,5-3-5 0,-9-2-7 16,-1-1-5-16,3 0-4 0,-1-5-1 0,-7 0 0 0,8-1 0 16,-8 1-2-16,7-2 5 0,-9-4 3 0,0 2 6 15,-2 6 5-15,4-4 2 0,-6-1 3 0,0 3 4 0,0-2 9 16,0 5 8-16,-6-1 9 0,4 1 5 0,2 1 7 16,-4 2 7-16,4-1 7 0,0 1 3 0,0-2 5 0,0 4 1 15,-4-1 0-15,4 3 0 0,0-1 2 0,0 1 0 0,0 2-3 16,0-3-1-16,4 2-4 0,-4 2-7 0,4 0-7 15,-4 0-6-15,2 0-7 0,4 0-6 0,-2 6-4 16,3-2-1-16,3 3 0 0,-4 4 2 0,5 0 0 0,-1 2 2 16,0 2 1-16,3 3 0 0,-3 3 0 0,0 1 1 0,1 6 3 15,-5-1-2-15,4 5 1 0,-4 3-3 0,5 0 4 0,-5 2-3 16,0 2-1-16,-2 1-1 0,2 0-4 0,-1-3 5 16,-5 0 4-16,-5 2 6 0,-1-5 6 0,2 0 8 15,-4 2 7-15,-7-6 8 0,9 1 6 0,-8-5 10 0,-3 1 5 0,5-3 0 16,-5-1 3-16,1-1-2 0,-1-5-3 15,1-1-5-15,-1-3-9 0,-4 0-12 0,5-5-8 0,1 1-7 0,-1-3-10 16,-1-1-10-16,-1 1-15 0,1-6-19 0,1 0-22 16,1-4-27-16,-1 1-30 0,5-3-35 0,1-1-40 15,0-1-43-15,3-4-43 0,-3 0-41 0,8-1-38 0,2-1-36 16,2-6-48-16,2-1-81 0,2 1-83 0,1 0-26 0,3-1 12 16</inkml:trace>
  <inkml:trace contextRef="#ctx0" brushRef="#br0" timeOffset="89873.62">21322 13396 225 0,'4'-8'387'0,"5"1"-80"0,1 0-76 15,0 2-53-15,5-2-34 0,1 3-21 0,-3 3-15 16,-3-1-9-16,7 2-10 0,3 2-10 0,-3 2-6 0,2 1-2 16,-3 3-1-16,3 0 2 0,-1 4 4 0,-1 3 3 15,-7-4 4-15,0 4 6 0,3 0-1 0,-9 2-1 0,2 2 0 16,-6-1-2-16,6 2-3 0,-6 2 5 0,-6-5 1 16,4 6 1-16,-2-1 20 0,-6-2 5 0,3 2 3 0,-3-1 5 15,0 0 3-15,-1-3 2 0,5-1 1 0,-4-1 3 16,2 1-14-16,-1-6 2 0,-1 4 1 0,8-3-2 0,-8-1-3 15,6 2-6-15,1-4-7 0,3-3-6 0,0-2-11 16,0 1-9-16,0-4-8 0,0 0-7 0,3 1-3 0,-3-2-2 16,4 3 1-16,2-3 0 0,-2 0 0 0,2-3-2 0,0 0-2 15,3 0-5-15,3-3-5 0,0 1-5 0,5-2-8 16,-3 0-8-16,3 2-8 0,-5-1-5 0,5 0-8 0,-3 0 0 16,-1 3-1-16,-3-2-3 0,5 3-6 0,-9-1-7 0,6-3-12 15,-1 4-14-15,-5-2-14 0,2 3-24 0,-6-1-24 0,-2 1-24 16,6 1-24-16,-6 0-24 0,4 0-26 0,-4 0-32 15,5 0-35-15,-5 0-37 0,0 0-30 0,0 0-30 0,0 0-33 16,0 0-43-16,0 0-65 0,0 0-84 0,0 0-11 0,0 3 20 16</inkml:trace>
  <inkml:trace contextRef="#ctx0" brushRef="#br0" timeOffset="90515.95">22230 13519 80 0,'-4'-6'395'0,"4"4"-54"0,-7-1-53 16,7-1-46-16,-4 2-28 0,4 2-18 0,0-2-7 0,0-2-8 15,-6 3-7-15,6 0-9 0,-4-1-6 0,4 1-13 16,0-2-9-16,0 3-10 0,-2 0-11 0,2 0-11 0,0 0-9 15,0 0-9-15,-4 3-5 0,4 0-2 0,-4-1 3 0,4 6 15 16,-7 1 15-16,5 5 21 0,-2 5 27 0,0-2 25 16,-4 6 16-16,4 3 15 0,-7 2 3 0,5 3-4 0,-4 2-8 15,0 3-18-15,7 1-24 0,-5 5-26 0,0 0-22 16,0 3-24-16,-3 3-18 0,9 2-20 0,-8 0-18 16,6 2-11-16,2-3-7 0,2 5-8 0,-4-2-5 0,4 1-2 0,0-3-2 15,0 1-3-15,0-4-2 0,4-1-3 0,2-1-3 16,4 1-5-16,-4-2-9 0,5-5-11 0,1-5-21 0,-1 2-26 15,5-6-32-15,-6-1-34 0,5-3-35 0,-3-4-31 16,1-4-32-16,-3-4-37 0,4 1-30 0,5-6-16 0,2-2-8 16,1-1-6-16,16 0-6 0,-5-6-18 0,8 0-26 15,3-5-52-15,-5 1-84 0,10-2-33 0,-9-1-8 0</inkml:trace>
  <inkml:trace contextRef="#ctx0" brushRef="#br0" timeOffset="91371.53">22852 13822 424 0,'-6'0'385'0,"2"0"-74"0,-3 0-60 0,3 4-38 15,2 2-19-15,-2 0-6 0,-6 3-3 0,8 5-5 16,-9 1-4-16,5 3-5 0,-2 3-8 0,-4 2-12 16,1 2-11-16,5-1-13 0,-4 6-6 0,-1-2-1 0,5 2-1 15,-4 1-7-15,8-5-7 0,-2 4-2 0,-1 1-9 0,-1-1-6 16,4 3-9-16,2 1-9 0,-4-3-7 0,4 0-10 0,0-7-7 15,0 0-8-15,0-1-3 0,0-1-4 0,0 1-4 16,0-3-11-16,4-1-3 0,-4 1-4 0,2-4 1 0,-2-1-3 16,6-1 0-16,-6-4-2 0,5 2-1 0,-1-4-3 15,-2-1 2-15,-2 0 0 0,6-2-1 0,-2-3 3 0,2 2 2 16,5-4 0-16,3-4 0 0,3 2 1 0,-5-5 1 0,5-1 0 16,-1 0-2-16,1-5-2 0,-1 3-3 0,-1-5-3 15,1 0-3-15,-3-3-5 0,3-2-4 0,-1-3-7 16,-3 1 0-16,-2-3-1 0,5 3 1 0,-3-2 3 0,-6-1 2 15,1 2 5-15,1-3 2 0,-6 2 6 0,2-1 2 0,2 1 1 16,-6 1 2-16,0 2 3 0,0 2 3 0,-6-1 1 16,6 1 4-16,0 2 2 0,0 5 6 0,0-2 2 0,-4-2 1 15,2 2 1-15,-2 3 2 0,0-1 3 0,-3 4 0 16,5-2-5-16,-2 0-6 0,-6 2-3 0,8 2-3 0,-2-3-4 16,0 5 6-16,-3-3-11 0,5 2-7 0,-2 2-8 0,0-2-9 15,-2 3-8-15,2-4-9 0,2 3-12 0,-5-1-22 16,3 2-10-16,4 0-16 0,-4 2-14 0,-2-4-18 0,6 3-22 15,-2-1-27-15,-2 1-26 0,4 1-28 0,-4 0-26 16,4 1-18-16,-7-1-16 0,7 2-19 0,-4-1-29 16,2 3-54-16,2-4-95 0,-4 4-23 0,-2 3 4 0</inkml:trace>
  <inkml:trace contextRef="#ctx0" brushRef="#br0" timeOffset="91634.69">23429 14173 74 0,'-4'-13'521'0,"2"1"14"15,-9 2-119-15,7-3-125 0,2 7-90 0,-2-5-63 0,-2 4-46 16,6-1-31-16,-4 2-35 0,4 3-36 0,0-1-36 15,0 3-34-15,0-1-25 0,0 2-25 0,0 0-20 0,4 2-16 16,-4-1-7-16,6 2-9 0,-6 0-15 0,0-3-23 16,0 0-39-16,4 4-63 0</inkml:trace>
  <inkml:trace contextRef="#ctx0" brushRef="#br0" timeOffset="92242.53">23749 13746 315 0,'-10'-10'426'15,"4"1"-74"-15,-5 3-60 0,1 0-41 0,4-1-24 0,-5 3-18 16,5 2-17-16,-4 2-20 0,4 2-22 0,-5 0-19 0,1 4-17 15,0 0-16-15,-3 1-13 0,-1 4-11 0,8 2-4 16,-7 5-1-16,-1-2 0 0,3 3-8 0,3 1-9 0,-6-2-6 16,3 3-7-16,9-1-5 0,-6-1-7 0,2-1-7 15,6 2-7-15,-2-2-2 0,2 2-2 0,0-2-2 16,2-2-2-16,-2 2 0 0,6-4-1 0,-2 0-1 16,2-3-1-16,5-1-3 0,-1-1-2 0,-4-2-3 0,5-1-4 15,3-2-5-15,-6 0-4 0,7-3-7 0,-3-1-6 0,5-1-5 16,-3-3-5-16,3 0-7 0,-5-5-6 0,-2-1-1 0,1-1 1 15,1-2 5-15,-2-1 6 0,-3 2 6 0,3-1 9 16,-6 0 8-16,0 0 8 0,-2-1 7 0,5 0 6 0,-7 3 4 0,0 0 4 16,0 0 4-16,0 0 1 0,0 3 6 0,0-1 8 15,0 0 9-15,0-1 5 0,0 3 6 0,0 0 2 16,0-1 7-16,0 1 3 0,0 3 0 0,0 1-3 0,0 0-6 16,0 0-7-16,0 2-6 0,4-1-8 0,-4 2-6 0,4 2-9 15,-2-1-4-15,4 4-4 0,-2-1-4 0,0 5 0 16,5 1 0-16,-1 0 5 0,2 4 0 0,-2 2 7 0,1 4 2 15,-1 3 4-15,0 1 4 0,-6 0 3 0,9 4 3 16,-7 0 0-16,-2 3 5 0,2 3 1 0,-4-3 3 0,0 2-1 16,0 3 4-16,0-2 13 0,-4 1-2 0,2-2-1 0,-4 2-4 15,-5-4 1-15,3-4 4 0,0 4 2 0,-7-3-1 16,3-2-15-16,-5 2 0 0,3-6 0 0,-3 2-2 0,7-1-9 16,-2-3-7-16,-3-1-8 0,3-5-3 0,-3 1-4 15,3-5-2-15,6-1-3 0,-5 0-7 0,5-4-7 0,-4 1-10 16,4-3-20-16,1-3-16 0,-1 0-38 0,-4 0-45 0,6-3-46 15,-2-3-47-15,-1 1-45 0,1-4-42 0,2 0-41 16,-6-4-63-16,8 0-75 0,-7-2-76 0,3 1-19 0,0-1 16 16</inkml:trace>
  <inkml:trace contextRef="#ctx0" brushRef="#br0" timeOffset="92854.14">24268 13763 28 0,'4'0'350'0,"-4"0"-51"0,0 0-41 0,0 0-30 0,0 0-17 15,0 1-10-15,6 2-4 0,-6 0-1 0,0 3-3 0,4 1-7 16,-4-2-7-16,5 3-10 0,-5 3-12 0,2-3-8 0,-2 3-12 16,6 0-13-16,-2-2-12 0,2 4-7 0,0-1-4 15,-1 7-3-15,-1-3-7 0,-2 2-3 0,4 2 0 0,-2-1 3 16,0 2 5-16,2 2-1 0,-1 1-3 0,-3 1-3 15,4-1-4-15,-2 2-8 0,0-4-9 0,-2 2-9 0,4 1-5 16,-6-2-7-16,4 0-6 0,-4 0-8 0,5-1-1 16,-5 0-2-16,0-5 0 0,0 2 1 0,0-2-2 0,2 1 1 15,-2-3 4-15,8 0 3 0,-8-2 2 0,2-2 0 16,-2-3 1-16,4-1-2 0,-4-1 0 0,2-1 3 0,-2-1 9 16,4-2 11-16,-4-2 13 0,7 0 14 0,-3-2 4 15,-2-4 0-15,8-3-1 0,5-2-6 0,-3-2-12 0,5-4-14 16,-7-4-17-16,6-1-15 0,1-5-8 0,6-2-5 15,-5-5-4-15,1 1-3 0,-3-3 0 0,9 1-7 0,-8 2 2 0,-1-2 0 16,-3 2-2-16,-3 0-1 0,2 2 0 0,-1 4-1 16,-1 0 2-16,-4 3 0 0,-2 2 0 0,3 1-2 15,-3 2-2-15,-2 4 0 0,2-1-7 0,-4 4-7 0,0 1-12 0,0 1-13 16,0 3-19-16,0-1-22 0,0 3-28 0,-4 2-31 16,4 0-33-16,0 1-31 0,0 1-33 0,0-3-33 0,0 4-26 15,0 4-19-15,0-1-13 0,-2 1-7 0,-2 2-1 16,-3-2-6-16,3 2-11 0,2 0-34 0,-2-2-83 0,-6 2-64 15,-1 2-12-15,-1 0 10 0</inkml:trace>
  <inkml:trace contextRef="#ctx0" brushRef="#br0" timeOffset="93478.85">24898 14214 130 0,'-2'-4'525'0,"2"3"-36"0,0-1-78 0,0-2-70 16,0 2-52-16,2 0-38 0,9-3-30 0,-5 3-29 0,4-5-31 16,7 3-31-16,-1-3-31 0,1 1-27 0,4 0-26 15,5 0-16-15,-5 2-11 0,4-2-6 0,2 0-3 0,-6 4 1 16,5-4 1-16,-5 3 6 0,-4-1 5 0,-1 2 10 15,1 0 9-15,-5-3 10 0,-2 3 7 0,1 1 3 0,-1-2 5 16,-8 1-1-16,2 1-5 0,2 0-3 0,-1 1-8 16,-5 0-11-16,0 0-7 0,0 1-9 0,0 0-8 0,0 1-8 15,0 2-2-15,-5 1-2 0,-1-1 5 0,2 2 9 16,2 4 4-16,-2 0 8 0,-2 3 6 0,2 2 10 16,-3 2 15-16,3 5 10 0,-4-1 3 0,0 1 6 0,2-3 10 15,-5 5 7-15,5-2 6 0,-4 4-2 0,3-4-9 0,-3 4-9 16,4-3-5-16,-4 1-7 0,3 0-11 0,-5 0-4 0,2 3-2 15,1-2-4-15,1-1-3 0,0 1 0 0,2-3-3 16,-1 1-2-16,3-2-1 0,-6-4-6 0,8 4-4 0,-2-7 0 16,-2 2 0-16,1 0-1 0,3-3-3 0,-4 0-3 0,2-1-4 15,4-3-4-15,-4-2-2 0,4 1-5 0,-6-2-5 16,6-3-3-16,0 1 0 0,0-2-1 0,0-1 1 0,6-1-6 16,-6 0-5-16,0 0-9 0,0-1-16 0,4-1-22 15,-4 1-27-15,4-2-32 0,2 0-36 0,-4-3-29 0,3 0-38 0,5-3-44 16,-8 0-37-16,2-2-30 0,2 1-27 0,-2 2-19 15,1-1-19-15,-3 0-32 0,4-4-55 0,-6 3-91 16,-6 2-27-16,4-2 11 0</inkml:trace>
  <inkml:trace contextRef="#ctx0" brushRef="#br0" timeOffset="93710.88">24979 14558 265 0,'6'-7'494'0,"-2"2"-78"0,3-1-90 16,3 2-68-16,2-2-43 0,5-1-30 0,-1 4-22 15,5 0-19-15,2-1-19 0,-2 3-20 0,1-3-24 0,-1 3-25 16,0-1-24-16,-3 1-19 0,7 1-21 0,-2 0-20 16,-1-3-20-16,-5 1-17 0,4 1-17 0,-9-1-15 15,3-1-15-15,-3 2-13 0,-2 0-10 0,1-2-12 0,-7 1-13 16,4 0-21-16,-4-1-31 0,0-1-47 0,-4 1-78 0,2-2-68 15,-2 5-24-15</inkml:trace>
  <inkml:trace contextRef="#ctx0" brushRef="#br0" timeOffset="96481.56">26023 13750 232 0,'0'-3'317'0,"-4"-1"-47"0,4 3-39 16,0 1-24-16,-6 0-15 0,6 0-7 0,-4 0-9 0,4 0-1 15,0 0-6-15,0 0-10 0,-7 0-8 0,7 0-11 0,-4 0-11 16,4 0-10-16,0 0-7 0,0 0-7 0,0 1-5 16,0 2 0-16,0-2 1 0,0 1 7 0,0 3 6 0,0-4 12 15,0 4 11-15,0-1 18 0,0 3 16 0,0 5 17 0,0-2 16 16,0 4 13-16,0 1 8 0,0 0-4 0,0-4-11 16,0 7-21-16,0-1-21 0,0 2-28 0,0-2-28 0,0 3-28 15,0 1-24-15,0-1-18 0,0 4-10 0,0-3-7 16,0 2-5-16,4 2-3 0,-4 1-3 0,7-3-1 0,-7 0-3 15,4 0-2-15,2 1-1 0,-2-2-1 0,-2 0-1 16,-2-3-1-16,8 1-1 0,-8-4-1 0,2 0 1 0,-2 0 0 16,5-3 1-16,-5 1-2 0,2-5 1 0,-2-2-2 0,4-2-1 15,-4 0 0-15,0 1-1 0,0 1-1 0,0-4-1 16,0 2-2-16,0-2-2 0,0-2-7 0,0 2-3 0,-4-1-8 16,4-1-14-16,-2 0-17 0,2 3-21 0,-5-3-25 15,5-1-27-15,-2 2-29 0,2-1-31 0,0-1-28 0,0 0-34 0,0-1-42 16,0-2-44-16,0-2-41 0,0-1-35 0,0-1-32 15,2-2-44-15,-2-4-82 0,0 2-72 0,0-2-4 16,-2 1 31-16</inkml:trace>
  <inkml:trace contextRef="#ctx0" brushRef="#br0" timeOffset="96784.69">25696 14018 133 0,'0'0'395'0,"2"0"-72"0,-2 0-61 16,7 0-45-16,-3 0-22 0,2 0-13 0,4 0-2 0,1 0 3 15,5 0-4-15,1 0-3 0,3 0-11 0,-1-1-10 16,8-1-14-16,0 0-13 0,-2 2-17 0,3-3-20 0,3 2-19 15,-2-2-17-15,-2-1-11 0,6 0-14 0,-6 0-8 0,4 1-8 16,-6-2-8-16,6 2-6 0,-8-1-9 0,2 1-14 16,-1-2-17-16,-3 3-20 0,-4-4-20 0,-7 3-24 0,11-1-25 15,-9 0-27-15,-6 0-27 0,9 1-24 0,-9-1-28 0,6-1-45 16,-1-1-77-16,-3 2-100 0,-6 2-41 0,-2 2-3 16</inkml:trace>
  <inkml:trace contextRef="#ctx0" brushRef="#br0" timeOffset="97264.73">26662 13783 437 0,'-6'-8'513'0,"6"1"-95"15,0 3-99-15,0 1-67 0,0 2-45 0,0 1-29 0,0 0-21 16,0 0-17-16,0 1-16 0,0 2-12 0,0 3-11 0,0 1-8 16,0 3-4-16,0 1-2 0,-5 2-3 0,5 5 0 15,-2-1 2-15,2 3-1 0,-4 4-2 0,-6-2-6 0,4 5-7 16,4-1-6-16,-3 0 0 0,5 4 0 0,-4-3-6 16,4 4-6-16,-6-2-6 0,6-3-6 0,0 2-3 0,0 0-2 15,6-2-7-15,-6-3-3 0,4 2-3 0,1-1 0 16,-3-5 0-16,8 0 2 0,-4-2 2 0,0-1 0 0,5-4 0 15,-3-1-2-15,0 1 3 0,1-2 1 0,-1-2 3 16,2-4 2-16,5-1 3 0,-3-1 3 0,2-4 0 16,3-1 1-16,0-5-1 0,-1 0-4 0,3-6-5 0,-1-1-7 0,-5-2-7 15,3-1-4-15,-3-3-2 0,1-3-2 0,-1-3-2 16,-3 0-1-16,-4-3 1 0,4 0 2 0,-5-2 4 16,-5 1-1-16,0 0 6 0,0-1 4 0,-5 2 6 0,-5 0 1 0,4 2 0 15,-4 3-2-15,1-1-3 0,-5 4-3 0,3-2-8 16,-5 4-6-16,3 3-4 0,-3-1-2 0,1 3-3 0,-1 2-7 15,4 0-14-15,-5 3-15 0,3-1-20 0,-3 4-20 16,5-1-27-16,-3 1-38 0,5 2-49 0,2 1-44 0,-7 2-43 16,9 2-37-16,-4 2-32 0,3 1-40 0,-3-2-53 0,6 2-95 15,-2 3-52-15,6 1-6 0,-2 4 24 0</inkml:trace>
  <inkml:trace contextRef="#ctx0" brushRef="#br0" timeOffset="97483.11">27135 13977 189 0,'0'-8'532'0,"0"-1"7"0,0 1-118 0,0 3-112 15,0-1-87-15,0 3-61 0,0-2-47 0,0 4-44 0,0-1-45 0,4 2-51 16,-4 0-46-16,2 2-43 0,2-1-38 0,3 4-33 15,-3-2-26-15,0 1-28 0,4-1-34 0,-4 1-57 0,7 0-63 16,-9 0-28-16</inkml:trace>
  <inkml:trace contextRef="#ctx0" brushRef="#br0" timeOffset="98123.84">27615 13615 255 0,'0'-3'533'0,"-7"1"-56"0,7 2-83 0,0 0-71 15,0 2-45-15,0 1-31 0,0 0-17 0,0 3-16 0,7 2-12 16,-7 0-14-16,4 6-19 0,0-1-18 0,-2 2-15 15,6 2-13-15,-2 2-11 0,-3 1-4 0,1 3-6 0,2-1-8 16,-2 3-8-16,-2-1-12 0,2 1-10 0,2 1-15 0,-1 0-10 16,-3 1-10-16,-2 0-9 0,4-4-5 0,2 1-8 15,-6 0-1-15,4-4-6 0,-4 1 1 0,0-3 1 16,0-1 0-16,0-4-1 0,0-2 0 0,0 1 0 0,0-3 2 16,0-2 1-16,0-1 1 0,-4-1-2 0,4-4-1 0,-6-1 0 0,6-1-3 15,-4-4 0-15,2-1-3 0,-3-1-1 0,-1-2-1 16,6-3-1-16,0 0-2 0,0-3-3 0,0-2 0 15,0-2 0-15,0-1 3 0,0-3-2 0,0 1 11 16,0-1-5-16,6 0-2 0,-6 1 3 0,5-1-1 0,-5 1 3 16,2 0 3-16,-2 4 4 0,0 2-9 0,0-2 11 15,0 3 7-15,0-1 7 0,0 3 11 0,0-1 10 0,0 0 10 16,0 3 14-16,0 2 17 0,0 3 15 0,0-3 11 0,0 3 10 16,0 1 6-16,0-1 1 0,0 3-3 0,0-1-10 15,0 1-14-15,0 2-15 0,0 1-15 0,0 0-17 0,0 0-13 16,0 0-13-16,0 1-10 0,0 3-6 0,0 2-3 15,0 1 1-15,0 3 1 0,0 1 2 0,0 2 4 0,0 1 2 16,0 4 0-16,0 2 2 0,0 1-1 0,0 2 0 0,0-2-3 16,0 3-2-16,0 1-4 0,-2 2 0 0,2 0-1 15,0 1-1-15,0 1-3 0,0-1-2 0,0 0 0 0,0 2 0 0,0-4-3 16,0-2 0-16,0 4-4 0,0-5-2 0,0 0-1 16,0-2-5-16,0-3-5 0,0-2-8 0,2 2-10 0,-2-5-15 15,0 1-15-15,4-2-20 0,-4-1-23 0,0-3-26 16,0 0-20-16,6-2-17 0,-6-3-16 0,4-2-14 0,-4-1-14 15,0 0-18-15,0-1-23 0,0-1-18 0,0-1-26 16,-4-2-27-16,4-2-27 0,0-4-39 0,0-3-63 0,0-4-111 16,-6 3-27-16,2-3 8 0</inkml:trace>
  <inkml:trace contextRef="#ctx0" brushRef="#br0" timeOffset="101208.88">28363 13618 20 0,'0'-3'204'0,"-4"-2"-30"15,4 1-23-15,0 4-17 0,0-4-15 0,0 3-10 16,0-1-4-16,0 2 0 0,0 0 2 0,0 0 5 15,0 0 6-15,-4-1 9 0,4 1 10 0,0 0 7 0,-7 0 10 16,7 0 5-16,-2 0 4 0,2 0-1 0,-4-3-4 0,0 2-6 16,-2-1-10-16,4-1-9 0,-2 3-15 0,0 0-13 15,-3-1-15-15,3 1-14 0,-2 0-13 0,0 1-11 0,2 2-10 16,-5 0-9-16,5 3-3 0,-6 1 3 0,4 2 5 16,-5-1 4-16,5 1 2 0,-4 3 3 0,4 2 4 0,-5-2 0 15,1 4 3-15,4 0-1 0,-4 3 1 0,3 1-1 0,-3 1 6 16,4 2 4-16,0 1 9 0,-5 2 6 0,7 1-3 15,-6 2-4-15,8-3-6 0,2 3-6 0,0 0-2 0,0 0-7 16,0-1 3-16,0-2-13 0,2 0-1 0,4 1-1 16,2-6 0-16,-6 5 1 0,9-3-6 0,-5-5-3 0,4 2-13 15,-4-3 4-15,5-1-2 0,-3-4-2 0,0 0-4 0,3-2-3 16,-5-2 3-16,8-2-1 0,-8-1 0 0,9 2-1 16,-7-4 0-16,3-1-1 0,3-2 2 0,-2 0 1 0,5-2-4 15,-3-1 1-15,3-4-1 0,-5 2-2 0,5-1-1 16,-1-5-1-16,1 1-1 0,0-4-1 0,-3-1-2 0,3 0-3 15,-5-2-3-15,4-3-2 0,-1-1 0 0,1-3-8 0,-3 0-5 16,-3 0-6-16,5-2-8 0,-3-3-1 0,-2 1-3 16,-3 1-1-16,3-1-4 0,-6 1 4 0,-2 0 3 0,-2 1 3 15,6 2 3-15,-6 2 4 0,-6-1 0 0,4 1 4 0,-2 0 0 16,0 1 0-16,-4 3 2 0,-7 2 3 0,9 0 2 16,-9 1 1-16,-1 2 2 0,3 2 3 0,-3 1 2 0,-1 0 1 15,-3 3 0-15,9 1 3 0,-5 0 0 0,3 3 0 16,-3 2 0-16,-5 1-1 0,1 0-1 0,1 1 1 0,2 2 0 15,1 3 0-15,-9 0 1 0,9 1 1 0,5 2-1 16,-1-2 2-16,1 0 0 0,5 2 1 0,2 1-2 0,-6 2 1 16,8-4 0-16,-2 5-1 0,4-3 1 0,0 3 1 0,0 4 0 15,0-1 1-15,4 1 2 0,-4 2-3 0,2-4-4 16,2 1-4-16,2 0-7 0,-2 0-10 0,-2-1-12 0,2-2-19 16,3 0-25-16,-3 0-30 0,0-1-33 0,4-1-34 0,-4-2-34 15,3 0-41-15,3-1-41 0,2-2-43 0,3-2-54 16,-3-3-93-16,-2-1-82 0,7 0-24 0,0 2 4 0</inkml:trace>
  <inkml:trace contextRef="#ctx0" brushRef="#br0" timeOffset="105254.46">28942 14042 31 0,'0'0'92'0,"0"0"-4"16,0-1-2-16,0-1-5 0,0 2-5 0,0-1-9 0,0 1-9 15,6 0-7-15,-6 0-9 0,0 0-4 0,0 0-6 16,0 0-5-16,4 0-2 0,-4 0-1 0,4 0 4 0,-4 0-1 15,2 0 2-15,-2 0 3 0,0 0 4 0,9 0 3 0,-9 0 7 16,2 0 5-16,-2 0 0 0,4 0 7 0,-4 0 3 16,2 0 3-16,-2 0 2 0,0 0 3 0,0 0 0 0,0 0 0 15,0 0 0-15,0 0-1 0,0-4 0 0,0 4-1 16,0 0 1-16,0 0-2 0,-2 0 1 0,2 0-2 0,-4 0 0 16,4 0-1-16,-2 0 0 0,2 0-3 0,-9 4-2 0,9-3-3 15,-2 1-5-15,-2-1 0 0,0 3 1 0,-2 1-1 16,0 0 1-16,-5 1 0 0,-1 1 7 0,6 1 6 15,-9-1 5-15,3 0 1 0,3 3-3 0,-3-1-3 0,2 2-2 0,-3-4-7 16,5 3-10-16,0-2-8 0,4 0-7 0,-7 0-5 16,9 3-6-16,-2-1-3 0,0-1-3 0,4-2-3 15,0 1-2-15,0-1-2 0,0 0-2 0,4 3-5 0,2 3 4 16,1-3 5-16,1 0-4 0,4 2 0 0,3 0-2 0,1-1 1 16,-3-1 1-16,3 2-1 0,1-2-2 0,-1 5-6 15,1-3 2-15,-1-1 1 0,1 2 0 0,-3-1-1 0,3 1 0 16,-5-4 2-16,3 4 0 0,-3-3 0 0,-6 3 1 15,9-3 2-15,-9 2-1 0,0-2-1 0,2-2 1 16,-5 1 0-16,3 2 2 0,-6-3 4 0,4 2 5 0,-4-1 8 0,-4-1 9 16,-2 3 7-16,3-1 6 0,-1-3 7 0,-6 0 11 15,4-1 9-15,-5 0 8 0,1-1 6 0,-2 1 7 0,-5-2 0 16,-8 3 0-16,9-2 0 0,-3-3-5 0,3 2-10 16,-9 0-10-16,8 0-14 0,1 0-12 0,5-1-3 0,-5-3-11 15,4-3-7-15,1 1-5 0,1 2-2 0,4 0-1 0,2-2-2 16,4 1-2-16,-7-2-3 0,7-1-1 0,7-1-3 15,-3-3-7-15,2-1-5 0,8-2-5 0,-1-2-9 16,3-5-4-16,7 1-7 0,2-2-3 0,-2-3-5 0,-1 1 0 16,-1-5 3-16,6-1 0 0,-4 3 6 0,-1-1 3 0,-1-3 7 15,-4 4 6-15,3 1 7 0,-3 1 5 0,-5-1 1 16,-4 0 6-16,1 1 0 0,-1 1 3 0,-6-1-2 0,-2 2 0 16,0 5-1-16,0 1-1 0,-2 3 2 0,-2 0-1 0,0-2-1 15,-3 2-8-15,5 1-5 0,-6 1-7 0,0 1-10 0,-7 2-11 16,9 2-17-16,-8 3-22 0,5 1-26 0,-5 1-25 0,4 3-26 15,-3 1-35-15,3 0-28 0,0 1-26 0,-3-1-24 16,3 1-30-16,-5 0-39 0,9-2-70 0,-4 0-91 16,8 2-28-16,-2 0 4 0</inkml:trace>
  <inkml:trace contextRef="#ctx0" brushRef="#br0" timeOffset="107211.52">29306 13417 71 0,'0'0'177'0,"0"0"-25"0,6 0-19 0,-6 0-18 0,0 0-15 16,4 0-11-16,-4 0-6 0,0 0-3 0,2 2-1 16,-2-2 4-16,4 1 1 0,-4-1 1 0,0 0 4 0,0 0 0 15,0 0 2-15,0 0 0 0,0 0 1 0,0 0-2 0,0 0 1 16,0 0 1-16,0 0-2 0,0 0-3 0,0 0-1 16,0 0-1-16,-4 3-2 0,4-3 2 0,0 0-1 0,0 0-3 15,0 0-1-15,0 0-3 0,0 1-5 0,0 1-6 0,0 1-4 16,0-2-6-16,0-1-3 0,4 1-1 0,-4 2-3 15,6-2 5-15,-6 5 4 0,4 0 5 0,1-1 0 0,-3 1 3 16,4 0 1-16,-6 0-1 0,4 0 5 0,0-1 2 16,4 0 3-16,-3 1 2 0,5-2 7 0,-6 4 10 15,4 1 5-15,-4-2 12 0,3 3 2 0,-1-1 6 0,2 0 2 16,0 2-2-16,1 2 1 0,1 1 0 0,-4 1-1 0,4 2-6 16,-1 2-9-16,1 1-10 0,0 2-9 0,5 3-7 15,-9 2-7-15,0 2-10 0,5-2-8 0,-5 2-6 0,4 2-5 16,-4 1-4-16,-2 0-1 0,-1 1-5 0,1-1-5 15,-4-2-5-15,0-2-4 0,0 5-4 0,-4-5-3 0,1 0-1 16,-7-2-1-16,6 2-1 0,-6-4-2 0,8 2-2 0,-9-4-2 16,7-1 1-16,2 0-1 0,-4-3 0 0,-2-1-1 0,6 0-4 15,-3-6-2-15,1 3-3 0,4-3-6 0,-6-1-9 16,6-2-15-16,-2-4-20 0,2 2-21 0,-4-1-21 0,4-2-23 16,-4-2-24-16,4-1-32 0,-6-1-29 0,6-2-44 0,-3-3-43 15,-5-2-40-15,6-1-41 0,-2-4-45 0,2-1-62 16,-6-2-85-16,6-4-85 0,-3 3-7 0,-5 1 19 15,8-1 38-15</inkml:trace>
  <inkml:trace contextRef="#ctx0" brushRef="#br0" timeOffset="110965.77">24243 12719 190 0,'0'0'165'0,"2"0"-27"0,-2 0-24 0,0 0-21 15,0 0-20-15,0 0-15 0,0 0-14 0,6 0-11 0,-6 0-9 16,5 0-4-16,-5 2 0 0,6-2-2 0,-6 1 3 15,0-1 2-15,0 0 2 0,0 4 1 0,4-4 0 0,-4 1-2 16,0-1 1-16,0 0-2 0,-4 0-3 0,4 0 0 16,0 0-3-16,0 0 1 0,0 0 0 0,0 0 3 0,0 0 3 15,0 0 4-15,0 0 5 0,0 0 3 0,0 0 6 0,0 0 3 16,0 0 8-16,0 0 1 0,0 0 4 0,0 0 1 16,0 0-1-16,0 0 1 0,0 0-4 0,-6 0-2 15,6 0-5-15,0 0-6 0,0 0-2 0,0 0-3 0,0 0-1 16,0 0-1-16,0 0 1 0,0 0 2 0,0 0 5 15,0 0 5-15,0 0 4 0,0 0 7 0,-5-1 4 0,5 1 7 0,0-4 5 16,0 3 5-16,0 1 5 0,0-2 0 0,0 2 4 16,0-1-3-16,0 1 0 0,0 0-6 0,0 0-5 15,0 0-7-15,0 0-7 0,0 0-11 0,0 0-8 0,0 1-9 16,0 1-8-16,0-2-7 0,0 1-9 0,0-1-2 16,0 4-5-16,0-3 0 0,0 0 3 0,0 4 3 0,0 1 3 15,0 0 5-15,0 2 4 0,0 0 3 0,0 4 4 16,0-3 3-16,0-1-4 0,0 4-1 0,0 0-4 0,5 0-1 15,-5 3 0-15,6-1-3 0,-6 2-1 0,0 1-2 16,0 0 4-16,0 0-4 0,0-1 2 0,4 1-3 0,-4-2-2 0,0-1-1 16,0 1-2-16,2-1 0 0,-2 4-6 0,4-7 0 15,-4 4-1-15,0-2-1 0,0-3 3 0,6 3 0 0,-6-5-1 16,4-2-1-16,-4 4 3 0,5-3 0 0,-5-3-2 16,0 3 3-16,0-1-3 0,0-2-3 0,0-1 1 0,0-1 0 15,0-1 1-15,0 2 0 0,0-1 0 0,0-2 0 0,0 0 1 16,0 0 2-16,0 0-1 0,2 0 1 0,-2 0-1 15,0 0-2-15,6 0 0 0,-6-2-1 0,4 2 1 16,-4 0-1-16,4 0 0 0,-2 0-4 0,4 0 1 0,-1-3 5 16,1 2-2-16,4-1-2 0,0 0-6 0,3 1-5 0,-3-2-1 15,5 2-1-15,-3-1-5 0,5-1-7 0,-7 2-2 0,11 0 1 16,-5-1 1-16,1-2 2 0,-1 4 3 0,1 0 2 16,5 0 2-16,-5 0 5 0,4 0 2 0,-1 0 0 15,3 0 3-15,0 4-2 0,2-2-1 0,-3-1-2 0,5 0-5 16,-4 2-1-16,4-1-1 0,0-1-1 0,-5 2-2 0,1-2 0 15,2-1 0-15,-2 2 1 0,-3-2-1 0,-1 0 2 16,2 0 3-16,-5 0 4 0,7 0 4 0,-7 0 1 0,1 0 5 16,2-2-1-16,-3 2 7 0,3-1 0 0,-9-2-2 0,7 2-2 15,-3 1-3-15,3-2 0 0,-5 2-8 0,5 0-2 16,-3 0-5-16,3 0-1 0,-1 0-2 0,1 0-3 0,1 0 0 16,-3 2-1-16,1-2 4 0,-3 1 3 0,5 3 3 15,-5-2 3-15,3 0 1 0,1-1 3 0,-3-2 3 0,3-1 4 16,-1 0 0-16,3 1 1 0,-3-2-1 0,1 2 0 0,-3 1 4 15,3-2-2-15,4 2-2 0,-3-3-4 0,-1 3-1 16,3 0-2-16,-3 0-1 0,6 0-3 0,-3 0-7 0,3 0 2 16,-2 0-2-16,-5 0 0 0,7 3-1 15,-6-3 0-15,-3 2 1 0,3-2 2 0,3 0 0 0,-7 1 3 0,3-1 3 16,-5 0 3-16,1 0 3 0,2 0 1 0,-1 3 4 0,1-2-1 16,-1 1 3-16,-3 0-1 0,5-2 0 0,-3 0 1 15,0 0-1-15,7 0-3 0,-7 1-2 0,5-1 0 16,-1 0-2-16,1 0 1 0,0 3 0 0,-1-1 0 0,1-2 1 15,-1 3 1-15,1-1 0 0,1-2 2 0,1 2 3 0,-3-2-1 16,-5 2 1-16,5 0 0 0,-1-1 2 0,1-1 2 0,-3 0-1 16,3 0 0-16,-1 0-1 0,-3 0 1 0,-2 0 0 15,3 0-1-15,3-1-1 0,3-1-2 0,-11 2 9 16,9 0-4-16,-3 0-1 0,3-2-3 0,-1 0 0 0,1 2-1 16,-1 0-2-16,1 0 1 0,-1 0-9 0,5 0 4 0,-4 0 0 15,-1 0 3-15,-3 0 1 0,1 0 0 0,-2 0 1 16,9 0 1-16,-6 0-1 0,-3 2 1 0,5-2 1 0,-1 0-2 15,-1 0 0-15,3 0 1 0,-7 0 0 0,5 2-1 16,1-2 2-16,-3 0-2 0,3 2 0 0,-5-2 0 0,5 1 1 16,-3 2 0-16,-2-2 0 0,-1 1 1 0,5-1 0 0,1 2 1 15,-1-1-1-15,-5 0 0 0,1-1 2 0,5 2-2 16,-3-2 1-16,-1 1 0 0,3-2 0 0,-1 0 0 16,1 0 0-16,-4 0 1 0,5 0-1 0,-3 0-1 0,3 0 1 15,0 0-1-15,-5 0 0 0,2 4-1 0,3-4 0 0,4 0-1 16,-3 0 1-16,-1 0 1 0,3 2-1 0,1-2 1 0,-4 0-1 15,-1 0 1-15,1 0 1 0,-1 0 0 0,1 0-1 16,-3-2-1-16,3 2 2 0,-5-4-1 0,3 2 0 0,-7 1 0 16,6-2-1-16,5 2-2 0,-9-1 1 0,7 0-1 15,-1-1-1-15,-1 2-1 0,-3 1 0 0,5 0 0 0,-1-2-1 16,3 2 1-16,-3-1 2 0,1-2 0 0,2 3 0 0,1-1 3 16,-3 1-4-16,4 0 1 0,-5 0 1 0,7-2 0 15,-3 2-1-15,-1-2 0 0,2 2 0 0,1-2 1 0,-1 0 2 16,-4-1-1-16,-1 3-1 0,1-2 0 0,-1-1 1 0,1 2 0 15,-7-1-1-15,7 0-3 0,-3 1 0 0,-1 1 3 16,1-3-1-16,-2 3 1 0,3-1 1 0,-7 1 1 16,7 0 0-16,-3-2 3 0,5 2 1 0,-3 0-3 0,3-3 1 15,-1 2 1-15,1 1-2 0,-1-1-1 0,1-1 1 16,-1-2 0-16,7 4-2 0,-4-3 1 0,-1 2 0 16,-1-4-1-16,8 3 1 0,-13-2 0 0,5 3-1 0,-1 1 0 0,5-2 1 15,-5-1 1-15,1 2 0 0,-1-1 0 0,-3 1-1 16,3 1 0-16,3-2 0 0,-3 2-1 0,1 0 1 15,-1 0-6-15,3 0 1 0,-2 0-2 0,1 0 0 0,1 0 2 0,-3 0-2 16,5 0-2-16,2 0 0 0,2 0 1 0,-7 0 2 16,9 0 1-16,-4 0 1 0,2 0-1 0,-7 0 6 0,7 0 0 15,-6 0-1-15,1 0 2 0,-3 0-3 0,6 0 1 0,-7 0 2 16,5 0-2-16,-5 0-3 0,7 0 1 0,-4 0 1 16,-1 0 0-16,-1 2 1 0,8-1-1 0,-13 1-1 0,9-1 1 15,-5 2-1-15,3-3 1 0,-3 0 0 0,3 0 1 16,4 0 1-16,-7 0 2 0,5 0 0 0,-5-3-1 0,3 2 2 15,2-1 0-15,-5 1 0 0,1-1-1 0,-1-2 0 0,1 1-1 16,-1-2-2-16,1 2 1 0,-1 2-1 0,-1-4-2 16,1 4 0-16,-3-1-1 0,3-1 1 0,-1 2-2 15,-3-1 4-15,-1 1-1 0,5-2 1 0,1 1 0 0,-1 2 0 16,1 0 0-16,-7 0 0 0,7 0 0 0,-1-2-1 0,5 2 0 16,-5 0-1-16,1 0 2 0,-1 0 0 15,1 0 0-15,0 0 0 0,3-2 1 0,-3 0 1 0,-1 1-3 0,1 1 2 16,4-1-3-16,-1 1 1 0,-3 0 0 0,1 0 1 15,-1 0 0-15,8 0 0 0,-7-5 3 0,-1 5-3 0,3-2 0 16,1 1 0-16,-2-2 1 0,-3 1 0 0,5 0-1 0,-5 1 0 16,9-1 0-16,-6 2-3 0,4 0 3 0,-3 0 0 15,3 0-3-15,-2 0 1 0,-1 0 1 0,3 0-1 0,0 2 1 16,4-2 2-16,-7 1-1 0,3 1 0 0,2 0 3 16,0 1-2-16,-5-3-1 0,7 0 1 0,-6 0 1 0,6 0 0 15,-9 0-1-15,7 0 0 0,-6 0 0 0,2 0 0 0,-5 0 0 16,5 0-1-16,-3 0 0 0,-1 0-1 15,4 0 0-15,-5 0 0 0,7 0 0 0,-2 0 0 0,-1 0-4 16,-1 0 3-16,1 1-1 0,3-1 4 0,4 0 0 0,-6 0 0 16,6 0 0-16,-7 0 0 0,5 0 4 0,-4-1-3 15,6-2 0-15,-7 1-2 0,7 0 0 0,-8 1 0 0,6 1 0 0,-7-2 0 16,-1-1 0-16,3 2-1 0,-3 0 1 0,-1 1-1 16,7 0 1-16,-6 0-2 0,-1 0 1 0,3 0 0 15,-3 0 1-15,3 0 0 0,-2 0 0 0,3 0 0 0,3 0-1 0,-2-2 1 16,1 1-2-16,-1-2 1 0,2 1-1 0,-3 0 1 15,1 2-1-15,-2-4 0 0,6 2 1 0,-1 2 0 16,-3-5 0-16,2 3 0 0,2 0 1 0,-7-1-1 0,3 2 1 16,2-1 0-16,-3 1 1 0,3-2 0 0,-2 1 2 0,-1 1-1 15,7-4 1-15,-8 4 0 0,8-2-1 0,-5-3 1 16,5 4-1-16,0-3-1 0,-2 3 0 0,0-3 0 0,2 2-1 16,-3-2 0-16,3 3 0 0,-8-2 1 0,8 2 1 15,-7-1-1-15,3 3 2 0,0-3 1 0,-2 0 1 0,1 3 2 16,-1 0 0-16,2-4 2 0,-3 4 0 0,1 0 1 15,-2 0 0-15,1 0 2 0,1 0 1 0,-4-2 0 0,-1 1-3 16,1 0 0-16,3-1-2 0,-3-1 1 0,-5 3-2 0,5-1-2 16,-1 1-3-16,1 0-1 0,4 0-1 0,-5 0 0 15,1 1 0-15,-1 2 0 0,1-3 0 0,-1 0 0 0,1 0-1 16,-1 0 2-16,1 0-1 0,-1 0 2 0,5 0 0 0,-4-3 1 16,-7 2 4-16,2-1 5 0,3 1 4 0,-3-2 1 15,-1 0 3-15,5 0 3 0,-10-1 4 0,9 3 1 16,-9-1-2-16,4-2-1 0,-6 2-4 0,5 1-2 0,-5 0-3 15,0-2-3-15,-2 1-1 0,6 1-4 0,-6-2-3 0,5 1-1 16,1 0-2-16,-6 1 0 0,4-3 0 0,-2 4-1 0,0-2-1 16,5 1 2-16,-5-2 1 0,0 1 3 0,-2 0 3 15,6 0 6-15,-6 0 3 0,2 0 6 0,-1 1 0 0,1-2 4 16,2-1 2-16,-2 0 3 0,-2 0-1 0,2 1-3 16,2-2 1-16,3-1 1 0,-7 1 1 0,4-1 0 0,2-1-2 15,-2 0-4-15,1-3-2 0,5 1-3 0,-2-2-5 16,1-2-5-16,3 1-3 0,-1-2-3 0,-1-3-3 0,2-1 2 15,3-1 0-15,-5 3 3 0,7-3 3 0,-7 4 3 0,1-2 4 16,3 0 9-16,-5 0 0 0,5 1-1 0,-1-3 0 16,-3 5 1-16,3-2-2 0,-5 3-2 0,-2-1-4 0,7 0-6 15,-3 1 0-15,-2 1-1 0,1 0 0 0,1 1-1 16,-2 1-3-16,-1 0-3 0,-7 3-1 0,8-1-1 0,-6 4 7 16,-2-3-11-16,-2 3-12 0,6 2-19 0,-6 1-24 15,0 1-29-15,0 0-30 0,0 0-33 0,0 0-43 0,-6 3-29 16,6 1-31-16,-2 3-33 0,2-4-49 0,-4-2-97 0,-6 3-62 15,4-1-31-15,-9 3 4 0</inkml:trace>
  <inkml:trace contextRef="#ctx0" brushRef="#br0" timeOffset="112336.47">31211 13278 18 0,'0'-3'78'0,"0"1"-2"0,0 0-2 0,0-3 1 16,0 1-2-16,0 3-2 0,0-2-2 0,0 1-2 0,-6 1-1 15,6 0-2-15,0 1-1 0,0-3-2 0,0 1-1 16,6 1 0-16,-6 0 1 0,5 1-1 0,-5 0 0 0,6 0 3 15,-6 0 5-15,0-3 2 0,0 1 3 0,0 0 6 0,0 1 5 16,-6-2 5-16,6 1 6 0,0 0 4 0,0 2 5 0,-5-4 3 16,5 4 3-16,0-1 1 0,0 1 2 0,0-1 2 15,0-3 1-15,0 4-1 0,0 0 1 0,0-1 0 16,0 1 3-16,0 0 2 0,5-2-3 0,-5 2-2 0,0 0-4 16,0 0-7-16,0 0-10 0,0 0-12 0,0 0-13 0,0 2-13 15,0 3-6-15,0-3-9 0,0 4-4 0,0 2-3 16,0-1 1-16,0-1-3 0,0 4 0 0,6-2 8 0,-6 1-1 15,4 2 3-15,-4-1 4 0,2-2 5 0,-2 1 4 16,4 2 8-16,-4-2 8 0,6 0 0 0,-6-1 2 16,0-1 3-16,4 1-1 0,-4-2-3 0,0-2-6 0,0 2-5 15,0 0-7-15,0-3-4 0,0 2-8 0,0-4-5 0,0 1-8 16,5 2-6-16,-5-4-2 0,0 2-3 0,0 0-1 16,0 1-3-16,0 0 2 0,2 1 1 0,-2-1 2 0,6 1 4 15,-6 0-2-15,4 2 3 0,-4-2 1 0,0 2 1 16,0 0-2-16,0 0-1 0,4 2-3 0,-4-2-1 0,2 3 6 15,-2 0-2-15,0-1 0 0,6 3-2 0,-6 0 0 0,5-1-2 16,-5 2 0-16,4-1-4 0,-4 3-2 0,2 0-1 0,4-1-5 16,-2-1-1-16,0 2-1 0,-2-1-1 0,7 0 0 15,-7 0-1-15,4 1-3 0,-2-2 0 0,0 0 2 0,-2-1-1 16,4-2 1-16,-2-1 2 0,1-1-1 0,-5 0-1 0,2 4 1 16,-2-4-1-16,8 0 1 0,-8 0 0 0,2-3-1 15,-2 3-2-15,0-5 1 0,0 3 2 0,0-4-2 0,0 1 1 16,0 0 2-16,0 1-1 0,0-2-1 0,0-1 1 15,0 0-2-15,0 0 2 0,0 0 0 0,0 0 2 0,0 0 1 16,-2-1 6-16,2-2 1 0,-8 1 1 0,6-1 2 0,-3-3-1 16,1 2-3-16,-2-4 0 0,0 0-6 15,2 1-3-15,-4-4-4 0,-1 2-1 0,3 0-3 0,-4 0 1 16,4-1 1-16,-7 0-2 0,5 2 0 0,-5-2 0 0,3-1 1 16,4 2 2-16,-4 1-1 0,-1-2 2 0,5 1 0 15,-4 0 0-15,8 2 1 0,-7 1 2 0,3-1-2 0,2 1 0 0,2 3 2 16,-2-1-1-16,4 1 1 0,-6 0-1 0,6 2 0 15,0-1-1-15,0 1-3 0,0 1-3 0,6 0-2 0,-6 1 0 16,4 2-2-16,-4 2 3 0,2 0-3 0,2 2 1 16,7 4 4-16,-7-1 2 0,4 3 0 0,-4 3 2 0,2-1-2 15,5 2-2-15,-1-1 4 0,-4 3-1 0,4 0 1 16,-3 0 0-16,3-1 2 0,-4 1-1 0,5-2 0 0,-5 0 1 16,4-3-1-16,-4-1 1 0,5-1 1 0,-1 2-1 0,-4-3 7 15,4-1-3-15,-3-4 0 0,1 1-2 0,-2 0 2 0,4-3 3 16,-3-1 2-16,5 0 2 0,-6-3-6 0,13-3 4 15,-7 0 0-15,5-3 2 0,-1-1 0 0,1-1-3 0,4 1-3 16,-5-1-1-16,-3 1-1 0,3-1 1 0,-6-1-2 16,7 2-1-16,-1-2-1 0,-5 2 1 0,-1 1-3 0,5 2 0 15,-9-1 0-15,4-1-4 0,-8 2-3 0,4 1-6 0,-1-1-14 16,1 0-20-16,-6 1-21 0,4-1-34 0,-4 1-40 16,-4-2-40-16,4 2-42 0,-6-3-52 0,6 2-47 0,-5-3-44 15,3 1-40-15,-4 3-32 0,-4-3-25 0,4 0-40 16,-13 0-94-16,2 3-56 0,-5 0 2 0,-5 3 31 0</inkml:trace>
  <inkml:trace contextRef="#ctx0" brushRef="#br0" timeOffset="112918.6">30325 13729 218 0,'4'-2'331'16,"-4"0"-58"-16,6 0-46 0,-6 1-30 0,8 1-18 0,-8 0-10 15,2 1-5-15,-2 1 0 0,0 0-1 0,4 2 3 16,-4 1 5-16,3 1 5 0,1-1 1 0,2 3 3 0,-2 0 3 16,-2 0 2-16,2 4-2 0,2-3 0 0,-1 0 0 0,-3 1 5 15,2 1 7-15,2 4-3 0,-2-5-4 0,0 4-11 0,-2-2-12 16,4 2-18-16,-1 1-19 0,-5 0-26 0,4 0-25 16,-2 0-20-16,-2 1-15 0,6-2-11 0,-6 0-6 15,4 2-8-15,2-1-5 0,-6 1-3 0,4-2-3 0,1 3-4 16,-5-2-5-16,2 0-5 0,-2 0-13 0,6-1-13 15,-6-2-12-15,4 2-14 0,-4-2-14 0,4-1-14 0,-4-3-16 16,2 1-14-16,-2-2-9 0,6 1-10 0,-6-3-13 0,5-2-11 16,-5 0-7-16,0-2-11 0,0 1-9 0,0 0-11 15,0-2-14-15,0 0-19 0,0-2-19 0,0-1-25 0,4-3-30 16,-2-5-47-16,-2 1-76 0,6 0-81 0,-6-2-26 0,0 1 8 16</inkml:trace>
  <inkml:trace contextRef="#ctx0" brushRef="#br0" timeOffset="113180.81">30145 13906 58 0,'4'-3'417'15,"0"3"-89"-15,4 0-78 0,3 0-52 0,-1 0-30 16,0 0-17-16,3 3-6 0,-3-1-5 0,5-1-3 0,1 1-8 15,-3-1-8-15,3 2-11 0,-1-1-10 0,1-1-11 0,1 0-9 16,5-1-11-16,-5 5-11 0,4-5-13 0,-1 0-12 16,-1 0-8-16,6 2-8 0,-1-2-7 0,-3 0-10 15,6 0-13-15,-6 0-15 0,6-2-18 0,-9 2-21 0,7-5-20 16,-6 4-21-16,-3-2-20 0,1-1-17 0,-1 1-17 16,-1-3-16-16,-9 0-23 0,8 1-40 0,-5-3-73 0,-5 1-86 15,0 1-36-15</inkml:trace>
  <inkml:trace contextRef="#ctx0" brushRef="#br0" timeOffset="115565.84">18559 16378 218 0,'0'0'228'16,"0"1"-41"-16,0 1-26 0,0 0-15 0,0 0-8 0,4-1 1 15,-4 1 0-15,2 2-1 0,2 0-1 0,2-2-3 0,-2 0-2 16,-2 0-6-16,2-2 0 0,3 1-6 0,-3 3-3 15,2-4-1-15,0 2 0 0,-2 2-1 0,3-3-1 0,-3 0 1 16,-2-1 0-16,2 2 3 0,2 1 3 0,0-1 0 0,-2-1 1 16,3 0-3-16,-3 1-1 0,0 1-2 0,-2-2-3 0,4 0-1 15,2 1-2-15,-6 0-1 0,9 3 1 0,-1-4-5 0,-4 1 6 16,1-2-1-16,1 0 1 0,4 3-1 0,5-3-3 16,-1 1-4-16,7 0-4 0,-2-1 0 0,-1 0-7 0,3 0-9 15,4 0-6-15,2-1-6 0,-2 0-5 0,4-4-7 0,-8 1-6 16,8 0-5-16,-9 1-7 0,1-1-4 0,4 1-6 15,-6 2-7-15,-5-1-6 0,1-1-4 0,-5 1-3 0,3 0-4 16,-3-2-1-16,-4 2-2 0,0 2-1 0,1-4-2 0,-7 3-2 16,8 1-5-16,-10-2-9 0,6 0-15 0,-6 2-22 0,0 0-26 15,0 0-35-15,0 0-37 0,0 0-39 0,0 0-38 0,0-2-46 16,4 0-41-16,1 2-40 0,-3 0-33 0,-2 0-23 16,6 0-28-16,-2 0-40 0,-4 0-85 0,0 0-56 0,0 0-3 15,-10 4 30-15</inkml:trace>
  <inkml:trace contextRef="#ctx0" brushRef="#br0" timeOffset="115851.37">18831 16869 252 0,'-2'4'419'0,"2"-1"-97"0,0 1-77 0,2-3-47 15,-2 1-21-15,5 0-5 0,5-1 8 0,-4-1 9 0,4 0 6 16,3-1 1-16,3-1-4 0,1 0-8 0,2 1-11 0,-3 1-16 16,7-3-15-16,-3 2-17 0,-1-1-15 0,2 1-13 0,8-2-15 15,-9 3-15-15,3 0-14 0,-2 0-11 0,2 0-11 0,-3 0-8 16,3 0-8-16,-2 0-7 0,1 0-3 0,-1 0-3 16,0 0-4-16,-3-1-5 0,-1-1-5 0,4 0-10 0,-5 0-11 15,1-2-16-15,-1-1-16 0,-6 3-25 0,5-4-22 0,-3-1-26 16,1 4-26-16,-3-2-26 0,-4-2-24 0,5 3-20 0,-3-4-22 15,0-2-25-15,2 1-41 0,1-1-64 0,-5 1-80 16,-2 2-26-16,-4 0-1 0</inkml:trace>
  <inkml:trace contextRef="#ctx0" brushRef="#br0" timeOffset="116551.9">20485 16097 77 0,'-10'-2'330'0,"8"1"-72"16,-9 0-56-16,7-3-42 0,-2 2-29 0,2 2-17 0,4 0-13 15,-2 0-11-15,2 2-9 0,-4 2-8 0,4-3-4 16,-6 2-5-16,6 1 3 0,-5-1 8 0,5 3 18 0,-2 0 21 15,-2 1 11-15,-2 3 10 0,2-1 3 0,2 0 5 0,-9 2 3 16,7-1 0-16,-2 2-8 0,2 3-9 0,-4-4-3 0,-3 4-4 16,1 0 1-16,4 2-1 0,-4 2-4 0,3 2-6 15,-1-1-10-15,0 3-13 0,0-1-10 0,-1 1-8 0,5-1-6 16,-6 1-12-16,6 1-7 0,4 1-1 0,-7 2-2 0,7-1 0 16,0-1 4-16,0 2-4 0,0-2-3 0,7-1-5 15,-3-2-1-15,2 0-5 0,2-3-6 0,1-1-3 0,-1-1-7 16,4-2-17-16,-6 0 6 0,9-2 7 0,-3-2-1 0,5-2 0 15,-1-1 2-15,1-2 1 0,-1-2 0 0,1-2 13 0,8-2-6 16,-7-2-4-16,3-3-4 0,2-3-1 0,-3-4-3 16,3-1 1-16,2-1-2 0,-6-3-4 0,5-3-1 0,-5 1-2 15,2-2-2-15,-5-3-8 0,1-4-6 0,3-1-9 0,-3 3-2 16,-5-5-5-16,-1-1-2 0,-1 1-2 0,-4-3 1 0,5 3 7 0,-7 5 3 16,2-4 7-16,-4 0 5 0,-2 2 2 0,-2-2 6 15,-4 5 1-15,2-2 2 0,-1 5 2 0,-3-2 6 0,0 3 1 0,-5 3 0 16,3-1 1-16,0 5-1 0,-3-2 2 0,-7 5-1 15,9-2 1-15,-1 5-5 0,-2-3-2 0,1 4 0 0,-1 2 0 16,-3-1 1-16,1 2-15 0,-1 4 2 0,7-4-10 16,-7 4-10-16,5 0-16 0,-3 0-22 0,3 4-28 0,0-4-31 0,3 2-21 15,1 2-36-15,4 0-28 0,0 1-24 0,-3 0-17 0,3 3-11 16,4-2-10-16,4 1-11 0,3 1-22 0,1-2-44 16,0 0-90-16,1-2-42 0,3 4-8 0</inkml:trace>
  <inkml:trace contextRef="#ctx0" brushRef="#br0" timeOffset="116871.61">21496 16340 28 0,'-10'-9'470'0,"6"1"0"0,4 1-131 16,0 1-115-16,4 1-75 0,-4 0-45 0,6 2-27 15,-2 0-13-15,-2 1-8 0,2 2-10 0,2-2-11 0,3-1-10 16,-3 3-9-16,-4 0-7 0,2 0-5 0,2 0-3 0,-2 0-1 16,-4 0-2-16,2 0 1 0,-2 3-4 0,0-3-2 15,0 2-3-15,0-2-6 0,0 0-6 0,0 0-7 0,5 2-8 16,-5-2-10-16,6 3-8 0,-6-3-10 0,0 0-10 0,0 0-12 15,0 0-13-15,0 0-18 0,0 0-26 0,0 0-37 0,0 0-65 16,4-3-78-16,2 1-51 0</inkml:trace>
  <inkml:trace contextRef="#ctx0" brushRef="#br0" timeOffset="117525.6">22126 15793 420 0,'-4'-9'398'15,"-6"-1"-70"-15,8 2-52 0,-6 3-32 0,1 1-24 0,1 0-20 16,2 2-18-16,-6 0-21 0,8 2-23 0,-2 0-23 15,-7 2-20-15,9 4-20 0,-8 0-12 0,6 2-8 0,-7 5-4 16,5-1 3-16,-4 3 7 0,8 0 6 0,-9 6 6 0,5-2 3 16,2 3 2-16,-6 2 2 0,8-2-1 0,-2 1-7 0,-1-3-5 15,-1 0-5-15,4 1-5 0,2 0-8 0,0 1-10 16,0-3-5-16,0 2-3 0,2-5-5 0,4 3-9 0,-1-4-5 16,-1 2-3-16,-2-5-2 0,8 1 1 0,-6-2 0 0,2-1-3 15,5-3 2-15,-5 2 4 0,4-5-1 0,3 0 0 0,-3-2-12 16,0-2 5-16,3-2 2 0,3-2 0 0,-1 0-4 0,1-5-6 15,-3-1 0-15,1 2-10 0,-1-3 7 0,-3-4-13 16,4-3-6-16,-1 0-2 0,-7 0 1 0,4-1 3 0,-6 1 0 16,3 1 6-16,-3 0 6 0,-4 0 5 0,-4 0 3 0,4 2 2 15,-7 1 4-15,3-2 1 0,-6 4 5 0,8-3 5 0,-6 4 8 16,-1 1 7-16,5-3 6 0,-6 4 5 0,8 0 5 0,-2 1 9 16,0 1 2-16,4-1 3 0,-7 4-6 0,7 1-3 0,0 2-8 15,0-2-4-15,0 3-9 0,0 3-9 0,0-2-8 16,7 2-7-16,-3 3-3 0,0 2-5 0,-2 4 4 0,8 3 6 15,-4 2 10-15,5 0 8 0,-5 5 6 0,4 1 8 0,1 1 3 16,-5 4 8-16,4 2 0 0,-4 2 2 0,5 0-1 0,-5 4-3 16,4-1-3-16,-4 4-4 0,5-3 0 0,-5 4-3 0,-2 0-1 15,2-1-7-15,-2 0 2 0,3 3 2 0,-7 2 4 0,-7-4 5 16,3 2 10-16,-2-3 11 0,0 1 8 0,-9-4 9 16,3 3 8-16,2-5 8 0,-7 2 5 0,-6-2 0 0,7-4-8 15,-5-2-11-15,1-3-7 0,-3-2-9 0,2-3-15 0,-2-2-14 16,3-3-12-16,1-1-5 0,-1-4-6 0,-1-2-3 0,4-2-4 15,-1-4-4-15,-7 2-4 0,8-8-12 0,-1 2-21 0,1-4-28 16,-1-2-28-16,1 0-40 0,5-3-40 0,-5-3-45 0,7-2-49 16,4-4-51-16,-5-5-45 0,7 1-35 0,4-2-30 15,4 0-25-15,2-3-25 0,-1 0-51 0,1-2-89 0,8 4-16 16,-5-1 16-16</inkml:trace>
  <inkml:trace contextRef="#ctx0" brushRef="#br0" timeOffset="118499.52">22461 15333 63 0,'0'-6'314'0,"4"0"-55"0,1-2-50 0,1 1-42 16,0-1-27-16,4 1-18 0,-3-2-10 0,3 2-10 16,-4 3-9-16,4-2-8 0,-3 0-5 0,3 1-5 0,-4-1-6 15,9 0-5-15,-9 2-4 0,10 1-2 0,-9-2-4 0,7 2-3 16,-8 2-2-16,7-2-3 0,-3 1 1 0,0 1 2 16,5-2 2-16,-3 3 4 0,-1 0 5 0,1 0 4 15,-4 0-1-15,5 0-4 0,-7 3-6 0,0-2-5 0,2 1-6 16,-6 1-7-16,2-1-12 0,3 5-7 0,-1-4-4 0,-2 2 1 15,0 1 3-15,-2 3 5 0,-2-2 5 0,6 2 2 0,-6-1 4 16,0 3 2-16,0-1-1 0,0 0 0 0,-6 2-4 16,6-1-2-16,-2 0-4 0,-2-3-3 0,0 1 0 15,-2-2-3-15,-1 0-1 0,3-3 0 0,2 3-3 0,-2-1-3 16,0-2-2-16,-2 1-1 0,6-2-3 0,-2 2 3 16,2-3-1-16,-4 3-3 0,4-4 0 0,0 2-2 0,0-1 0 15,0-1-1-15,0 2-2 0,0-3-1 0,0 0-1 0,4 0 0 16,-4 0 1-16,2 0 2 0,-2 0-2 0,6 2 2 15,-2 0 1-15,0-1 0 0,-2 3 1 0,9-1 1 16,-5 2 1-16,2-2-2 0,-6-1 0 0,9-1 1 16,-5 2 2-16,4-1 4 0,-4 3 1 0,5-2 3 0,-1 4 6 0,0-1 3 15,3-2 4-15,-3 4 1 0,0 0 2 0,1-1 0 16,-5 0 1-16,4 1-1 0,-4-1-1 0,5-1-4 0,-7 4 0 16,4 0-8-16,-4 0 8 0,-4 0 10 0,0 1 10 0,0-1 10 15,0-2 15-15,0 2 19 0,-4 2 16 0,-2-2 21 0,4 3 0 16,-2-3 0-16,-7 3-2 0,5-3-2 0,-4-1-3 15,4 0-7-15,-9 2-5 0,3-4-4 0,-3 1-2 0,-1-2-1 16,-1-2-5-16,1 3-4 0,-3-1-11 0,-2-4-7 0,1 2-7 16,3-1-11-16,-1-2-8 0,-1 1-8 0,3 0-7 0,-1-2-5 15,0 0-6-15,1 0-6 0,3-2-6 0,-1 2-2 0,2-2-5 16,1 1-6-16,5-2-9 0,-4 1-10 0,4 0-8 16,1 2-13-16,1-2-10 0,-2-2-13 0,4 4-10 0,2-2-13 15,-4-1-12-15,4 1-10 0,0 0-15 0,-4 0-16 0,4 1-14 16,4 0-19-16,-4-3-17 0,4 3-19 0,-2-2-21 0,-2-1-16 15,6 0-18-15,-2-1-10 0,1-2-11 0,-3 2-9 16,2-1-9-16,2 1-11 0,0-3-23 0,-2 1-49 0,2-1-62 16,-1 2-25-16</inkml:trace>
  <inkml:trace contextRef="#ctx0" brushRef="#br0" timeOffset="120084.6">23590 16100 67 0,'-8'-3'276'0,"8"1"-38"0,0 1-29 16,0-4-24-16,0 3-15 0,0 2-12 0,0 0-6 0,0 0-10 15,0 0-4-15,0 0-3 0,0-1 0 0,0 1 0 0,0 0 5 16,0-2 5-16,0 2 6 0,0 0 9 0,0 0 3 0,0 0 1 16,0-1-3-16,8 1-4 0,-8 0-7 0,2 0-21 0,-2 0-1 15,4 0-3-15,-4 0-6 0,2 0-3 0,-2 0-1 0,4 1-3 16,-4 1 8-16,7-1 13 0,-7 5-7 0,4-4 4 15,-2 4 4-15,2 0 2 0,2-2-3 0,-2 5-4 0,7-1-16 16,-9 2-6-16,8-1-7 0,-6 0-12 0,2 4-13 16,7-2-15-16,-3 2-8 0,0 1-8 0,1-2-2 0,1 2-4 15,-2-1-5-15,1 2-5 0,-1 0-6 0,3 1 0 16,-5-1-2-16,4 1-1 0,-6 1-2 0,5 0-3 0,3-3-3 0,-6 1-2 16,1 1 1-16,-1-3-4 0,-4 2 1 0,2-2-1 15,3 0-1-15,-7 0 0 0,2 2-1 0,-2-4 1 0,8 2 6 0,-6-4-4 16,-2 0-3-16,3-1 0 0,-5-2-2 0,6 1 1 15,-6-1 0-15,4-2-2 0,-4 0-5 0,0 0 3 0,6 0 4 0,-6-2 1 16,0-1 0-16,0 3 3 0,0-4 2 0,0 0 3 16,0 0 3-16,0 0 2 0,0 0 2 0,4 0 3 0,-4 0 2 15,0-4 0-15,0 3 0 0,0-3-3 0,0-2-1 0,0-1-3 16,2 0-2-16,-2-3-2 0,0-1-4 0,4-2-1 0,-4-5-3 16,7 2 1-16,-3-4-3 0,-2-4 1 0,2 2-3 15,2-6 0-15,-2-2-1 0,-2-2-1 0,3-1 0 16,1-3-4-16,-2-1-1 0,2 3-2 0,0-2-2 0,-2-1-3 15,-4 4-2-15,5-2 0 0,-5 2-1 0,0 1-1 0,0 1-2 16,0 3-1-16,0 3 0 0,0-1 0 0,-5 7 0 0,5-1-3 16,-4 6-3-16,4-2-1 0,-6 5-6 0,6 1-6 0,-2 4-17 15,2-1-19-15,0 4-25 0,-4 1-25 0,4 0-29 0,0 2-27 16,0 2-19-16,-4 0-17 0,4 1-11 0,0 4-16 0,0 2-12 16,0 0-12-16,0 3-6 0,0 1-6 0,0-1-8 0,4 4-9 15,0-1-8-15,-2-1-9 0,8 2-12 0,-3-3-28 0,3-1-62 16,0 1-49-16,-4-3-22 0</inkml:trace>
  <inkml:trace contextRef="#ctx0" brushRef="#br0" timeOffset="120644.55">24390 16261 206 0,'-8'-4'578'0,"8"1"20"0,8-2-103 0,-6 1-120 16,2-3-93-16,2 2-58 0,7-1-36 0,7 0-23 15,-3 1-14-15,0-1-14 0,3 0-18 0,1 3-20 0,4 1-24 0,-5-2-21 16,7 1-15-16,-6 1-9 0,2-1-8 0,-3 2-2 16,-3-1 3-16,-1 1 2 0,3-2 3 0,-5 1 1 0,-1 1 2 0,-3-1 1 15,-4-1 1-15,5 2 4 0,-7-1 1 0,0 2 2 16,-2 0 0-16,4 0 1 0,-6 0 0 0,0 0 1 16,0 0-2-16,-6 0 0 0,6 2-1 0,0-1 1 0,-2 4 7 15,2 1 6-15,0 1 12 0,0 2 10 0,0 2 14 0,0 0 14 16,0 2 12-16,0 1 7 0,0 2 3 0,0-1 2 0,-4 5-4 15,4-2-5-15,-4 3-8 0,4 0-10 0,0-1-9 16,0 3-9-16,0-2-11 0,-7 2-12 0,3-1-11 0,2 1-7 0,-2 1-8 16,4 0-6-16,-6 0-7 0,6 2-3 0,-4-5-2 15,2 2-3-15,-2-1-2 0,4 0-2 0,-7-1-1 0,7-3-1 16,-4 3 0-16,4-5-1 0,-2 1-1 0,2-2-1 0,0-1 0 16,0-1 1-16,0-1-3 0,0-4 0 0,0-1-1 0,0 0-2 15,0-5 0-15,0 3-3 0,0-4-1 0,0 2-2 0,0-3-5 16,2-3-5-16,-2 2-10 0,4-4-18 0,-4 3-26 0,0-3-37 15,0 0-44-15,0 0-45 0,0-5-50 0,7-2-57 16,-3 2-56-16,-2-2-52 0,-2 1-38 0,4 1-25 0,-4-3-35 16,0-3-67-16,0 1-80 0,0-1-8 0,0 4 24 0</inkml:trace>
  <inkml:trace contextRef="#ctx0" brushRef="#br0" timeOffset="120850.79">24553 16628 379 0,'-4'-6'535'0,"4"-1"-51"0,4-2-125 0,-2 2-115 0,5 0-80 15,3-1-48-15,4 1-30 0,-1-1-15 0,9 0-15 16,-1 1-15-16,2 0-17 0,10-1-21 0,-6-1-20 0,8 0-22 16,0-1-17-16,-2 0-18 0,4 1-13 0,-4 2-12 0,1 0-9 15,3-2-6-15,-10 2-5 0,4-1-5 0,-2 2-6 16,2 1-14-16,-7-1-24 0,3 0-54 0,-6-2-90 0,0 0-63 0</inkml:trace>
  <inkml:trace contextRef="#ctx0" brushRef="#br0" timeOffset="121355.88">25882 15736 318 0,'0'-2'334'0,"0"2"-51"0,-4 0-40 0,4 2-33 16,-6 0-23-16,6 3-18 0,-4 1-9 0,4 2-4 0,-2 1-2 15,2 2 1-15,0 4 2 0,0-2 5 0,0 3 8 0,0 3 4 16,2 1 3-16,-2 1-3 0,4 1-8 0,2 1-10 0,3-1-5 16,-7 2-6-16,8-2-9 0,-6 1-7 0,4-1-5 0,-4 1 2 15,1-1 13-15,-3 1 3 0,6-2-6 0,-6 0-11 16,-2 2-7-16,6-2-3 0,-6 0-8 0,0-1-12 15,0 1-18-15,-6 0-12 0,6-3-5 0,-2 2-8 0,2-3-10 16,-8 1-7-16,8 1-7 0,0-6-3 0,0 2-6 0,0-4-6 16,0 4-5-16,-2-6-3 0,2 3-4 0,0-2 1 0,0-1-2 15,0-2 0-15,0 2-3 0,0-3 1 0,2-2-4 0,-2 0-4 16,8-1-5-16,-8 0-6 0,2-1-7 0,-2-1-9 0,6-1-9 16,-2 0-13-16,0 0-13 0,-1-1-20 0,3-1-20 0,-2-2-21 15,0-2-18-15,-2 0-22 0,8-2-25 0,-5 1-33 0,-3-1-28 16,2-1-28-16,-4 2-20 0,6-3-15 0,-6 1-12 0,4-1-7 15,-4-1-6-15,0 2-9 0,0 0-31 0,0 0-64 0,0-3-26 16,-4 3-1-16</inkml:trace>
  <inkml:trace contextRef="#ctx0" brushRef="#br0" timeOffset="121672.67">25672 16130 97 0,'-7'-2'456'0,"7"0"-81"0,0 2-75 0,0 0-62 0,0 0-45 16,7 0-28-16,-3 0-16 0,2 2-12 0,4 0-5 16,7 0-4-16,-1-1-4 0,1 2-4 0,10-1-2 0,-7-1 1 15,3-1-2-15,4 0-3 0,0 0-2 0,-4 0-3 0,3-1-6 16,1 1-9-16,2 0-9 0,-4 0-13 0,2-2-8 0,-8-1-11 15,1 2-11-15,3 1-8 0,-2-2-9 0,-5 0-8 16,1 0-6-16,-1 2-4 0,1 0-6 0,-1-3-8 0,1 3-8 16,-7-3-15-16,5 0-8 0,-7 3-24 0,0 0-27 0,-2 0-26 15,1-1-30-15,-1 0-25 0,-2-3-25 0,2 3-15 0,0 1-24 16,-1-1-7-16,-1-4-7 0,-4 2-15 0,2-1-33 0,-2 4-69 16,0-4-63-16,-2-3-29 0</inkml:trace>
  <inkml:trace contextRef="#ctx0" brushRef="#br0" timeOffset="122378.73">26858 15719 310 0,'0'-5'362'0,"0"0"-68"15,0 0-58-15,0 2-45 0,0 0-30 0,0 2-24 0,0 1-17 16,0 1-13-16,0 2-6 0,-2 2-1 0,2 3 7 0,-4 2 11 15,-2 0 19-15,2 5 19 0,-3 0 15 0,5 2 18 0,-8 4 5 16,6-2 2-16,0 4-6 0,-3 0-8 0,1 3-16 16,2-1-12-16,2 3-9 0,2-2-21 0,-4-1-6 0,-2 4-10 15,6 0-10-15,-4-1-6 0,4-1-6 0,-2-1-8 0,2 0-8 16,0-2 0-16,2 0-13 0,-2 0-9 0,4-1-8 0,2-2-9 16,0 0-7-16,-2-3-4 0,9-1-3 0,-5-2-5 15,2 0 5-15,-1-1-4 0,1-1-2 0,0-2-1 0,3-4-1 16,5 1-1-16,-5-3 1 0,3-4 1 0,1-1-8 0,-1-1 3 15,7-4 0-15,-4 1 2 0,-1-6-1 0,-1 3-2 0,-1-3 2 16,1-2-2-16,3-1-1 0,-3-2 1 0,-7-4-2 0,7 1-3 16,-5-4 0-16,-1-1 1 0,3-1-3 0,-8 0 0 0,5 0-1 15,-9-3 0-15,2 3 0 0,2-1 1 0,-2 3-1 0,-4-3 1 16,-4 2 1-16,-2 1 0 0,2 1 0 0,-3 1-3 16,-3 0 0-16,2-1-1 0,0 5 0 0,-5 2-1 0,-1-2-1 15,1 4-1-15,3-2-1 0,-2 3-2 0,-3 1-5 0,3 1-7 16,1 1-10-16,1 2-16 0,0 4-19 0,4-3-24 0,1 5-27 15,-3-1-32-15,4-1-31 0,0 2-37 0,-2 0-34 0,4 2-30 16,-3-1-27-16,1 1-18 0,-2 2-14 0,2-1-11 0,4 1-21 16,0-4-46-16,-6 6-69 0,6 0-23 0,6-1 6 15</inkml:trace>
  <inkml:trace contextRef="#ctx0" brushRef="#br0" timeOffset="122629.19">27615 16030 323 0,'0'-8'601'0,"4"2"28"0,-4-3-105 0,0 2-114 16,0 1-87-16,0 1-62 0,0-1-41 0,0 0-27 0,0 1-26 15,0 1-29-15,0 0-35 0,0 1-46 0,4 1-43 0,-4 0-42 16,2 0-41-16,-2 2-40 0,0 0-41 0,0 0-36 0,0 0-33 15,-2 0-22-15,2 0-15 0,-4 0-12 0,4 0-5 0,-4 0-2 16,4 0-8-16,0 0-32 0,0 0-67 0,-7-4-40 16,7-1-17-16</inkml:trace>
  <inkml:trace contextRef="#ctx0" brushRef="#br0" timeOffset="123256.47">28071 15520 467 0,'0'-9'397'0,"-6"0"-66"15,6 1-51-15,-2 2-34 0,2 3-19 0,-4-1-14 0,4 1-15 16,-4 0-18-16,-2 3-17 0,2 3-16 0,-3 0-18 15,-3 1-11-15,-6 3-7 0,-1 3-2 0,0 2 1 0,1 1 1 16,-3 4-1-16,1 2-5 0,1-2-3 0,1 3-13 0,-1 0-13 16,5 1-14-16,1 1-8 0,1 1-10 0,0 0-7 15,8-1-9-15,-2 0-4 0,-1 2-6 0,5-3-3 16,0 0-4-16,0-2-4 0,5 0-2 0,-1-3-3 0,-2 2 3 16,8-2-4-16,-4-5 1 0,5 2 0 0,-1-4-1 0,2-1-3 15,-1 1-6-15,-1-3-5 0,0-4-4 0,3 1-6 0,1-3-7 16,3-3-7-16,-5 1-10 0,5-4-6 0,-3-3-5 0,3 1-1 15,-5-1-6-15,-2-4 2 0,7 2 0 0,-9-3 4 0,5 0 10 16,-7-2 8-16,0 1 8 0,-2-1 7 0,0 3 12 0,-2-2 3 16,7 0 7-16,-9 3 1 0,0-4 4 0,0 4 2 15,0-3 0-15,0 3 4 0,0-1 5 0,0 1 8 16,-9 1 6-16,9 2 12 0,0 2 9 0,0-2 6 0,0 2 7 0,0 2 3 16,0-1-2-16,9 0-2 0,-9 1-4 0,2-1-8 15,2 2-8-15,-2 0-6 0,8 3-5 0,-6-1-4 0,7 2-4 16,-3 2-3-16,0 1-1 0,3 3 2 0,-3 2 3 15,2 5 4-15,-4-1 2 0,5 6 6 0,-3 0 6 0,0 3 4 16,3 4 3-16,-7 0 3 0,2 4 8 0,0 0-2 0,-2 2-2 16,-2 2-1-16,2 1 2 0,3 3 1 0,-3 0 2 0,0 1 2 15,-2-1-6-15,4 1 4 0,-6 0 4 0,0 1 1 16,0-1 2-16,0-1 5 0,0 1 5 0,4 0 0 0,-4-4 4 16,0 2 1-16,0-3-4 0,0-4 4 0,0 0-3 0,-4-3-7 15,-4-1-10-15,4-3-6 0,-7-1-7 0,5-4-6 0,-8-3-4 16,1 0-9-16,1-2-7 0,-2-2-10 0,3-5-7 0,-1 1-9 15,-3-1-14-15,5-3-20 0,-2-2-30 0,-5 0-37 16,5 0-47-16,-7-7-50 0,2 0-54 0,1-5-70 0,-3 0-66 0,-1-2-60 16,3-1-42-16,-4 1-44 0,5-4-81 0,-7 1-77 0,7 3-14 15,-5-1 34-15</inkml:trace>
  <inkml:trace contextRef="#ctx0" brushRef="#br0" timeOffset="124106.72">26525 15726 129 0,'0'-1'151'0,"0"0"-2"0,0-1-4 0,0-1-6 16,0 2-8-16,0-1-9 0,0 0-10 0,0 2-7 0,4-2 0 16,-4 2-4-16,0 0 1 0,0 0-2 0,0 0 3 0,0 0 7 15,0 0 7-15,-4 2 8 0,4 0 11 0,-6 1 8 0,6 2 15 16,-4-3 12-16,4 4 5 0,-2 0 2 0,2-1-3 15,-4 3-6-15,0 0-7 0,4-1-9 0,-7 4-13 0,7-2-8 16,-2 1-2-16,-2 4-1 0,0 0-2 0,-2 2-2 0,4 3-1 16,-2 1-2-16,0 3-2 0,-3 1-4 0,5 3-11 0,-2-1-12 15,-2 2-7-15,2 0-9 0,0 0-10 0,-3 3-9 16,5-2-9-16,-2 2-9 0,4 1-7 0,-4-1-10 0,4 4-4 16,0-2-5-16,0 3-4 0,0 0-5 0,4-1-7 0,0-1-4 15,-2 2-9-15,9 2-14 0,3-1-12 0,-1 2-32 0,3-5-28 16,1 2-30-16,3-5-35 0,7 0-53 0,2-1-61 15,-2-2-59-15,10-4-57 0,-4-2-35 0,5-3-45 0,1-3-88 16,-2 0-58-16,2-3-9 0,-1 0 29 0</inkml:trace>
  <inkml:trace contextRef="#ctx0" brushRef="#br0" timeOffset="125084.9">28479 15457 23 0,'6'0'330'0,"-6"0"-56"15,4 0-44-15,-4 0-32 0,6 0-21 0,-2 5-11 0,-2 2-9 16,3 3-4-16,5 1-6 0,-4 2 0 0,4 4 0 16,-3-2-3-16,7 6 1 0,-1 2 5 0,-1 0 5 0,2 7 0 15,-7-1 2-15,7 4-4 0,-6-1 0 0,3 3 1 0,-1-1-7 16,-4-1-8-16,5 3-12 0,-5 0-9 0,-6-1-6 15,4 2-5-15,-4-2-10 0,-4 0-11 0,4 0-1 0,-6-2-8 16,-1-2-5-16,1 0-4 0,2 1-5 0,-6 1 2 0,3-4-10 16,-3 2-8-16,0-4-9 0,2 2-8 0,-1-3-7 0,-1-3-5 15,2 1-6-15,-1 0-11 0,3 0 0 0,4-4-3 16,-2-1-8-16,0-2-13 0,-2 0-16 0,6-4-21 0,0-2-24 16,0 0-27-16,6-4-34 0,-6-4-32 0,0 1-30 0,0-1-34 15,0-1-28-15,4-2-26 0,-4-2-16 0,4-3-13 0,-2-3-10 16,4-2-15-16,3-5-26 0,-3 1-59 0,0-1-46 0,0-2-10 15</inkml:trace>
  <inkml:trace contextRef="#ctx0" brushRef="#br0" timeOffset="125660.78">28876 15181 105 0,'6'-7'328'0,"8"4"-81"0,-1-2-67 0,-3 4-51 15,11 1-33-15,-5 0-23 0,1 1-14 0,1 4-11 0,1 0-5 16,4 1-3-16,-5 1-3 0,1 1-1 0,-3 1 5 0,3 2 6 16,-9-1 9-16,1 1 10 0,1-1 8 0,-4 1 10 15,-6 1 10-15,5-1 8 0,-7 4 10 0,-7 0 12 0,5 0 11 16,-2 1 10-16,-6 5 9 0,4-4 9 0,-5 1 7 15,5 2 2-15,-8-1-3 0,5 0-5 0,-5-1-6 0,8-1-9 16,-9 0-11-16,3-2-14 0,2-2-14 0,-1 0-11 16,9 0-12-16,-4-2-14 0,2-1-10 0,4-3-12 0,-4-2-8 15,4 1-4-15,0-3 1 0,0 0 0 0,4-2 6 0,0-1 9 16,2-1 6-16,0-2 9 0,5 3 6 0,-5-3 2 16,10 3-5-16,1-6-5 0,0 4-9 0,3-4-11 0,-3 0-12 15,-1-2-9-15,1 1-11 0,-1-1-7 0,-5 2-3 0,9-3-4 16,-7 2 4-16,1 3-3 0,-8-2-5 0,7 3-5 15,-7-1-5-15,4 1-10 0,-6 0-12 0,1 1-14 0,1 2-22 16,-4 0-17-16,-2 0-21 0,4 2-23 0,-4 1-31 16,6-2-28-16,-6 1-28 0,0-2-29 0,0 2-24 0,0 0-18 15,0 1-15-15,0-3-13 0,0 2-2 0,0 2-2 0,0 3-14 16,0-3-45-16,0 2-80 0,-6 0-29 0,0 1-3 16</inkml:trace>
  <inkml:trace contextRef="#ctx0" brushRef="#br0" timeOffset="126210.52">29572 15855 405 0,'-4'-2'502'0,"2"0"-95"0,-2 2-90 0,-2 2-54 16,2 2-33-16,-3-1-11 0,1 3-6 0,-4 1 2 0,6 4-5 15,2-1-13-15,-9 3-16 0,7-2-26 0,2 5-16 0,-2-2-19 16,-6 3-8-16,8 1-11 0,-3 0-6 0,1 3-2 15,-2-2-4-15,4 2-2 0,-2 1-5 0,0 1-6 0,-2-2-6 16,3-1-7-16,-7 1-2 0,6 0-6 0,-6-1-5 0,8 0-4 16,-3-2-7-16,1 0-7 0,-2 0-3 0,4-2-3 15,-2 0-4-15,0-1-3 0,4-2-4 0,0 0-4 0,0-2-3 16,0-1-1-16,0-3-3 0,0-1-1 0,4-1 2 0,-4-1-3 16,4-2 0-16,-2-1 3 0,4 3 2 0,3-4 0 0,3-4 0 15,2 3 1-15,-1-5-1 0,3-2 0 0,1-1 2 0,-7-2-2 16,7-2-3-16,-1 0-2 0,1-3-1 0,-7 0-1 0,7-2-1 15,-3-2-1-15,-1 0-2 0,-1-1 1 0,3 0 3 16,-3 1 3-16,-2 1 5 0,1-1 2 0,-5 5 2 0,0-4 4 16,-2 6 4-16,-4-2 0 0,0 3 0 0,0-2-1 0,0 3-3 15,-4-2-2-15,-2 2-2 0,0 0-5 0,-5 1-3 0,5 3-3 16,-4 1-1-16,-1 1-9 0,-5 1-13 0,5-1-21 0,-1 4-26 16,-2-1-21-16,7-1-46 0,-5 3-53 0,2 0-59 0,3 3-61 15,3-1-52-15,-6 2-40 0,10-2-43 0,0-2-82 0,0 0-90 16,0 0-25-16,0 0 13 0</inkml:trace>
  <inkml:trace contextRef="#ctx0" brushRef="#br0" timeOffset="126435.9">30062 16141 526 0,'0'-11'627'0,"-4"-2"24"16,4 6-131-16,-2-2-136 0,2 1-101 0,-4-1-67 0,4 2-45 15,0 1-29-15,0 0-24 0,0 3-32 0,0-1-39 0,0 2-45 16,0 1-45-16,0 1-45 0,-6 0-42 0,6 1-40 16,-5-1-33-16,5 0-22 0,0 2-11 0,0 1-5 0,0-2 2 15,0 0 8-15,0 1 15 0,0 2 18 0,5 0 14 0,-5 0 8 16,6-3-1-16,-6 1-13 0,0-2-34 0,0 0-56 0,0 0-41 16</inkml:trace>
  <inkml:trace contextRef="#ctx0" brushRef="#br0" timeOffset="127079.88">30349 15732 392 0,'0'-6'429'16,"0"2"-61"-16,0 0-56 0,0 0-42 0,0 2-25 0,3 0-17 15,-3 2-14-15,4 0-14 0,-4 0-14 0,6 4-13 0,-6 0-8 16,4 2-8-16,-4 1-5 0,2 0-3 0,-2 4 0 0,4-1 0 16,-4 2-2-16,0 6-4 0,0 1-10 0,0-2-8 0,0 5-11 15,0-3-10-15,0 2-10 0,0 1-9 0,0 1-11 16,-4 0-8-16,4-1-7 0,-2-2-10 0,2 1-7 0,0 0-7 15,-4 1-9-15,4-5-6 0,-6 0-4 0,6-2-4 0,-4 1-5 16,4-1 0-16,-3-2-4 0,3 1 1 0,-4-4-1 0,4-1-1 16,-2 3 0-16,2-7 1 0,0 1 1 0,0 0-1 15,0-3 0-15,0-1 1 0,0 1 2 0,0-3 1 0,0 0 1 16,2-3-1-16,-2-1 0 0,4-2 0 0,-4-1 0 0,3-2-4 16,1-2-3-16,2-2-1 0,-2-3-4 0,-2 2-3 0,2-4-5 15,2 2-5-15,-6-5-2 0,5 0-3 0,-5-2-4 0,2 3-1 16,-2-5 0-16,4 2 1 0,-4 2 4 0,6 0 2 0,-6 1 4 15,0 2 6-15,0 3 5 0,0-4 0 0,0 6 5 0,0-2 1 16,0 2 0-16,0 4 5 0,0-3 0 0,-6 3 4 16,6 0 2-16,0 0 5 0,0 2 4 0,0 2 6 0,0 2 3 0,0-2 2 15,0 3-1-15,0 2 0 0,0-2-3 0,0 2-6 16,0 0-3-16,0 0-7 0,0 2-5 0,0-2-4 0,0 4-2 16,0 2-2-16,0 1 1 0,0 1 1 0,-4 2 7 0,4 1 0 15,-2 2 6-15,2 0 3 0,-5 2 5 0,5 2 1 16,-6 1 3-16,2 2 4 0,4-2 3 0,-2 4 2 15,2-2 2-15,-4 1 1 0,4 0-2 0,-6-1 0 0,6 1-3 16,0 0-6-16,0-3-6 0,0 2-5 0,0-3-5 0,0 1-4 16,0-1-3-16,0 0-2 0,0-1 1 0,0-1-2 0,0 1 2 15,0-4 0-15,0 1-1 0,0 1-4 0,0-1-7 16,0-1-9-16,0 0-14 0,0 0-16 0,0-2-20 0,0-3-24 0,0-2-28 16,0 0-29-16,0-2-27 0,0 1-30 0,0-1-32 15,6 0-36-15,-6-2-34 0,0-1-35 0,-6-1-25 0,6-5-23 0,0 1-35 16,0 0-68-16,0-2-71 0,0 0-19 0,0-1 13 0</inkml:trace>
  <inkml:trace contextRef="#ctx0" brushRef="#br0" timeOffset="127794.8">31172 15371 307 0,'-6'1'393'0,"-8"5"-55"16,7 2-46-16,-5-1-34 0,-9 4-19 0,11 2-8 0,-7 3-13 15,5 0-15-15,-9 4-20 0,9 3-22 0,-7 2-22 0,7-1-18 16,-1 4-11-16,-1-1-6 0,8 3-6 0,-5-2-3 15,5 0-7-15,-4 0-5 0,0 3-6 0,8-3-5 0,-7-1-3 16,3 1-3-16,4-1-2 0,2 1-2 0,-4 1-3 0,4-3-2 16,0 1-3-16,0-1-2 0,4-2-5 0,-4 0-7 0,2-1-5 15,4-3-5-15,-2-1-2 0,1-5-4 0,-3 5 0 16,4-4 2-16,-2-4-4 0,6 4-4 0,-8-3 0 0,9-3-4 16,-3-2 3-16,0-2 2 0,0-2-3 0,1-3-4 0,1 0 9 15,7-3-3-15,3 0-3 0,1-3 0 0,-5-2-2 0,1-1-4 16,2 0-2-16,1-4-2 0,1 2-10 0,0-4 3 0,-5 0 0 15,7-3 0-15,-2-2-1 0,-3-2-2 0,9-3 1 0,-4-2-4 16,-3-2-1-16,1 1-4 0,-2-6-2 0,-5 3-3 0,7 1 0 16,-13 0-1-16,2 2 0 0,-3-1 0 0,-3 1 2 15,2 2 4-15,-2 1 3 0,-4-1 3 0,-4 4 0 16,-2 3 0-16,2 1 0 0,2 0 3 0,-9 3 0 0,5 3-2 0,0 0 3 16,-4 2-2-16,-5 1 1 0,5 2 3 0,1 1 4 15,-5 0 0-15,2 4 3 0,-3 1 5 0,-1 2 3 0,-1 4 8 16,1-1 5-16,-1 4 5 0,-4-1-2 0,5 3 3 15,-3 1 1-15,3 4-5 0,1-4-2 0,5 3-7 0,-3 0-5 16,-1 2-5-16,4-1-3 0,8 1-2 0,-9-4-3 0,7 0-4 16,2 3-11-16,-2-5-13 0,4 2-26 0,0 0-27 0,0-2-40 15,4 1-49-15,-4-3-50 0,2 0-50 0,2-1-36 0,7 1-28 16,-1-1-18-16,0 1-15 0,-1-1-19 0,5-2-43 16,-2-2-39-16,5 1-25 0,-7-1 5 0</inkml:trace>
  <inkml:trace contextRef="#ctx0" brushRef="#br0" timeOffset="128462.79">31989 15899 159 0,'-2'-6'425'16,"-3"0"-71"-16,1 0-67 0,-6 4-54 0,4-2-31 0,-5 2-18 15,3 0-12-15,-6 2-11 0,-3 0-9 0,1 2-10 0,5 0-11 16,-5 2-15-16,3 1-12 0,-3-1-7 0,1 4-3 16,-1-1-4-16,-1 2-5 0,5-3-8 0,-3 4-10 0,5 0-5 15,-6 0-10-15,9 3-12 0,-3-2-11 0,4 2-8 0,-5-1-7 16,7 4-3-16,2-1-2 0,-2 1 0 0,-2 2-1 0,6-2 1 16,0 1 0-16,0-2-2 0,0 5 3 0,6-2-1 15,0 2 0-15,5-2 0 0,-3 0-1 0,0 2-1 0,0-1-1 16,1-2 0-16,1-1-1 0,0 0-3 0,1-1-1 0,-5-1 1 15,4-1 0-15,-3 0 0 0,-1 1-1 0,2-4-1 0,-6 2 0 16,-2-3 3-16,8-1-2 0,-8-1 0 0,0-1 0 0,-8-2 2 16,6 1 5-16,-2-3 7 0,-9 3 7 0,-1-4 9 15,4 0 9-15,-7 1 13 0,-6 0 9 0,7-2 11 0,-5 0 2 16,3 0-1-16,-13 0-1 0,10 0-6 0,2 0-6 0,3 0-9 16,-1 0-9-16,3 0-10 0,3 0-7 0,9 0-5 0,-2-2-3 15,0 2 0-15,8-2 2 0,0 1 0 0,7 0-3 0,-3-4-2 16,13 1-4-16,-1-3-4 0,7-3-7 0,2 1-8 15,4-4-13-15,0 0-9 0,4-8-6 0,-3 1-4 0,7 2-3 16,-8-6-1-16,0 3 5 0,-4-5 6 0,-2 4 7 0,-2-1 7 16,-9 1 6-16,3-1 4 0,-3 1 6 0,-7 3 3 0,-1-2 0 15,0 3-2-15,-6 0-1 0,-2 2 2 0,0 0 1 0,0 4-1 16,0 0-2-16,-2 5-2 0,-2 0-4 0,0 1-8 0,-4 4-14 16,-1 0-22-16,-1 2-25 0,-2 2-29 0,-5 0-37 15,0 3-42-15,1 1-43 0,-5 2-36 0,-6-1-31 0,5 0-34 16,-1 2-51-16,2-3-90 0,-1 2-64 0,1-1-14 0,4 0 14 15</inkml:trace>
  <inkml:trace contextRef="#ctx0" brushRef="#br0" timeOffset="129625.75">32363 15371 41 0,'0'0'349'0,"0"1"-54"0,0 1-42 15,0-1-30-15,0 3-24 0,0-1-7 0,0 4-1 0,0 1 0 16,0-1 3-16,0 2 2 0,0 1 2 0,0 1 6 0,0 2 7 16,6 2-5-16,-6 1-7 0,4-2-13 0,-4 2-14 15,2-2-15-15,9-1-22 0,-7 2-21 0,-2 1-22 0,4 0-14 16,-2 2-9-16,-4-1-9 0,4-1-6 0,-2 1-12 16,7 0-6-16,-9-2-8 0,2 0-8 0,2 0-6 0,-2-1-5 15,8 3-4-15,-6-3-2 0,3 0-3 0,-1 1-9 0,2 0-14 16,-6-2-22-16,2-2-28 0,7-2-38 0,-9 1-43 0,2-3-45 15,-2-1-41-15,-2-3-31 0,4 1-23 0,-4-2-17 16,0-1-11-16,0-1-12 0,0 0-35 0,0-3-88 0,0-2-34 16,-4-1-11-16</inkml:trace>
  <inkml:trace contextRef="#ctx0" brushRef="#br0" timeOffset="129812.83">32222 15736 133 0,'11'-4'399'0,"1"-2"-105"0,5 2-95 16,-7-2-67-16,11 0-43 0,-1 2-24 0,-1 0-15 0,6 0-11 15,-1 3-13-15,3-1-14 0,0 1-15 0,4-2-16 16,-2 1-15-16,-2 1-17 0,6-1-13 0,-8 1-15 16,0-2-13-16,2 1-13 0,-7 0-17 0,-3 1-26 0,-1-3-43 15,1 2-63-15</inkml:trace>
  <inkml:trace contextRef="#ctx0" brushRef="#br0" timeOffset="131133.07">32462 14368 5 0,'4'0'367'0,"-4"0"-60"0,0 0-54 16,2 0-41-16,-2 0-29 0,0 0-19 0,0 0-14 16,0 0-12-16,0 0-8 0,0 0-10 0,0 0-8 0,0 0-7 0,0 0-5 15,0 0-1-15,0 0 3 0,0 0 1 0,9 1 6 16,-9 1 8-16,2-1 10 0,-2 3 10 0,0 2 7 15,4-3 8-15,-4 1 0 0,2-1-2 0,2 2-6 0,2-2-12 16,-2 3-15-16,-2 0-18 0,2 1-16 0,3 0-10 16,-3 3-5-16,0 1 0 0,-2 0 2 0,4 2-4 0,-2 0-2 15,3 2 2-15,-1 0 3 0,4 2 0 0,-4 3-4 0,5-2-5 16,-3 3-9-16,4-2-2 0,-6 3-1 0,11 0 1 16,0-1-3-16,-1 4-4 0,1 1-2 0,1 1-3 15,-5-1 0-15,3 4 1 0,7-1-3 0,-7 0-6 0,5 2-2 16,-4-2-6-16,5-1 0 0,-5 2-5 0,4 0 0 15,-5 1-5-15,-1-2 0 0,-3 2-4 0,2-1-3 0,-1 0 0 16,-1-1-1-16,-3-2 1 0,3 0 0 0,-6 0 0 0,4 1-1 16,-3-3 1-16,-3-1-1 0,10-1 1 0,-12-1-3 0,5-2 0 15,1-1-1-15,-6-3 0 0,2 1 0 0,-2-1 3 0,2 0-1 16,7-3-1-16,-9 0 0 0,8 1 2 0,-2 0 0 16,1-3-1-16,-1-1 0 0,4 1-1 0,-1-3 1 0,-5-1 2 15,4 2 1-15,-4-3 0 0,0-1 0 0,3-1 1 0,-7-2-1 16,4 2 2-16,-2-3 0 0,0-1 1 0,-4 0 0 15,2 0 1-15,-2-1-2 0,9-3 4 0,-9 3 2 0,0 0-2 16,0-3 1-16,0 0-3 0,0 1-2 0,-9-3-2 16,7-1-1-16,-2-1-1 0,-6 1-3 0,4-1-4 0,-5-2-2 15,5 0-1-15,-6 1-1 0,-3-1 0 0,3-3-1 16,-3 4-3-16,5-1 1 0,-2-2 1 0,-5 1-2 16,3-2 1-16,-3-2 1 0,5 4 1 0,-5-2 1 0,3-1 1 15,3 2 2-15,-1 2 2 0,-1-1 2 0,5 3 2 0,0-2 0 16,-2 2 0-16,5 0 1 0,-5 1 0 0,8-1 1 0,-6 2 2 15,2-1 1-15,4 2 1 0,-3-2 3 0,5 1 1 0,-4 3-1 16,4-2 2-16,0 2-3 0,0 1 1 0,0 0-4 0,0 0-1 16,0 2-4-16,0 0-3 0,0 0-4 0,0 0 0 15,0 0-1-15,0 0-2 0,4 2-2 0,-4 0 1 16,5 2 0-16,-5-1 4 0,2 3 1 0,8 1-1 0,-6 4 3 16,4-2 1-16,-4 1 5 0,3 5-2 0,3-1 0 15,0 0 0-15,-3 4 0 0,3 1 1 0,-4-1-2 0,4 0 1 0,-3 4-3 16,3 0 2-16,-4 2 0 0,4-4 0 0,-3 0 0 15,3 1 1-15,0 0 2 0,-3-2-2 0,3 2-1 0,-4-3 1 16,4 0-1-16,-5-5 1 0,1 1 2 0,4-2-2 16,-6-2 0-16,5-1 0 0,-1 1 2 0,0-2 0 0,2 0 1 15,-1-3 1-15,3-2 0 0,0 1 2 0,-1-1 4 0,3-1 1 16,5-2 1-16,2-2 0 0,-1-2 0 0,3 1-2 16,8-3-1-16,-8-2-3 0,-5-2 0 0,9 0-2 0,0 1-3 15,-6-1 0-15,-1-2 0 0,-1 1 1 0,2-1-1 0,-9 3 0 16,-2 0-7-16,5-1-11 0,-3 3-17 0,-6 0-22 15,-1 1-31-15,1-1-37 0,-2 5-46 0,-4-3-64 0,2 4-65 0,-2-1-63 16,0-2-53-16,0 2-46 0,0-1-47 0,0-1-74 16,-2 1-92-16,-8 0-6 0,-1 0 23 0</inkml:trace>
  <inkml:trace contextRef="#ctx0" brushRef="#br0" timeOffset="193642.59">26833 17714 7 0,'0'-2'34'0,"0"1"-4"0,0-2 0 0,2 3-2 0,-2 0-3 16,7 0-4-16,-7-2-1 0,4 1 0 0,-4 0 1 16,4-3 3-16,-4 2 3 0,2 2 1 0,-2 0 6 15,6 0 0-15,-6 0 2 0,0 0 0 0,0 0-2 0,0-3 0 16,0 3-1-16,0 0-2 0,0 0-5 0,0-1 0 15,0 1-2-15,0 0-5 0,0-3-3 0,4 3-6 16,-4-2-4-16,0 2-11 0,0-1-8 0,0 1-11 16,0 0-12-16,0 0-16 0,0-1-14 0,0 1-21 15,0 0-33-15,0-5-47 0</inkml:trace>
  <inkml:trace contextRef="#ctx0" brushRef="#br0" timeOffset="194474.16">26775 17474 25 0,'0'0'200'15,"-4"1"-19"-15,2 1-17 0,2 0-13 0,-4 0-12 16,-2-2-17-16,6 1-15 0,-4 1-14 0,4 0-12 0,-2 1-8 15,2 0-7-15,-4 1-1 0,-3-1-2 0,3 3 3 16,2 0 6-16,-2 1 6 0,-6 2 10 16,3 0 10-16,1-1 12 0,-4 5 13 0,4 0 11 0,-5 0 8 15,5 6 8-15,0-1 8 0,-4 0 5 0,1 3-3 16,3 0-4-16,0-1 0 0,2-1-5 0,-4 3-8 0,-1 0-10 16,7-2-13-16,-2 3-15 0,0-1-13 0,-2 1-13 15,6 1-15-15,-2 2-10 0,2-2-6 0,0 0-9 16,0-1-3-16,0 1-3 0,2-3 0 0,4 3 0 15,-2-1 0-15,0 0-1 0,-2-1-3 0,9-1-1 16,-1-3 0-16,-4-1-1 0,5 0-3 0,3-2-4 0,-2-2-3 16,5 1 0-16,6-4 0 0,-3-1 1 15,7 0-2-15,-4-3-1 0,10-2-2 0,-6-2 1 0,6-2-2 16,4-4-1-16,-4-2-1 0,0-1-2 0,-2-4 4 16,2 1-1-16,-4-6 3 0,-2 0-1 0,-2-6-1 15,2-2 1-15,-9-3 2 0,-1-1 1 0,-2-6 2 16,-9 1 2-16,0 1 3 0,-6-4 3 0,-6 3 8 0,0-2 1 15,-9 2 2-15,-2 1 3 0,-1 2 3 0,-7 1 0 16,6 4-4-16,-5 2-2 0,-3 0-4 0,0 5-5 16,8 0-3-16,-1 3-7 0,-3 4-6 0,6 0-5 15,1 3-2-15,-1 0-5 0,3 4-2 0,8 0-7 16,-5 2-7-16,1 2-11 0,4 0-15 0,2 2-17 0,-3-1-21 16,5 2-21-16,-2 0-24 0,4 1-26 0,0 1-32 15,0 1-32-15,0 2-33 0,0-3-34 0,4 0-31 16,-4 1-27-16,2-1-22 0,9-1-23 0,-5 2-45 0,4 1-84 15,5-2-37-15,1 1-3 0,1-1 23 0</inkml:trace>
  <inkml:trace contextRef="#ctx0" brushRef="#br0" timeOffset="194695.78">27575 17870 70 0,'-2'-3'478'0,"-6"-1"8"0,2-2-132 0,2 0-122 16,2 2-88-16,-2-2-55 0,-3 1-28 0,3 1-17 15,4 0-14-15,0 2-19 0,0 1-22 0,0-2-26 16,0 2-24-16,0 1-26 0,0 0-19 0,4 1-17 16,-4 2-15-16,7-2-10 0,-1 1-12 0,-2 0-20 15,6 0-46-15,3 1-57 0,-5-2-47 0</inkml:trace>
  <inkml:trace contextRef="#ctx0" brushRef="#br0" timeOffset="195299.72">28053 17551 17 0,'-10'-5'380'16,"-5"2"-57"-16,9-1-58 0,-7 1-49 0,-1-2-32 15,4 3-20-15,-3 2-15 0,1 0-9 0,-5 2-9 16,3 3-6-16,-3 1-6 0,5-2-7 0,-3 5-7 16,5 0-6-16,-6 0-6 0,9 1-11 15,-3 3-11-15,4 0-11 0,2 3-9 0,-2-3-9 0,6 2-8 16,0 0-7-16,0 2-4 0,6-4-2 0,-2 3-2 15,0-4-4-15,4 5-2 0,3-4-3 0,-1 0 0 0,2-2-2 16,7 0 0-16,-7 0-2 0,5-1 0 0,4-1-3 16,-3-2 1-16,3 0-2 0,-1-4-3 0,-3 0-4 0,6-3-2 15,-7-3-1-15,-5 0-2 0,5-2 0 16,-1 0 1-16,-7-1 0 0,0-1 3 0,0-1 1 0,-8 1 5 16,0-3 1-16,0 1 4 0,-6 0 1 15,0-1 5-15,-4-1 5 0,3 0 7 0,-3 0 7 0,0 3 7 16,-1 1 13-16,5-4 7 0,-4 5 10 0,4-1 6 15,0 0 5-15,1 1 4 0,-1 3-3 0,6-1-2 16,0 1-9-16,0 0-9 0,0 1-9 0,6 2-11 0,-1 0-11 16,1 2-8-16,-2 3-4 0,6 0-3 0,-4 3-2 15,1 1 1-15,5 1-2 0,2 4 0 0,-1 0 4 16,-3 3 1-16,11 3 1 0,-9 3 0 0,-1 1-1 16,3 4-2-16,-1 1 3 0,-7 5-1 0,2-1-2 15,-6 3-2-15,2-1-1 0,-4 1-3 0,0 2 0 0,0 0-2 16,0-4 0-16,-4 2-1 0,2-4-1 0,-8-3 1 15,1-3 3-15,1-1-10 0,0-5 3 0,-5 1 3 16,3-3 1-16,0-1 0 0,-7-6 2 0,7 1-2 16,-3-2-2-16,-1-4 6 0,2-2-12 0,1 1-20 0,1-4-32 15,4 1-40-15,0-2-49 0,-5-2-51 0,7-4-50 16,2-1-49-16,-2-2-36 0,-2-3-33 0,2 1-49 16,1 0-84-16,-3-4-49 0,-8 2-7 0,-3 0 18 15</inkml:trace>
  <inkml:trace contextRef="#ctx0" brushRef="#br0" timeOffset="195904.67">26079 17680 116 0,'4'-1'362'0,"-4"-1"-51"0,0-1-42 0,-4 2-32 0,4 1-19 16,-4 0-9-16,4 0-10 0,-7 0-12 0,5 1-9 0,-2 4-12 15,-6 1-8-15,0 0-11 0,-3 1-10 0,-7 3-8 16,3 0-5-16,-4 4-4 0,5 2-5 0,-3 2-8 16,-2 3-12-16,1 2-11 0,7 3-11 0,-1 2-10 15,2 3-10-15,1 1-8 0,9-1-10 0,-6 2-9 16,6 2-7-16,2 3-8 0,2-1-2 0,6 1-3 0,-6-3-3 15,9 1-10-15,1-3-15 0,2 2-23 0,-1-4-25 16,7-2-28-16,3 2-34 0,-2-4-40 0,6 0-44 16,2-3-35-16,6-1-34 0,0-2-34 0,8-3-64 15,1 0-78-15,-1 1-42 0,1-4-12 0,5-3 10 16</inkml:trace>
  <inkml:trace contextRef="#ctx0" brushRef="#br0" timeOffset="196573.63">28632 17575 354 0,'0'-2'307'0,"4"1"-53"0,-4 1-47 0,4 0-38 0,-4 0-22 15,2 1-13-15,4 2-9 0,2 3-4 0,-1 2 0 16,-1 1 5-16,4 3 11 0,3-1 13 0,-5 4 8 16,4 0 5-16,1 1 1 0,-5 5 5 0,4 1-4 15,-1-1-11-15,-5 0-9 0,4 2-13 0,-6 0-9 0,-4-1-10 16,0 0-10-16,0 2-12 0,-4-3-9 0,-6 3-9 15,4-2-11-15,-7 2-11 0,-1-1-10 0,1 0-6 16,-3-1-8-16,1 1-8 0,5 0-7 0,-2 2-3 16,1-1-6-16,-1 0-7 0,4-5-10 0,-3-3-16 15,9 1-20-15,-8-3-25 0,6 2-28 0,4-4-33 16,0-2-29-16,-2-1-29 0,2-3-20 0,0-4-17 0,0 1-17 16,2-3-12-16,2-4-12 0,2-1-12 0,0-3-31 15,-2-2-62-15,7-1-61 0,1-1-37 0,-4-4 0 16</inkml:trace>
  <inkml:trace contextRef="#ctx0" brushRef="#br0" timeOffset="197335.58">28991 17119 267 0,'9'-9'340'16,"1"0"-86"-16,2 1-74 0,-5 4-49 0,7-2-26 16,-2 1-16-16,5 2-7 0,-7-1-11 0,7 1-13 15,-1 3-16-15,-1 0-13 0,-7 0-11 0,2 0-6 0,-3 0-5 16,3 0-3-16,-2 3 1 0,-6-1-1 0,5 0 0 15,-3 0 0-15,2-1 3 0,-6 2 2 0,0 0 4 16,0 2 3-16,0-1 4 0,0 2 4 0,-6 2 2 16,6-1 5-16,-4 2 0 0,-3 0-2 0,1-1 0 15,-4 4-3-15,4-3-4 0,-5 2-1 0,1-2-2 16,0 0-2-16,1 0-1 0,-9 1 0 0,5-5-2 0,3 1-1 16,0 0 6-16,-1-1-4 0,3 1-2 0,0 1-2 15,2-1-4-15,4-2-2 0,-3 0-3 0,1-3 0 16,4 1-7-16,-6-1 2 0,6 2 2 0,0-2-1 0,6 1 2 15,-6 1 1-15,4 0 0 0,1 2 2 0,3-2 0 16,0 1-2-16,0-1 1 0,1 0 0 16,3 2 1-16,-2 0 1 0,3 0-1 0,5 1 1 0,-9 0-1 15,5-4 2-15,-2 4 0 0,-1 0 1 0,-1-2-1 0,3 2 0 16,-3 3 0-16,-4-2 0 0,4 1 1 16,-5 0 1-16,1 2 0 0,0 0 2 0,-2-1 4 0,0 0 9 15,-4 1 9-15,0-3 11 0,-4 3 11 0,0 0 15 16,-2-2 15-16,2 2 13 0,-3-1 9 0,-3-2 9 15,4-1 4-15,-4 0 0 0,-3 0 0 0,-3-3-3 0,-1 2-6 16,1-4-7-16,-9 0-8 0,6 2-13 0,-6-3-10 16,3 0-11-16,3 0-8 0,0 0-12 0,7-3-14 15,0 3-7-15,3-1-7 0,-1 1-5 0,8-1-7 16,-2 1-12-16,4 0-20 0,-6 0-21 0,6-2-29 16,0-1-40-16,6 1-42 0,-6-2-43 0,4 0-37 15,-2-2-31-15,2-1-28 0,2 2-22 0,3 0-32 16,3 1-68-16,0 0-45 0,-1 0-6 0,9 2 14 0</inkml:trace>
  <inkml:trace contextRef="#ctx0" brushRef="#br0" timeOffset="198182.54">29688 17698 303 0,'-2'-4'380'0,"-8"-1"-65"0,5 3-58 0,3-3-37 0,-2 2-35 15,-2 1-22-15,2-1-18 0,2 3-17 0,2 0-18 16,-4 3-15-16,2-1-16 0,-9 1-19 0,3 3-6 16,2 1-3-16,-5 2 1 0,3-1 6 0,-2 1 3 15,-5 5-3-15,9-1-2 0,-4 2-1 0,4 0 0 16,-5 2 2-16,9 2 2 0,-8-1-5 0,6 4-5 0,-7-2-2 15,9 1-4-15,-2 0-6 0,4-2-5 0,-4 3-6 16,4 0-7-16,0-4-4 0,0 1-2 0,4-1-3 16,-4 0-2-16,4 2-1 0,5-3 0 0,-5-2 0 15,2 1 1-15,4-3-1 0,1-1 2 0,1-1 1 16,-2-2-3-16,5 0 1 0,1-1 0 0,3-2 0 16,6 0-1-16,-7-3-1 0,9 0 0 0,4-3-2 15,-2-3 3-15,-2 1-1 0,10 0-2 0,-4-4-2 0,0-3 1 16,1-1-1-16,-1 0 3 0,4 0-3 0,-10-5-1 15,6 0 0-15,0-2-1 0,-8 1 4 0,2-4-1 16,-9 1 2-16,-1 1-5 0,-1 0 2 0,-1-2 3 16,-3 0 0-16,-6-1 0 0,-2 0 3 0,-4 1 4 15,-4-1 1-15,2-2 5 0,-8 1 2 0,4-1 4 0,-11 1 0 16,1-1 2-16,-9 1 1 0,6 2-1 0,-6 0 0 16,1 2 0-16,-3-2 1 0,-4 5-6 0,8-1 4 15,-8 1 1-15,4 1 0 0,9 4 1 0,-3-3-1 0,-2 4 2 16,7 2-3-16,-1 2 2 0,0-1-5 15,3 2-6-15,4 1-5 0,-1 1-6 0,3 2-3 0,4 0-6 16,-6 2-3-16,8 1-3 0,-7 3-3 0,3 0-9 0,4 1-12 16,-2 1-8-16,0 1-14 0,-2 1-17 15,6 2-22-15,-5-1-25 0,3 1-26 0,-2-1-18 0,4 1-16 16,-6-3-19-16,6 0-14 0,0 0-10 0,6 0-5 16,-2 2-3-16,-2-3-12 0,9 1-31 0,-1 2-69 15,7-2-57-15,-1 0-20 0</inkml:trace>
  <inkml:trace contextRef="#ctx0" brushRef="#br0" timeOffset="198648.86">30432 17934 380 0,'-10'-6'473'0,"4"2"-103"0,1-2-108 0,3 1-81 0,-2 0-50 16,4 0-31-16,0 3-22 0,0-2-23 0,0 3-24 15,0 1-28-15,0 0-30 0,4 0-22 0,-4 0-20 0,2 1-14 16,3 5-14-16,7-3-8 0,-8 1-7 16,0 2-5-16,-2-1-7 0,7 1-10 0,-3-1-15 0,-4-2-20 15,2 2-40-15,2-3-55 0,-2 4-40 0</inkml:trace>
  <inkml:trace contextRef="#ctx0" brushRef="#br0" timeOffset="199682.71">30662 17529 187 0,'0'-1'280'0,"0"0"-26"16,0-3-28-16,0 2-23 0,0-1-24 0,-2 3-22 15,2-3-16-15,0 3-16 0,-5 0-14 0,5 0-14 16,0 0-14-16,0 0-13 0,0 3-13 0,0 0-8 16,0 3-6-16,0-2-3 0,0 7 2 0,0-3 2 15,0 5 6-15,0-1 9 0,0 3 6 0,0 1-2 0,5 3-2 16,-5-1 0-16,2 0-4 0,-2 0-4 15,8-2-5-15,-8 1-6 0,2-3-7 0,-2 4-1 0,4-2-7 16,-4 0-6-16,2-1-4 0,-2-2-3 0,0-2-2 16,0 0-3-16,0-1-2 0,0-3-3 0,0-1-1 15,0 1 0-15,0-5 2 0,0 3 0 0,0-4-1 0,0 2 0 16,0-3 3-16,0 0 0 0,0 0 1 0,0-3-1 16,0 1-2-16,0-4 0 0,0-1-7 0,0 0-1 15,0-3-5-15,0-1-5 0,0-1 0 0,0-2-2 16,0 0 0-16,0-1-1 0,0 1 5 15,0-1 2-15,0-3 2 0,0 5 2 0,0-2 0 0,0 1 3 0,0 1 1 16,0 1-2-16,-2 1 2 0,2-1 1 16,-4 3 1-16,4 1 3 0,0 1 0 0,0 1 4 0,0 1 1 15,0-1 3-15,0 1 1 0,0 4-2 0,4 0 0 16,-4-1-3-16,0 2-1 0,0 2-6 0,0-1 0 16,0 4-2-16,-4-1-1 0,4 4-2 0,0 2-4 15,0 1 2-15,0 2 4 0,0 0 3 0,0 2 2 0,0 1 1 16,0 1 1-16,4 0-1 0,-4-2 8 0,2 6-3 15,-2-3-2-15,4 3-1 0,2-1 0 0,1 0-3 0,-3 2 1 16,0-3 0-16,-2 1-1 0,8-1 0 16,-6-1 1-16,-1-6-4 0,1 4-8 0,2-2-12 0,-2-1-18 15,-4-5-18-15,0-1-24 0,0-2-28 0,0 0-30 16,0-4-29-16,2-1-30 0,-2 0-31 0,4 0-34 16,2 0-60-16,1 0-72 0,3-1-47 0,4-4-12 0</inkml:trace>
  <inkml:trace contextRef="#ctx0" brushRef="#br0" timeOffset="200318.78">31315 17406 326 0,'-13'-8'380'0,"-1"3"-85"0,2 0-78 0,1 1-48 16,-1 2-22-16,-3 0-10 0,5 2-10 0,-7 2-13 15,9 1-5-15,-6 3-7 0,1 2-6 0,-1 4-6 0,8-2-10 16,-7 2-5-16,5 2 0 0,2 3 3 0,-5 1-6 16,9 3-7-16,2 3-5 0,-4-2-7 0,4 2-4 15,0 1-4-15,0-1-6 0,4 0-3 0,-4 3-9 16,2-2-1-16,5 1-3 0,3 0-3 0,-6 0 0 16,2 0-1-16,9-3-4 0,-7 0-2 0,2-1 2 0,7-2-2 15,-3 0-2-15,5-3-2 0,2-2-1 0,-5-2-1 16,5-2-2-16,6-3-1 0,-9 1 1 0,9-3 0 15,-2-4-3-15,2 1 2 0,2-6-1 0,-6-1-1 16,3-4-1-16,1-1 1 0,-4-3-4 0,4-1-5 16,-6-4-1-16,1-1-5 0,-5-5-5 0,-1-1-5 0,1-1-3 15,-7-1-1-15,-1 0 0 0,-7-3 1 0,-2 0 2 16,0 6 7-16,-7-3 3 0,-3 0 5 0,0 6 5 16,-1-4 0-16,-5 3 5 0,3 3 2 15,-3-1 0-15,-1 5 2 0,3 0 7 0,-3 3 7 0,5 2 7 16,-5 1 9-16,3-1 4 0,4 4 3 0,-7-1 3 0,11 3 0 15,-6-1-6-15,-3 2-4 0,5 2-2 16,-3 2-6-16,-3 2-3 0,1 1-1 0,3 0-4 0,2 3-2 16,-1 0 0-16,3 2-4 0,-7 0-4 0,9 1-3 15,-4 3-5-15,4 0-1 0,2-1-3 0,-3-1-10 0,3 2-20 16,-2-1-24-16,6 0-24 0,0 0-31 0,0-2-32 16,6 2-36-16,5-4-33 0,-1 3-32 0,2-1-27 15,9 2-49-15,2-5-101 0,4 1-47 0,-1 3-21 16,1-2 9-16</inkml:trace>
  <inkml:trace contextRef="#ctx0" brushRef="#br0" timeOffset="200885.15">31819 17739 343 0,'4'-4'442'16,"-2"2"-117"-16,13 1-114 0,-7-5-72 0,7 6-42 16,5-2-23-16,-1-1-9 0,4 3-6 0,3 0-6 15,-1 0-1-15,2 0 0 0,-2 0 5 0,-4 0 7 0,-5 0 10 16,1 0 14-16,-7 0 13 0,5 0 16 0,-9 0 10 16,0 0 3-16,0 0-1 0,-2 0-8 0,-4 0-10 15,2 0-16-15,-2 3-13 0,-2-1-9 0,-2 0-3 0,-2 5 3 16,2 1 0-16,2-1 10 0,-4 2 13 15,-3 3 13-15,1-2 1 0,0 4-2 0,-3 0-9 0,5-1-6 16,-4 3-1-16,4 0-10 0,-5 0-12 0,5 1-8 16,-4 2-9-16,4 2 5 0,-1 1-3 0,1 1-5 15,-2 1-7-15,2-2-4 0,4 1-4 0,-9 0-4 16,7 0 0-16,-6 1-9 0,8 0-5 0,-2 0-4 16,-1-1-4-16,-1-1-3 0,6 0-6 0,0-5 2 0,0 2 0 15,0-3 0-15,0-1-1 0,0-1-4 0,0-4 1 16,6 2-2-16,-6-3-6 0,0-1-11 0,0-3-12 15,5 0-19-15,-5-4-19 0,4 0-29 0,-4 3-49 16,2-4-50-16,-2-4-54 0,6-1-56 0,-2-2-53 0,0-3-41 16,7 1-52-16,-5-2-83 0,4-2-51 0,-4 2-8 15,5-3 25-15</inkml:trace>
  <inkml:trace contextRef="#ctx0" brushRef="#br0" timeOffset="201067.57">31815 18151 105 0,'-6'-1'469'0,"6"-1"-3"15,6-1-148-15,-2-1-125 0,9 2-79 0,1 1-49 0,5-2-33 16,8 1-27-16,-1 1-24 0,12-1-25 0,-1-1-20 16,-2 3-22-16,2 0-24 0,5-1-27 0,-14-1-28 15,6-2-43-15,3 1-74 0,-8-3-43 0</inkml:trace>
  <inkml:trace contextRef="#ctx0" brushRef="#br0" timeOffset="-94802.64">8839 18381 35 0,'0'0'30'16,"0"0"-4"-16,0 0-5 0,0 1-6 0,0-1-2 0,0 0-3 16,0 0-2-16,0 0-1 0,0 0-1 0,0 0-1 15,0 2 2-15,0-1 2 0,0 2 3 0,0-1 2 0,0 0 6 16,-4-2 2-16,4 0 5 0,-2 0 6 0,2 0 2 16,0 0 2-16,0 0 3 0,-4 0-1 0,4 0-2 0,0 0-4 15,0 3-1-15,0 0-4 0,-7-3-3 0,7 3-4 16,0-3-2-16,0 0-1 0,0 0-2 0,0 2-1 0,0-2 1 15,0 0-1-15,0 0 0 0,0 0 1 0,0 0 0 16,0 0 0-16,0 0 1 0,0 0 1 0,0 0 1 0,0 2 1 16,0 0 4-16,0-2 1 0,0 1 2 0,0-1 0 0,0 0 1 15,0 3 1-15,0-1-1 0,0-2 0 0,0 0-3 16,0 1-1-16,0-1-3 0,0 0 0 0,0 0-2 0,0 2-2 16,0 0 1-16,0-2-2 0,0 2 1 0,0-2 0 15,0 2-1-15,0-1 3 0,0 2-1 0,0 0 0 0,0-3 2 0,0 0 1 16,0 4 1-16,0-3 1 0,0 0 2 0,0-1 1 15,0 2 3-15,0 0 2 0,7-2 4 0,-7 0 5 16,4 0 4-16,-4 0 16 0,2 0 2 0,-2 2 4 0,4-2 3 16,2 2 2-16,-2-1 1 0,-2-1-1 0,9 0 1 0,-7 0-7 15,2 0 5-15,4 0 5 0,-3 2 2 0,7-2-1 16,-6 0 3-16,7 0-1 0,-3 0-3 0,-4 0-8 16,5 0-6-16,-3 0-7 0,3 0-3 0,-3 0-1 0,4 0-2 15,-7 0 0-15,5-2-1 0,-2 1 0 0,1-1 0 0,-1 0-2 16,-4 2-6-16,5-2-2 0,-5 0-6 0,4 1-8 15,0 0-3-15,-3-3-3 0,3 4-5 0,-8 0-3 0,8 0-3 16,-5 0-2-16,1 0 0 0,0 0 1 0,-2 0-4 16,-4 0-2-16,4 4 0 0,-4-4-1 0,2 0-1 0,-2 0-1 15,4 1-4-15,-4 0-5 0,0 1-13 0,7 0-14 0,-7 0-16 16,0 0-21-16,4-1-22 0,-4 1-24 0,6-1-25 0,-6 2-24 16,2-2-19-16,2 1-13 0,2-2-13 0,-2 0-13 15,3 0-20-15,-1-2-44 0,2 1-82 0,-6-2-48 0,9 2-12 16</inkml:trace>
  <inkml:trace contextRef="#ctx0" brushRef="#br0" timeOffset="-94026.21">8868 18767 15 0,'0'0'147'0,"0"0"-15"15,0 0-14-15,0 0-14 0,0 0-16 0,0 0-13 0,0 0-10 16,0 0-9-16,0 0-3 0,0 0-3 0,0 0-2 15,0 0 2-15,4 0-1 0,-4 0 0 0,0 0 0 0,0 0-2 16,0 0-1-16,6 0 1 0,-6 0-3 0,4 0-1 0,-4 0 0 16,0 0 1-16,5 0 0 0,-5 0 3 0,2 0 0 15,-2 0 3-15,4 0 3 0,2 0 4 0,-2 0 3 0,2 0 1 16,-4 0 5-16,9 3 5 0,-3-3 4 0,0 0 5 16,0 1 6-16,5 1 5 0,-3 0 3 0,3 0 3 15,7 1-1-15,-9-2-3 0,5-1-3 0,1 0-5 0,-1 0-6 16,1 0-10-16,3 0-5 0,-3 0-4 0,0 0-8 0,-5-1-3 15,2-2-6-15,3 1-5 0,-5 0-8 0,-1 0-3 16,3 2-8-16,-1 0-4 0,-7 0-4 0,8 0-5 0,-8-1-2 16,7-2-3-16,-9 2 0 0,2-1-2 0,-2 1 1 0,3 1-2 15,-3 0-3-15,-4 0-2 0,2 0-4 16,-2 0-7-16,4 1-9 0,-4-1-9 0,0 0-13 0,0 0-13 0,0 2-14 16,0-2-14-16,0 0-14 0,0 1-14 0,0-1-13 15,0 3-16-15,-4-2-13 0,4-1-10 0,-2 0-12 0,2 0-12 0,2 0-12 16,-2-1-27-16,0 1-53 0,4-3-59 0,2 2-41 15,-2-2-14-15</inkml:trace>
  <inkml:trace contextRef="#ctx0" brushRef="#br0" timeOffset="-83850">12946 18275 21 0,'0'-1'118'0,"2"-2"-12"16,-2 3-10-16,5 0-10 0,-5 0-9 0,6 0-9 0,-6 0-10 16,6 0-12-16,-2 0-8 0,-4 0-8 0,4 0-5 0,-4 0-7 15,0 0-3-15,0 0-3 0,0 0-2 0,0 0-1 16,0 0-1-16,0 0 2 0,0 0 1 0,0 0 2 0,0 0 5 15,0-2 3-15,0 2 3 0,0 0 3 0,0 0-1 16,0 0 2-16,-4 0-2 0,4-1 1 0,-4-1 0 16,4 2-5-16,0 0 1 0,0 0-2 0,0 0 0 0,4 0 0 15,-4 0 2-15,0 0-2 0,-4 0 0 0,4 0 1 16,0 0 0-16,0 0-1 0,0 0 0 0,0 0-3 0,0 0 1 0,-6 0 1 16,6 0 0-16,0 0 1 0,0 0 1 0,-6 0 2 15,6 0 1-15,-5 0 5 0,5 2 2 0,-2-1 0 16,2 1 2-16,-4 1 5 0,0-2 2 0,-2 0 5 0,4 4 4 15,-2 0 4-15,0 1 4 0,-3 1 2 0,1 1 2 0,2-1 3 16,-6 6 1-16,-3-3-3 0,7 4-3 0,-8 1 6 16,3 1 3-16,5 3 4 0,-4 0-1 0,4 0-1 0,-1-1-2 15,1 4 6-15,2-2 4 0,-2 2-4 0,2 3 2 16,2-1 0-16,-3 1 0 0,-1 1 0 0,2-2-2 0,4 0-5 16,-6 2-4-16,6-2-5 0,-4 0-14 0,4-3-9 0,-2 2-8 15,2-1-6-15,0-2-3 0,2-1-8 0,-2 0-4 16,4-1-2-16,2-2-2 0,-2-1 1 0,2 1-2 0,1-4-7 15,3 0-10-15,-4-1-12 0,5-2-12 0,-1 1-20 0,2-2-26 16,3-2-35-16,1-2-33 0,-3 1-31 0,5-4-31 16,-1-1-28-16,-1-1-29 0,3-4-31 0,-2 1-54 0,3-2-68 15,-3 1-44-15,3-2-8 0</inkml:trace>
  <inkml:trace contextRef="#ctx0" brushRef="#br0" timeOffset="-82881.29">13732 18330 318 0,'0'0'370'0,"-2"0"-95"0,2 1-90 0,-4 1-63 15,4 2-37-15,0 2-21 0,0 2-6 0,0 0 5 0,0 5 1 16,0-1-2-16,0 2-4 0,0 1-1 0,0 1-2 0,4 2-5 16,-4 3-4-16,2-1-12 0,-2 1 0 0,6 5 2 15,-6-4 3-15,4 3 0 0,-4-1 3 0,4 0 0 0,-4 2 1 16,0-5 3-16,0 1-1 0,0 1 3 0,0-1 5 16,0-2-1-16,0-1-1 0,-4-1-1 0,4 0-4 15,-4-3-4-15,4-3-1 0,-6 1-2 0,6 0-2 0,-2-4-1 0,2 3 0 16,-4-7 1-16,4 2 3 0,-4-1 7 0,4-4 3 15,0 3 2-15,0-3 2 0,0-2 3 0,0 0-2 0,0-2-1 16,-7-3-3-16,7-1-3 0,-2 0-6 0,2-2-9 16,-4-4-7-16,4-3-7 0,-4-3-5 0,4-1-5 15,0-3-4-15,4-2-9 0,-4-2-6 0,4-1-9 0,-2-4-14 16,5-1-12-16,-3-1-14 0,0 0-16 0,4-1-8 0,-4 0-3 16,2 0-3-16,5 3 2 0,-1 6 5 0,-4-2 8 15,0 3 13-15,3 1 13 0,-3 1 6 0,4 5 3 0,3 0 3 16,-3 2 5-16,2-1 4 0,9 3 1 0,-11 3 2 0,3-2-2 15,1 2 3-15,3 1 3 0,-5 2 3 0,5 1 4 16,-1 0 2-16,3 3 0 0,-7 0 1 0,5 0 3 0,-5 2 3 16,3-1 0-16,-3 2 0 0,-2 0 0 0,1 2 0 15,-5-1 3-15,4 3-1 0,-6-1 0 0,-1 3-3 0,1 0 1 16,2 1 2-16,-2 3-1 0,-4-1 1 0,-4 4 1 16,4-3 1-16,-6 0 0 0,-1 4 2 0,-3 1-1 0,4 1 0 15,-4-2 2-15,-1 2-2 0,1-1-1 0,0-1 0 0,-7 2 0 16,7-1 1-16,-3-2-1 0,1 0 0 0,-3-1-2 0,5 0 3 15,-2 1 1-15,-3-1-1 0,3-1 0 0,-3-1-1 16,9 1 2-16,-4-3-2 0,4 0 1 0,-5 0-1 0,5-1-1 16,-4-1 0-16,8-2 0 0,-7 2-1 0,7 0 1 15,-2-3 1-15,-2-2 0 0,6 2-1 0,-4-1 1 16,4-2 1-16,0 1 0 0,4-1-1 0,-4 0-2 0,6 0-2 16,-2 0-3-16,-2-1-2 0,9-1-2 0,3-1-2 0,-1 2-2 15,-3-1 0-15,7 1 0 0,-1 1 3 0,7 1 1 16,-7 2 3-16,3 0 2 0,-3 0 2 0,1-3 0 0,2 0 3 15,-9 2-1-15,6 1 1 0,-1-2-5 0,1 1 2 0,-3 2 2 16,1-1 2-16,-7 3 3 0,3-2 0 0,-4 1 1 0,4 1 1 16,-7 2 8-16,1-1 3 0,-4 2 5 0,0-1 7 15,0 1 5-15,-4 2 5 0,1 1 5 0,-1 0 9 0,-2-2 6 16,0 1 2-16,-4-2-1 0,3 0 0 0,-3 1-2 0,-4 0 4 16,1 2 2-16,3-1-2 0,-3 0-8 0,-3 0-4 15,1 2-5-15,-1-3-6 0,3 2-5 0,-3-4-10 16,1 2-10-16,-1-3-13 0,6 1-19 0,-7-1-22 0,11 0-33 15,-9 1-38-15,9-3-39 0,0-2-45 0,0-2-49 0,6-1-71 16,0 0-117-16,0 0-67 0,2-2-18 0,8-1 9 16</inkml:trace>
  <inkml:trace contextRef="#ctx0" brushRef="#br0" timeOffset="-82705.69">14596 18503 316 0,'-6'-7'461'0,"2"5"-110"0,-7-1-128 0,9 1-97 15,-2 2-70-15,0 0-52 0,4 2-38 0,0 1-35 0,0-1-35 16,4 2-32-16,0 1-43 0,-2-2-65 0,4 1-58 0,-1 2-43 16</inkml:trace>
  <inkml:trace contextRef="#ctx0" brushRef="#br0" timeOffset="-81862.13">15313 18243 127 0,'-18'-6'492'0,"5"0"-68"16,7 3-88-16,-4-1-71 0,3 3-49 0,-3-1-31 15,0 2-20-15,4 2-18 0,-5 1-12 0,5 2-14 0,-4 3-12 16,4 2-11-16,1 1-6 0,-5 3-4 0,8 3-4 16,-2-1 1-16,0 4 6 0,-2-1 7 0,-1 4 5 0,7 0 3 15,0-1-7-15,0 1-6 0,0-3 0 0,0 4-5 0,0-2-10 16,0 1-5-16,0-3-3 0,7 1-6 0,-7 0-2 16,6-1-1-16,-6 0-4 0,4 2-1 0,0-3-4 0,-2 1-5 15,2-1-8-15,2-1-5 0,1-1-5 0,3-3-2 0,-4-1-3 16,9-2-5-16,-3-2-5 0,2-2-3 0,-1 1-1 15,3-1-1-15,1-5-1 0,-1 2-3 0,5-4-1 0,2-4 0 16,-2-1-2-16,-1-3 2 0,-1-1 0 0,6-2-3 16,-9 0-1-16,1-2 1 0,-1-2 0 0,1-5 0 15,-1 2 2-15,-3-3-1 0,-3 1 0 0,-4-3 5 0,5 1 8 16,-7-1 7-16,-4 1 9 0,0 0 7 0,0 1 8 0,-4 0 4 16,-3 3 2-16,1 0 0 0,-4 0-6 0,4 2-4 0,-5-1-9 15,1 2-4-15,0 0-10 0,-3 2-6 0,-1 0-5 16,1 0-2-16,3 3-6 0,-2 0-11 0,-3 4-10 0,3-2-18 15,-3 2-20-15,3 0-24 0,2 0-29 0,-1 2-42 16,5-1-56-16,-4 1-54 0,4 2-57 0,-5 2-52 0,5 0-47 16,2-2-61-16,4 2-108 0,0 0-52 0,0 0-2 15,0 0 26-15</inkml:trace>
  <inkml:trace contextRef="#ctx0" brushRef="#br0" timeOffset="-81682.16">15865 18392 493 0,'-2'-4'536'0,"-2"0"-88"0,0 2-133 15,4 1-109-15,-6-1-75 0,6 2-52 0,-2 0-32 0,2 0-25 16,-5 0-25-16,5 0-26 0,-4 2-30 0,4-1-30 16,0 2-30-16,0 2-32 0,0-3-36 0,4 1-38 0,-4-3-58 15,0 3-81-15,5 0-43 0</inkml:trace>
  <inkml:trace contextRef="#ctx0" brushRef="#br0" timeOffset="-81098.05">16396 18014 272 0,'-8'0'457'0,"0"0"-76"16,0 2-82-16,-5 2-52 0,3-1-34 0,0 3-20 15,-3 0-9-15,-1 3 2 0,1-1-4 0,-1 2-11 0,1 4-14 16,3 0-32-16,0 0-19 0,3 2-15 0,-3-1-16 16,4 1-16-16,0-1-14 0,2 2-9 0,-3 3-5 0,7-4 5 15,0-1-9-15,0 0-4 0,7-2-1 0,-3 0-2 0,6 0 0 16,-2-2-3-16,1 0 2 0,-3-2-3 0,6-1 0 15,3-2-2-15,-3-1-2 0,-2 2-2 0,11-5-2 16,-4-2-3-16,-1-1 0 0,1 0-3 0,-1-4-3 0,-3 1-5 16,5-3-3-16,-1-3-5 0,-5 1-1 0,-1-3-1 0,1 0-2 15,2 1 3-15,-3 1 1 0,-9-3 5 0,2 4 2 0,2 0 4 16,-2-1 2-16,-4 1 0 0,0 0 2 0,0 0-1 16,0 0 7-16,0-1 6 0,-4 6 6 0,4-2 7 0,-6 2 9 15,6-1 10-15,-4 1 9 0,4 0 6 0,0 3 3 16,0-1 0-16,0 2-5 0,0 0-5 0,0 0-10 0,0 2-6 15,4-1-8-15,-4 3-4 0,6 3-5 0,-2 0-1 16,-2 6 3-16,2 0 3 0,3 3 4 0,-3 3 2 0,2 3-2 16,0 0-3-16,-2 1-2 0,-2 0-4 0,3 3-4 15,-5 3-5-15,0 1-6 0,0 0-2 0,0-2-1 0,0 3 2 16,-5-2-3-16,3 1 1 0,-8 0 1 0,4-1-1 0,-5-1 2 16,5-2-1-16,-4-2-2 0,0 0 1 0,-7-7 2 15,7 1 0-15,-3-1 6 0,-3-2 3 0,1-2 6 0,-1-2 2 16,-1-2 5-16,1 2 13 0,-1-4-4 0,1 1-3 15,-1-3-6-15,-4-2-6 0,11 1-7 0,-2-3-11 0,-3 3-11 0,3-4-29 16,1 0-17-16,1-4-25 0,8 3-34 0,-2-3-46 16,-2-2-48-16,6-1-42 0,6-3-45 0,-2-3-37 15,4-3-33-15,3 0-36 0,5-5-65 0,1 0-55 0,10 2-27 16,0-2-1-16</inkml:trace>
  <inkml:trace contextRef="#ctx0" brushRef="#br0" timeOffset="-80535.97">16930 17953 178 0,'-9'5'361'15,"-3"-2"-60"-15,2 3-57 0,4 0-45 0,1 0-33 0,-5 1-23 16,8 0-14-16,-8 1-14 0,6 4-10 0,1-3-15 0,3 1-7 16,-4 2-8-16,4 0-5 0,0 2-9 0,0 1-7 15,4 0-6-15,-4 0-3 0,3 2-6 0,1 1-5 16,2-2-8-16,0 0-6 0,-2 2-2 0,7 1-5 0,-5-1-3 16,4 3-3-16,-4-4-1 0,5 1-1 0,1 2-2 0,-2-2 1 15,1 4-1-15,3-3-1 0,-1-1-1 0,-3 0 1 16,0 3-2-16,3-4 0 0,-3-2 0 0,-4 3 0 0,4-3 0 15,-5-3 1-15,-3 2 1 0,2-1-2 0,-4-2 3 16,0 1 5-16,0-3 11 0,0 0 9 0,-4-1 14 0,-3-1 17 16,-3 2 20-16,0-1 18 0,-9-1 15 0,3 1 10 0,-1-1 6 15,-4-1 5-15,-1 0 2 0,1-3-4 0,0 3-11 16,-1-5-8-16,1 0-10 0,4 1-15 0,-5-2-10 0,5 0-13 16,7 0-15-16,-1-2-9 0,5 1-7 0,2-4-7 15,-2 3-2-15,6-1-3 0,6-3-4 0,2-4-6 16,-1-3-10-16,9-4-11 0,1-4-12 0,5-2-17 0,5-4-23 15,0 0-17-15,6-6-17 0,4 3-8 0,-3-5-3 0,-1 1 2 16,0 1 7-16,-2 1 15 0,-4 2 19 0,-9 0 21 0,3 2 21 16,-5 0 22-16,1 4 19 0,-7 0 17 0,1 0 12 15,-5 4 10-15,0 1 7 0,-6 1 1 0,0 2-2 0,-6 4-7 16,2 0-11-16,2 3-12 0,-13 1-17 0,7 2-15 16,-7 2-15-16,-1 3-20 0,-1 2-21 0,1 3-29 0,-1 4-32 15,-3 0-39-15,3 5-37 0,-6-2-39 0,9 2-41 16,-3-3-38-16,5 1-49 0,6 0-89 0,2 2-65 0,-1-5-27 15,-1 1 2-15</inkml:trace>
  <inkml:trace contextRef="#ctx0" brushRef="#br0" timeOffset="-80175.78">17709 17997 211 0,'12'10'640'0,"-1"-1"36"0,-1 3-73 0,5-1-102 16,-7 4-81-16,2-1-59 0,5 1-41 0,-9 2-32 0,6 3-24 15,-1-2-30-15,-1 3-35 0,-4-2-37 0,4 6-33 16,-5 0-28-16,-3 1-25 0,2 2-19 0,-4 2-21 0,-4-4-13 15,4 5-7-15,-2-2-6 0,-9 6-5 0,7-7-9 16,-2 5-11-16,-6-1-11 0,1-2-9 0,-3-3-17 0,3 2-20 16,-1-4-22-16,0 1-25 0,-3-5-26 0,5 0-30 15,-7-1-31-15,7-3-27 0,-3-5-17 0,-3 4-12 0,-5-3-12 16,5-2-3-16,-7-2-1 0,2 0 7 0,-1-3 7 16,7-4-7-16,-8-2-25 0,7 0-66 0,-1-1-71 0,1 0-26 15</inkml:trace>
  <inkml:trace contextRef="#ctx0" brushRef="#br0" timeOffset="-71330.31">10511 18184 41 0,'0'0'121'16,"0"0"-10"-16,0 0-9 0,0 0-8 0,0 0-10 0,0 0-9 16,0 0-5-16,0 0-7 0,0 0-5 0,0 0-3 0,0 0-5 15,0 0-1-15,0 0-3 0,0 0 0 0,-2 0-1 16,2 0 0-16,0 0 0 0,0 0 0 0,-4 0 0 0,4 0 1 16,-6 0 0-16,6 0 0 0,-4 0-1 0,4 0 1 0,-6 0-4 15,6 0 0-15,-2 0 0 0,2 4 0 0,-5-4 0 0,1 1 3 16,-4-1-4-16,4 2 6 0,-7 0 3 15,1 0 5-15,0 2 1 0,-3 0 3 0,3-1 1 0,-6 0 0 16,-1 3 5-16,7 0-3 0,-7-1-3 0,1 0-3 0,-7 1 0 16,6 0 0-16,-3 0-1 0,3-1-1 0,-4 1-2 0,3 0-4 15,-3-1-2-15,5 0-2 0,-5 1-5 0,4 0-6 16,-3-1-3-16,3 0-1 0,5-2-5 0,-5 2 2 0,7-4-3 16,-2 2-1-16,1-1-1 0,1-2 2 0,4 0 2 15,2 0 0-15,-3 0 5 0,3 0 3 0,2 0 4 0,2 0 0 16,0-2 3-16,0 2-1 0,0-3 0 0,2 2-1 15,-2 1-5-15,4 0-4 0,-4-2-3 0,7 2-3 0,-7-3-1 16,4 1-2-16,-4 2 0 0,2 0-2 0,-2-1-2 16,4 2-2-16,-4-1-3 0,6 0-1 0,-6 0-2 0,0 0-3 15,0 0-4-15,0 0-2 0,0 0-1 0,0 0 0 0,0 2-1 16,0 1-1-16,0-1-1 0,0 2 1 0,-6 0 0 16,6 5 2-16,0-1 1 0,0 1 0 0,0 4 1 0,0-2 0 15,0 0 1-15,0-1 3 0,0 3-1 0,0 2-2 16,0-2 0-16,0 2-1 0,0-3 2 0,0 3 1 0,0-1-2 15,0 0 0-15,0-1 1 0,0 1 1 0,0-1 1 0,0 0-1 16,0-3-3-16,0-2 2 0,0 1-4 0,0-2 2 16,0 1 1-16,0-1-1 0,0 1-1 0,0-1 3 0,0 1-1 15,0-1 1-15,0-1 0 0,0 0 0 0,0-1 0 16,0 1 0-16,0-1-1 0,0-2-1 0,0 1 0 0,-4-2 3 16,4-1 0-16,0 0-3 0,0 1 0 0,0-2 0 0,0 0 8 15,0 0-4-15,0 0 2 0,4 0-5 0,-4 0 1 16,0-2 3-16,0 2 1 0,0-1-1 0,0 0-7 0,0-1 2 15,6-1 0-15,-6 2-1 0,4-1 0 0,-4 1-3 0,2-4-1 16,7 3-4-16,-7-4-1 0,2 3-5 0,6-3-4 16,-8 0-3-16,8 0-3 0,-3 2-2 0,3-2 0 0,-4 2 2 15,5 0 1-15,-5 1 4 0,4 0 4 0,5 2 4 16,-9-1 2-16,4 1 3 0,2-2 2 0,-5 3 1 0,3 0 1 16,-6 0 3-16,2 3 0 0,9-2 0 0,-9 1-1 0,11 2 1 15,-11-1-1-15,4 4 1 0,-4-3-1 0,5 2-2 16,-5 1 0-16,4 2 1 0,-6-3 1 0,3 4 0 15,-1 0 1-15,4 1 1 0,-6-1 1 0,-2 4-2 0,2 0 2 16,3-1 4-16,-7-1 1 0,4 0 5 0,-4 2 2 16,0-2 4-16,0 1 6 0,-4 0 6 0,-3 0 10 0,3 1 4 15,2 0 6-15,-8 2 5 0,6-2 1 0,-7-1 0 0,5-2-1 16,-6-1-5-16,4 2-6 0,-9-1-2 0,5 1-6 16,-9-1-6-16,4 0-3 0,7-1-2 0,-2-1-1 0,-3-2-1 15,3 1-6-15,1-1-2 0,1-1-2 0,-2 1-2 0,1-3-2 16,1 3 0-16,0-5-2 0,-3 3 0 0,7-2 0 0,-4-3-3 15,4 3 2-15,-5-2 1 0,1-1-3 0,4 0-6 16,2 0-7-16,-7 0-11 0,9-1-15 0,-2-2-15 16,4 3-21-16,-4-3-39 0,-2-4-36 0,4 0-29 0,-3-3-27 15,5 2-25-15,0-4-23 0,0 3-17 0,5-2-15 0,3-1 6 16,0 2 0-16,5-4-23 0,-3-1-52 0,2 0-48 16,9 0-30-16,-5-1-6 0</inkml:trace>
  <inkml:trace contextRef="#ctx0" brushRef="#br0" timeOffset="-70670.23">10832 18369 249 0,'-2'0'309'0,"2"0"-66"15,-4 3-55-15,-3-1-39 0,3-1-24 0,-2 3-16 0,2-1-6 16,-4 0-5-16,3 4-6 0,-5-1-5 0,6 1-5 0,-2 1-11 16,0 1-16-16,1 2-5 0,-1-3-5 0,6 1 0 15,-2 1-4-15,2 0-1 0,0 4-1 0,0 1 0 0,0 0 6 0,0 1-2 16,2 3-3-16,4-3-5 0,-1 1 0 0,1-1-5 16,-2 1-5-16,-2-2-3 0,8 0-2 0,-6 0-3 15,3 1-2-15,-1-3-2 0,2 0-2 0,-6 1-3 0,9-4 2 16,-7 0-2-16,2-2-4 0,0-1 1 0,4 1-1 0,-5-1-1 15,1 0-2-15,0 0 3 0,0-3 0 0,-2 0 1 16,7 0 2-16,-5 0 1 0,4-3 3 0,-4 5-2 0,5-2 2 16,1-2 2-16,-2 1 1 0,1-6 0 0,-1-1-1 15,2 0 3-15,-1 0 1 0,3-1 4 0,-1 0-3 0,-1-2-3 16,-2-6-3-16,1 3 1 0,-1 0-1 0,-4-3-4 0,5 0-1 16,-5 0 0-16,4 0 0 0,-6 0 2 0,-2-2 5 15,-2 4 1-15,0-2 2 0,0-2 0 0,0 0 2 16,-2 0-4-16,-2 0 1 0,-2-1-3 0,0 2-6 0,-3 2-2 15,1-2-3-15,0 1 0 0,-2-1-2 0,-3 3 0 16,7 1-2-16,-8-1 1 0,5 0 1 0,-5 4 0 0,3-2 0 0,-1 2-1 16,-2-1 0-16,1 0-5 0,-1 1-3 0,1 1-5 15,7-1-8-15,-8 1-10 0,7 2-10 0,-3 0-14 0,4 1-14 16,-4-1-14-16,3 1-11 0,3 1-12 0,-8-1-11 16,8 3-10-16,2 0-10 0,-2 0-13 0,-3 0-15 0,7 0-15 15,-4 0-22-15,4 0-43 0,0 0-83 0,0 0-64 16,4 5-23-16</inkml:trace>
  <inkml:trace contextRef="#ctx0" brushRef="#br0" timeOffset="-67804.11">14569 18543 66 0,'0'1'69'0,"0"1"-6"0,0 1-9 16,0-2-7-16,0 0-7 0,0 1-6 0,0 1-4 0,0-3-4 16,0 1 0-16,0-1 2 0,0 0 0 0,0 0 0 15,0 0 6-15,0 0-5 0,0 0 2 0,0 0-3 0,0 0 1 16,0 0-3-16,0 0 0 0,0 0-2 0,4 0-6 0,-4 0 3 16,0 0-4-16,2 0 0 0,-2 0-3 0,0 0 0 15,0 0 0-15,0 0 1 0,0 0 1 0,0 0 2 16,0 0 3-16,0 0 3 0,0 2 3 0,0 0 2 0,0-2 4 15,0 4 0-15,0-4 1 0,0 0 2 0,6 0 1 0,-6 0 3 16,5 0 2-16,-5 0 3 0,4 0 3 0,-4 0 5 0,2 0 3 16,-2 0 6-16,4 0 4 0,2 0 5 0,0 0 1 15,-2 0 3-15,7 0 0 0,-5 0-3 0,6 0 0 0,-3 0-3 16,-3 0-3-16,4 0-5 0,-4-4-2 0,5 4-4 16,-5-2-1-16,4 2-1 0,-4 0-4 0,9 0-3 0,-7 0-2 15,7-2-5-15,-9 1-3 0,4-2-4 0,-8 1-4 16,9 1-4-16,-7 0-2 0,2 1-3 0,0-3-2 0,-2 3-3 15,0 0-4-15,-1 0 0 0,1 0-2 0,2-2-4 0,-2 1-2 16,2-1-2-16,-2 2-1 0,-2 0-3 0,-2 0-4 16,7 0-9-16,-7 0-9 0,4 0-10 0,-4 2-14 0,0-1-14 15,0 4-16-15,0-3-17 0,0-2-15 0,0 0-14 16,0-1-16-16,0 0-16 0,0-2-14 0,4 1-15 0,-4 2-19 16,0 0-34-16,0 0-67 0,0 0-62 0,0 0-28 15</inkml:trace>
  <inkml:trace contextRef="#ctx0" brushRef="#br0" timeOffset="-67400.13">14553 18842 64 0,'4'4'197'0,"-4"-2"-38"0,0 1-27 15,2-1-19-15,-2 3-13 0,6-2-8 0,-2 2-8 0,0-2-6 16,-2 1-8-16,4-1-6 0,3 0-5 0,-7-1-5 15,2 2-3-15,6-2 1 0,-8 0-1 0,9-1 0 0,-5 2 3 16,4-2 2-16,1 1 0 0,-5-1 1 0,8 0-2 16,-8 2-2-16,7-1-1 0,1 0-5 0,-1-2-3 0,-3 0-8 15,7 0-5-15,-7 0-6 0,2 0-5 0,3-2-7 16,-3 2-4-16,-1 0-2 0,3 0-2 0,-2-2-2 0,3-1-1 16,-7 3-1-16,0-1 0 0,-6 0-2 0,9-1-3 0,-5 1-6 15,4-2-8-15,-3 2-9 0,3-1-9 0,-4 0-13 16,-2-2-15-16,0 4-15 0,-2-2-16 0,-2-1-18 0,5 1-18 15,-5 1-21-15,6-3-30 0,-6-1-55 0,0-1-86 0,0 0-48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5:30.497"/>
    </inkml:context>
    <inkml:brush xml:id="br0">
      <inkml:brushProperty name="width" value="0.05" units="cm"/>
      <inkml:brushProperty name="height" value="0.05" units="cm"/>
      <inkml:brushProperty name="fitToCurve" value="1"/>
    </inkml:brush>
  </inkml:definitions>
  <inkml:trace contextRef="#ctx0" brushRef="#br0">1044 244 51 0,'0'-2'93'0,"3"2"-3"0,-3-2-6 16,6 2-8-16,-6 0-8 0,10-5-6 0,-10 5-10 15,6 0-5-15,3-2 0 0,-3 2 3 0,-2-1 4 0,-4-4 7 16,6 5 8-16,-6 0 5 0,9 0 5 0,-9 0 5 16,0-3 0-16,0 2 2 0,0-4-1 0,0 4-1 0,0-1-3 15,0-3-4-15,0 3-2 0,0 0-3 0,0-1-2 0,-9-4-5 16,9 4-2-16,-6-5-5 0,6 5-1 0,-4-3 0 15,-2 4 2-15,6-1 2 0,-9 0 4 0,3 0 1 0,-4 0 1 16,4 1 2-16,3 0-2 0,-3-3-2 0,-3 4-3 16,-1 1-6-16,4 0-8 0,-9 0-8 0,5 0-7 0,-8 0-6 15,-4 1-4-15,6 6-6 0,-8-2-5 0,-1 1-6 0,0 5-1 16,0-3 0-16,0 3-2 0,1-2 2 0,-1 4-2 16,0-1 1-16,3-1-2 0,-2 5 2 0,5-2-2 0,-3 0 1 15,13-1 1-15,-10 0-2 0,4 3-1 0,-1-1-1 0,1-2 0 16,5 2 1-16,-5 1 3 0,6 0 0 0,-7 2 1 15,1-4-1-15,5 2-3 0,4-2 1 0,-9-3 0 16,12-2-1-16,-4 2-4 0,-2 3 0 0,3-8-2 0,6 3 3 16,-3 1 12-16,3-1-4 0,-6-2-1 0,-4 0-3 0,10-3 0 15,-6 2 0-15,6-1-1 0,0 2-1 0,0-2-9 16,0-4 4-16,-3 4 3 0,3-2 1 0,-6-3 1 0,6 0 2 16,6 5-1-16,-3-5 5 0,3 0 1 0,4 0-1 15,-4 0 0-15,-3 0 2 0,3 0 1 0,10 0 3 0,-7 0 1 16,6 0-2-16,1 0 0 0,-1 0 0 0,4-5 1 0,3 5-3 15,-4 0 0-15,-2 0-1 0,2 8-3 0,4-5 0 16,-3 0 0-16,2 3-1 0,-2-6 1 0,-3 2 1 0,2 0-1 16,4 5-2-16,3-2 1 0,-7 1-1 0,7 2 1 15,-3 0-1-15,3 1-1 0,-7 3 0 0,-2-2 1 0,8 6 3 16,-8 1 6-16,6-2 6 0,-10 6 6 0,4 1 5 0,-1 4 7 16,-6 1 6-16,-2 5 5 0,8-2 5 0,-12 3 8 15,3 6 2-15,-6-4 3 0,-6 4 2 0,6 2 3 0,-9-5 4 16,-7 6 6-16,7 0 1 0,-6 1 3 0,-1 1 8 15,-9-8 9-15,-9 8 8 0,3-5 9 0,-3 1 8 0,0-2 7 16,-6-5 7-16,-1-1 1 0,1-6 0 0,0 2-2 0,-4-1 0 16,-2-2-9-16,2-5-11 0,-2-4-16 0,6 1-11 15,-1-2-14-15,-2-5-14 0,3-1-14 0,5-2-13 0,-2-1-8 16,9-3-7-16,-3-3-4 0,7-3-3 0,2-3-2 0,-6-1-1 16,12-2-3-16,-5 1-2 0,11-3-5 0,-5-3-2 15,6-2-6-15,-7 0-6 0,13-3-9 0,-3 0-13 0,-4-1-23 16,10 0-28-16,-6-3-31 0,6 5-37 0,0-7-35 15,6 4-39-15,10 2-37 0,-13-3-34 0,19 3-30 0,-13 2-26 16,10 1-20-16,9-1-13 0,-4 0-12 0,11-3-16 0,-4 1-28 16,-4-5-53-16,14 4-41 0,-1 5-14 0,-6 0 17 15</inkml:trace>
  <inkml:trace contextRef="#ctx0" brushRef="#br0" timeOffset="1226">2043 577 112 0,'6'-2'293'0,"-6"-1"-43"0,0-1-40 0,0 2-38 0,0-1-29 16,0 2-23-16,3-5-16 0,-3 5-11 0,0-1-8 15,0-1-5-15,0 1-4 0,0 2-3 0,0 0-6 0,0 0-2 16,-3 0-5-16,3 0-4 0,-6 0-4 0,6 0-4 15,0 0-4-15,0 0-6 0,0 0-4 0,0 0-4 0,0 0-4 16,0 0-4-16,0 2-2 0,0 1-2 0,0-1 0 0,0-2 3 16,0 0 3-16,0 0 4 0,0 0 5 0,0 0 8 15,0 0 9-15,0 0 8 0,0 0 5 0,0-2 4 16,0 2 8-16,-10 0 3 0,10 0 3 0,-6 0 0 0,6 0-1 16,0 0-3-16,0 0-2 0,0 0-3 0,0 0-7 0,0 0-2 15,0 0-6-15,0 0-4 0,0 0-4 0,0 0-2 0,0 0 0 16,-3 0 4-16,3 2 1 0,0-1-5 0,0 5 0 15,0-5 5-15,0 2-3 0,0-3-2 0,0 2 0 16,3 2-8-16,-3-4-3 0,0 0-3 0,0 3-1 0,0-3-4 16,0 2 0-16,0 0-5 0,0-2-3 0,0 0 1 0,0 0-1 15,0 0 1-15,0 0-2 0,0 0-3 0,0-2 0 16,0 0-2-16,0 2 1 0,0 0-2 0,0 2-1 0,0 0-2 16,6 3 1-16,-6-3 4 0,0 1 0 0,0-2 5 15,0-1 3-15,0 0 2 0,0 0 6 0,0 0 6 0,0 0 1 16,0 0 6-16,0 0 3 0,0 0 6 0,0 0-2 0,0 0 2 15,0-1-1-15,-6 1-4 0,6 0-1 0,0 0-4 16,-3 0-6-16,3-3-7 0,0 3-4 0,0 0-5 0,0 0-2 16,-6 3-8-16,6-2 0 0,0 4-3 0,0-2 0 0,0 5-1 15,0-2 3-15,0 2 1 0,0 1 4 0,0 2 4 16,0 2 0-16,0-1 4 0,0 0 7 0,-10 3 8 0,10 5 5 16,-6-4-3-16,6 7 7 0,-3 0 4 0,3 4 4 15,-6 0-2-15,6 0-4 0,-9 5-2 0,9 2-6 0,-7 2 2 16,-2-4-10-16,3 3-5 0,6-2-3 0,-3 1-4 15,3-3-4-15,-6-1-4 0,-4 2-3 0,10-5-1 0,-6 3-2 16,6-6 1-16,-3-1-2 0,3 0-1 0,-6-3-1 0,6-4 0 16,-10 2 0-16,10-4 0 0,0-3-3 0,0 1 0 15,0-4 2-15,0-3-1 0,0 1 0 0,0-2 0 0,0-3 1 16,0 2 0-16,0-2 2 0,0-1-1 0,0 0-4 16,10 0-6-16,-10 0-8 0,0 0-16 0,0-1-21 0,0-2-28 15,0 2-36-15,6-3-39 0,-6 0-40 0,3-1-43 0,3-4-49 16,4 1-47-16,-4-3-43 0,3-2-34 0,0 2-20 15,7-2-17-15,-7-3-19 0,7-4-26 0,-7-1-36 0,13 1-21 16,-13 4-1-16,7 3 22 0</inkml:trace>
  <inkml:trace contextRef="#ctx0" brushRef="#br0" timeOffset="1916">1624 598 147 0,'-6'0'152'0,"6"0"-18"0,-10 0-17 0,10 0-19 16,0 0-16-16,0 0-14 0,0 0-8 0,0 0-8 15,0 0-6-15,0 0-3 0,0 0-2 0,0 0 1 0,0 0 0 16,0 0 0-16,0 0-1 0,0 0 1 0,0 0 3 16,0 0 6-16,0 5 2 0,0-5 3 0,0 0 2 0,0 0 4 15,0 0 3-15,0 0 6 0,0 0 1 0,0 3-4 0,0-3 1 16,0 0 0-16,-6 0 0 0,6 0-4 0,0 0-2 16,0 0-6-16,0 0-1 0,0 0-2 0,0 0 1 0,-3 0 0 15,3 0-1-15,-12 0 2 0,12 0 0 0,-3 0 1 16,6 0-1-16,-3 0 1 0,0 0 1 0,0 0-4 0,0 0-2 15,0 0 0-15,0 0-2 0,0-3-1 0,12 3-3 0,-12 0-3 16,0 0-4-16,3 0 0 0,-3 0 0 0,6 0 1 16,4 0-1-16,-4 0 4 0,-3 0 6 0,19 0 6 15,-4 0 6-15,7-5 12 0,6 5 5 0,9-3 7 0,1-2 8 16,15 4 4-16,-7-2 1 0,4 1-4 0,9-5-8 0,-6 2-11 16,6-1-8-16,0-5-11 0,12 0-14 0,-15 3-8 0,3-1-10 15,-9 1-5-15,3-2-1 0,-1 1-3 0,-14 1-4 16,8-1-4-16,-18 1-1 0,-3 3 0 0,-3-1-1 0,0 2-2 15,-3-1-2-15,-7 0-1 0,-6 3 2 0,7 1 1 16,-13-4-1-16,3 2-2 0,3 2-3 0,-2-4-8 0,-7 5-12 16,0 0-20-16,0-3-28 0,0 0-28 0,0 3-36 0,0 0-42 15,-7 3-41-15,-2 0-39 0,3 3-28 0,-3 3-22 16,-10 0-14-16,4-2-20 0,-7 2-18 0,3-1-32 0,10 0-69 16,-16 3-36-16,3 3-4 0</inkml:trace>
  <inkml:trace contextRef="#ctx0" brushRef="#br0" timeOffset="4346">2957 553 2 0,'0'-3'92'0,"0"1"-14"0,0-2-11 0,0 0-9 16,0 4-12-16,0 0-9 0,0-1-8 0,6 1-5 0,-6 0-3 15,0 0 1-15,0 0 1 0,0 0 4 0,0 1 5 16,0 3 4-16,0-4 3 0,0 0 5 0,0 0 3 0,0 0 4 15,0 0 0-15,0 0 5 0,0 4 2 0,0-4 3 0,0 2 4 16,0 1 2-16,0-1 2 0,0-1 0 0,0 5 1 16,0-6-1-16,0 1-1 0,-6-1-1 0,6 3-2 15,-9-1-5-15,9 2-3 0,-6-1-6 0,6-1-7 0,-3 0-4 16,-4 5-7-16,-2-3-4 0,3 4-1 0,-3 3 0 0,6 0-2 16,-4 0 1-16,1 3 2 0,-3-3 3 0,6 1 3 0,-3-2 1 15,-1 8 0-15,-8-1 3 0,12 4 3 0,-13-4 2 16,10 6 3-16,3 3 0 0,-3-6-1 0,-4 3 0 15,4 5 1-15,6 0-6 0,-3-1-7 0,3-1-3 0,-6 0-5 16,6-2-4-16,0 2-5 0,0 1-2 0,0-4-7 0,0-3 2 16,0-1-1-16,0 3 0 0,0-3-2 0,0-2-1 15,6-3 1-15,-6 1 0 0,3-4 1 0,-3 2-1 0,6-7-1 16,-6 3 1-16,10-2 1 0,-10-3 0 0,6 0 1 16,-3 3 1-16,12-3 3 0,-5-3 5 0,5-1 2 0,1 0 3 15,6-1 3-15,-4-3 1 0,7-3-1 0,0 1 0 0,0-3-5 16,6-3-2-16,0-2-2 0,-7 1-7 0,1-4-1 15,0 2-3-15,0-5 2 0,0 2 0 0,-1-2 0 0,-5 2 0 16,3-4 2-16,-13 0 10 0,13-4 2 0,-10 0 3 0,-6 2 0 16,0-2 0-16,4 0 5 0,-7 1 1 0,-3 3-9 15,0-3-2-15,-3 4-3 0,3-1 1 0,-10-2-3 0,4 7-1 16,0-5-3-16,-3 4-4 0,6 3 5 0,-4 2-4 16,1-3-1-16,-3 9-3 0,3-2-8 0,3 0-9 0,3 4-16 15,-7-1-18-15,7 3-26 0,-9 2-29 0,9 1-32 0,-6 0-33 16,3 1-27-16,-3 2-25 0,-4 2-17 0,4-4-21 15,3-1-21-15,3 0-34 0,-6 0-68 0,6 0-51 16,0 0-21-16</inkml:trace>
  <inkml:trace contextRef="#ctx0" brushRef="#br0" timeOffset="4832">3934 360 288 0,'-16'-11'438'0,"1"3"-81"0,-1-1-89 16,-2 2-66-16,9 3-43 0,-4-1-25 0,-5 5-19 0,8 0-13 16,-5 5-13-16,5-1-7 0,-11 9-7 0,11 2-4 15,-11 3-8-15,11 5-2 0,-8 2 0 0,2 4 4 0,1 3 7 16,5 2 2-16,-5 0 4 0,9 2-3 0,3 0 1 0,-4 0 0 16,-2-5-1-16,3 6 3 0,6 0 3 0,-3 2-1 15,3-6-3-15,-6 5-1 0,6-2 2 0,0-4-4 0,-10 3-3 16,10-4-4-16,0 3-7 0,0 1-9 0,0-4-5 15,0-6-7-15,0 2-7 0,0-8-3 0,10 5-3 0,-10-4-7 16,6-1-6-16,-6-6-1 0,3 0-3 0,3 0 1 0,3-4-3 16,-2-3 1-16,-4 1 0 0,12-1 2 0,-2-1 2 15,5-3 0-15,1 2 1 0,3-1-1 0,-4-3 0 0,4-3-3 16,3-3-2-16,0 1-3 0,6-1-3 0,-13-4-9 16,7 1-13-16,-10-2-19 0,10-1-22 0,-6-1-32 0,3-1-39 15,-7 0-44-15,-6 1-46 0,7-2-36 0,-13-2-29 0,3 2-26 16,3-3-33-16,-2-4-40 0,-7 3-57 0,3 1-50 15,-3-4-18-15</inkml:trace>
  <inkml:trace contextRef="#ctx0" brushRef="#br0" timeOffset="5541">4433 330 261 0,'0'-6'551'0,"-6"-2"-42"0,6 4-96 0,-3 2-96 16,3 0-65-16,-6-3-47 0,6 5-32 0,-10 0-25 0,10 5-10 16,-6 1-8-16,3 5-4 0,-3 8 0 0,-3 3 2 15,2 3 1-15,4 3 7 0,-9 3 4 0,9 2-2 16,3 3-1-16,-6 0-8 0,-4-1-12 0,4 4-19 0,3-3-8 15,-3-1-16-15,-4 0-14 0,4 2-10 0,6 0-11 0,-3-4-11 16,-3-1-7-16,-3 1-8 0,2-7-4 0,4 2-4 0,-3-2 0 16,-3-5-5-16,3-1-6 0,3-2-13 0,-4-6-14 15,1 2-11-15,-3-6-15 0,0-2-10 0,2 1-10 0,7-4-5 16,-3-3-1-16,3 0 6 0,0-3 2 0,0-4 1 0,0 1 0 16,0-5 0-16,0-3 2 0,0-2 2 0,0 3 7 15,3-5 1-15,4 2 10 0,2 0 11 0,0 1 15 0,-3 0 12 16,1 2 5-16,2-1 7 0,0 2 0 0,0-3 1 15,7 0 2-15,-1 1-2 0,1 2 0 0,3 1 0 0,2-1 2 16,-2 2-2-16,-4 1 1 0,10 1 1 0,-6-1 0 0,9 0 1 16,-10 0 3-16,7 3-1 0,-6-1 0 0,2 2 2 15,4-5 0-15,-9 1 2 0,2 0-2 0,7 3 1 16,-9-3-1-16,5 5 1 0,-11-5 2 0,8-1-2 0,-2 1 2 16,-1 5 2-16,1-8 3 0,-1 3 1 0,-12-2 5 0,13 2 3 15,-10 2 2-15,3-4 5 0,1-1-2 0,-1 1 3 0,-3 0 2 16,3 2 4-16,-2 0 2 0,-7-1-1 0,3 4 1 15,3-4-1-15,3 1 5 0,-9 5 4 0,6-3 0 16,-6 3-1-16,0-3 3 0,7 3-1 0,-7-3 3 0,3 7 5 16,-3-1 1-16,0-4-3 0,0 5 3 0,0-3 0 15,0 3 2-15,0 0-4 0,0 0-7 0,0 0-7 0,-3 0-10 16,3 3-6-16,-7 2-10 0,7-4-6 0,-6 1-11 0,6 5-1 16,-9 2-2-16,9 0 0 0,-6 5 0 0,6 2 2 0,-3 4 0 15,3 3 3-15,-7 1 3 0,-2 2-1 0,9-2 4 16,-6 4-1-16,6-1-1 0,-3 2 0 0,3-2 1 0,0 3-2 15,0-3 0-15,0 3 11 0,0-4-5 0,0 2-4 16,0-2 10-16,0 0-6 0,0-3-1 0,0 0-6 0,0-6-11 16,-6 1-20-16,6-1-14 0,0-5-16 0,0 0-33 15,-10-3-23-15,10-2-38 0,0-5-44 0,0 4-43 0,0 0-39 16,10-4-34-16,-10 2-35 0,6-8-49 0,-6 4-58 0,0 0-83 16,3-14-38-16,12 3 3 0</inkml:trace>
  <inkml:trace contextRef="#ctx0" brushRef="#br0" timeOffset="6130">5537 414 321 0,'-3'-11'502'0,"-3"2"-72"0,-4 3-106 15,4-2-95-15,6 3-63 0,-3 1-39 0,3 4-28 0,-6 4-15 16,-3 1-11-16,-1 5-11 0,4 3-10 0,-9 7-8 0,11 4-5 15,-8 2-3-15,0 1-3 0,-4 4 0 0,1 4 1 0,5 2-1 16,-5 4-3-16,6-7-2 0,-4 8-3 0,-2-3-1 16,12 2 3-16,-4-4 0 0,-2 3 0 0,3-4-1 15,3 1 0-15,-3-2 1 0,-4-4-4 0,4 1-2 0,-3-2-1 16,6-6-1-16,-4-4-2 0,7 3 1 0,-6-4-2 0,6-3-2 16,-9-1 2-16,9-4 1 0,-6-2-5 0,6-1 0 15,-3-3 1-15,3-3 2 0,0-1 7 0,0-1 7 0,0 0 9 16,3-1 5-16,-3-6 4 0,0 1-2 0,6-5-2 15,-6-2-7-15,9-4-4 0,-9-1-5 0,6-1-12 0,1-6-8 16,-4-3-7-16,6 0-5 0,7-4-6 0,-10-5-8 0,3-2-5 16,7-4-10-16,2 1-4 0,-2-3-1 0,5-1 1 15,-11 0 4-15,8 5 9 0,-2 2 5 0,5 0 4 0,-2 2 3 16,-10 4 6-16,13 1 2 0,-13 0 3 0,7 5 0 0,-7 2-3 16,7 2 0-16,-1 3 4 0,-6 0-1 0,7 4-1 15,3 2 0-15,-10 0-1 0,13 8 1 0,-13-3 1 0,13 5 1 16,-10-3 0-16,10 3 0 0,-13 3 2 0,13 1 3 15,-10 0 1-15,1 1-1 0,-4 7 3 0,6-3-1 0,-5 6 1 16,5 3 0-16,-6 3 3 0,1 2 0 0,-1 4 2 16,-3 5 6-16,-6 0 2 0,6 3 7 0,-6 4 3 0,0-1 3 15,0-1 1-15,-6 1 3 0,6 0-2 0,0 3-2 16,-6-5-5-16,6-1-6 0,-9 3-6 0,9 1-2 0,0-4-3 16,0 0-4-16,0-3 0 0,0-3-2 0,0-3-2 0,0 1-1 15,9-3 2-15,-9-4-1 0,0 3 0 0,6-7-2 0,-6 0-1 16,6-2-3-16,-6 1-1 0,0-6-8 0,0 1-10 15,0-4-12-15,0-2-15 0,0 0-21 0,0 0-29 16,0-2-33-16,0 2-35 0,0-2-31 0,0-4-30 0,0-2-26 16,0-1-28-16,0-3-28 0,0 12-43 0,-6-17-71 0,0 2-40 15,-3 4-7-15</inkml:trace>
  <inkml:trace contextRef="#ctx0" brushRef="#br0" timeOffset="6366">5317 722 323 0,'0'-2'359'0,"0"-5"-96"0,6 6-88 0,10-2-63 15,-7-2-42-15,13 5-28 0,2 0-14 0,1 0-10 0,3 0-5 16,3 0-4-16,-6 5-2 0,6-2-4 0,3-2-1 15,-3 1-1-15,-3 3-5 0,3-5-11 0,-6 0-14 0,6 0-18 16,-13-5-24-16,7 3-29 0,-9-2-41 0,8-5-50 16,-2-1-73-16,-3 1-60 0</inkml:trace>
  <inkml:trace contextRef="#ctx0" brushRef="#br0" timeOffset="6932">6957 227 234 0,'-12'-10'380'0,"5"-1"-88"0,-8 1-94 0,6 4-69 0,-7 0-39 16,7 4-23-16,-7-4-12 0,10 6-5 0,-9 0-7 15,5 6-7-15,-5-3-7 0,6 5-8 0,-7 0-5 0,7 1-2 16,-7 4-1-16,7-1 0 0,-7 4 1 0,1 0 0 0,12 2 0 16,-13 0 0-16,10 0 0 0,-3 2-2 0,0-4-2 15,-1 6-1-15,4-4-1 0,-3-1 0 0,3-1-1 0,-4 2-1 16,4-2 0-16,-3 1 0 0,6 0-1 0,3-1-1 16,-7-3-1-16,7 0-1 0,-6 0 1 0,6-3-1 0,-9-1-1 15,9-2-1-15,0 0 2 0,0-3 0 0,0 4-1 16,0-8 0-16,0 5 1 0,0-2 0 0,0 0 0 0,0-3-1 15,9 0 0-15,-9 0-1 0,6 3 0 0,1-2 1 0,-4 4 0 16,6-3 0-16,3 0 0 0,-2 5 1 0,5-2-2 16,4 1 2-16,-10-1 2 0,13 3-2 0,-4-5 0 0,4 3 0 15,-3 0-1-15,-10 3-1 0,13-5 0 0,-13 5 0 16,7 4 0-16,-7-3 0 0,6 4 1 0,-8-1 2 0,5 3 4 16,-6 0 4-16,-6 2 7 0,0-3 6 0,0 1 10 0,0 3 9 15,-6-4 14-15,3 4 13 0,-6-1 13 0,2-3 10 16,-8-1 13-16,9 0 14 0,-4 1 11 0,-5 0 5 0,-4-2 2 15,10-2-1-15,-13 0-3 0,4 0-2 0,-4 2-10 16,-3-4-17-16,0-3-16 0,1 1-12 0,-1-1-15 0,9-1-15 16,-12-4-12-16,7 5-13 0,-4-4-7 0,0 1-3 0,10 0-6 15,-4-3-11-15,-3 0-13 0,7 0-15 0,5 0-24 16,-5 0-32-16,6 0-37 0,-1-3-36 0,4 0-43 0,3-5-32 16,3 2-32-16,3-7-24 0,3 0-27 0,4-5-36 0,-1 2-64 15,13 0-56-15,-13 1-17 0</inkml:trace>
  <inkml:trace contextRef="#ctx0" brushRef="#br0" timeOffset="7495">7769 335 428 0,'0'-5'514'0,"0"0"-97"16,0 5-114-16,0 0-94 0,0 5-65 0,0 0-40 0,0 1-22 16,-6 6-8-16,6 1-1 0,-6 4 1 0,6 5 3 0,0 0-5 15,0 6-4-15,0-3-9 0,0 2-9 0,0 2-11 0,0-2-6 16,0 5-7-16,0-5-9 0,0 4 0 0,0-7-4 16,0 2-1-16,0-2-2 0,0-1-2 0,0-1-4 15,0-2 1-15,0-3 1 0,0 1-2 0,0-5 4 0,0-2 5 16,0-2-6-16,0 1 0 0,-9-6 0 0,9 2-1 0,0-3 2 15,0-1 1-15,-3 0-1 0,3-2-3 0,-7-2 7 16,7-3 3-16,-6-1 4 0,6-3-1 0,-9-1-1 0,9-2-1 16,-6 0-1-16,6-4-3 0,-3-5-5 0,3-1-1 15,-7 0-3-15,7-1 0 0,0 0-2 0,0 0 0 0,0 4-1 16,0-3 0-16,0 2 1 0,0-2 1 0,0 3 2 0,0 3 3 16,0 1 7-16,7-4 11 0,-7 6 9 0,3-3 10 15,-3 5 9-15,0 2 12 0,0-1 8 0,0 2 10 16,0 3 3-16,0-2-2 0,0 5 1 0,0 1-4 0,0 1-6 15,0 0-10-15,0 0-13 0,0 1-13 0,0-1-11 0,0 2-9 16,0 5-10-16,0 0-7 0,0 4-5 0,0 0 1 0,0 3 4 16,0 6 2-16,0 4 7 0,0-2 6 0,0 1 3 15,0 1 5-15,0 3 2 0,0-2-2 0,0-3-2 0,0 4-2 16,0-2-4-16,0 2-4 0,0 1-5 0,6-2-3 16,-6 0-3-16,9-2-1 0,-9-1 2 0,6 0 0 0,-6-3 0 15,7 1-1-15,-7 0 0 0,3-1 5 0,-3-5-12 0,9-5-15 16,-3 5-19-16,0-8-18 0,-2 2-22 0,2-1-27 15,-6-2-27-15,9 2-40 0,-9-4-20 0,0 3-24 0,0-4-24 16,0-2-29-16,0-8-31 0,0 2-35 0,6-7-42 16,-6 0-70-16,3-2-52 0,-3 3-22 0</inkml:trace>
  <inkml:trace contextRef="#ctx0" brushRef="#br0" timeOffset="7936">7438 492 200 0,'0'-3'390'0,"-3"0"-65"16,-4 0-66-16,7 3-54 0,-6 0-41 0,6-2-22 0,-9 2-17 15,9-1-12-15,-9-4-10 0,9 5-11 0,0 0-9 16,-7 0-9-16,7 0-9 0,0 0-11 0,0 0 0 0,0 0 1 16,0 5 0-16,0-5 5 0,0 0 3 0,0 0 3 15,0 0 2-15,0 0 5 0,7 0 0 0,-7 0-1 0,9 0 5 16,0 0 5-16,4 0 6 0,-10 0 6 0,18 0 8 0,-2 0 10 16,-3 1 1-16,8 1 1 0,7 1-2 0,-3 0-7 15,13 0-7-15,-7-3-7 0,6 0-8 0,0 0-8 0,1-3-4 16,-1 0-6-16,6 0-2 0,-11 1-1 0,5-4-3 0,0 1-2 15,-12-1-6-15,3 2-6 0,3-1-5 0,-9-2-6 16,0 6-6-16,3-4-5 0,-10 2-7 0,-2 2-4 0,2-4-7 16,7 2-2-16,-12 0-2 0,-1 1-1 0,-6 0-3 15,3 2-6-15,-2 0-9 0,8 0-16 0,-12 0-13 0,3 0-26 16,4 0-27-16,-4 0-41 0,-6 0-44 0,3 0-47 16,-3 0-45-16,0 2-41 0,0-2-39 0,0 0-37 0,6 0-35 15,-6 0-47-15,0 0-73 0,0 0-29 0,0 0 17 16</inkml:trace>
  <inkml:trace contextRef="#ctx0" brushRef="#br0" timeOffset="8497">8988 364 318 0,'-9'-7'544'0,"9"3"-45"0,-6-2-113 0,6 3-109 0,-4 0-78 16,4 0-56-16,-6 3-34 0,6 0-28 0,0 3-15 0,-6 3-15 16,6 0-15-16,0-2-11 0,0 5-12 0,0 4-5 15,0 2-5-15,0 5 4 0,0 4 2 0,-9-2 4 0,9-1 2 16,0 3-3-16,0-2 7 0,0 1 9 0,0-1 4 0,-3 1 1 16,3 0 3-16,-7-1 4 0,7-3 3 0,-6-1 9 15,6-5-2-15,-9 1-3 0,9-3 0 0,-6 1 2 0,6-2 1 16,0-1-2-16,0-4-6 0,0 3-1 0,0-4-3 15,0 1-3-15,0-3-1 0,-3-2 0 0,3 0 0 0,0 0 2 16,0 0 3-16,0 0 3 0,0-2 6 0,0-3 1 0,0 1-3 16,0-4-1-16,0 2-4 0,0-5-5 0,0-3-7 15,0-2-6-15,0-1-10 0,3 2-7 0,-3-3-2 16,0-2-1-16,0-1-2 0,0 3-1 0,0-2 2 0,0 0-2 16,0 1 0-16,0-1 4 0,0 2 5 0,0 3 4 0,0 5 5 15,0 1 9-15,0 2 7 0,0-2 8 0,0 3 6 16,0 2 6-16,0-1-1 0,0 2-1 0,0 3-2 0,0 0-8 15,6 0-8-15,-6 0-8 0,0-3-7 0,0 3-6 16,0 0-7-16,0 3-5 0,0 5-6 0,0-4 1 0,0 4 0 16,0 2 3-16,0 0 2 0,0 3 3 0,0 2 3 0,9 3 3 15,-3-3 4-15,-6 7 0 0,7-3 1 0,-7-1 3 0,0 4-4 16,0-3 0-16,0 3-3 0,-7-5-4 0,7 0 0 16,-6 5-3-16,6-4 0 0,0 5-1 0,0-3-2 15,0 2 1-15,-9-1 1 0,9-3-2 0,0 2-8 0,0 0-13 16,0-4-15-16,0 4-21 0,0-8-27 0,0-1-32 0,-6 1-37 15,6-2-42-15,-3 3-35 0,3-2-31 0,0-2-27 0,0-5-18 16,0-1-16-16,0-2-15 0,0-1-20 0,0 0-30 16,0 0-69-16,0 0-43 0,0 0-5 0</inkml:trace>
  <inkml:trace contextRef="#ctx0" brushRef="#br0" timeOffset="8888">8433 943 73 0,'0'0'426'0,"-6"0"-68"0,6 0-75 0,0 0-67 15,0 0-48-15,0 0-33 0,0 0-24 0,6 0-16 16,3 0-12-16,4 0-10 0,-1 0-13 0,4 0-7 0,-1 3-7 15,10 1-4-15,0-2-3 0,0 3 1 0,9-5 0 16,-3 0 1-16,0 0 4 0,9 0 1 0,0 0 1 0,-6 0 5 16,7 0 3-16,-7 0 3 0,6 0 1 0,0 0 3 0,-5-5 0 15,5 3 3-15,-6-2-3 0,3 1-4 0,-9-1-2 16,9-2-2-16,-12-1-6 0,3 5-7 0,-3-3-5 0,-3 1-6 16,2-1-5-16,-5 2-4 0,3-3-5 0,-13 4-4 0,6-1-1 15,-5 0-4-15,5 2-1 0,-5-4 0 0,-4 3-3 16,3 0 4-16,-3-1-4 0,4 3-3 0,-7-3-2 15,-3 3-3-15,6 0-7 0,-6 0-16 0,0 0-15 0,0 0-24 16,0 0-18-16,0 0-21 0,0 0-25 0,0 0-23 0,-6 0-20 16,6 0-17-16,-3-3-16 0,-7 0-21 0,-5-3-25 0,15 6-33 15,-10-5-44-15,-2-3-68 0,-7 5-35 0</inkml:trace>
  <inkml:trace contextRef="#ctx0" brushRef="#br0" timeOffset="9287">8849 360 217 0,'-7'0'389'16,"7"0"-74"-16,0 0-70 0,0 0-54 0,7 0-39 0,-7 0-25 15,6 0-15-15,-3 0-11 0,6 0-7 0,7 0-7 0,-7 0-8 16,6-3-4-16,-5 1-5 0,11 0-4 0,-2-2-3 16,-3 2-3-16,15-1 1 0,-7 0-3 0,1 0-3 0,0 3-5 15,6-3-4-15,3 3-6 0,-3-3-4 0,3 1-3 16,13-4-4-16,-10-2-2 0,3 4-1 0,-3 0-1 0,1-3 1 15,-7 0 1-15,0-1 1 0,-7 4 1 0,-5-2-4 0,3 4-4 16,-4 2-5-16,-2 0-3 0,-10 0-5 0,-3 0-15 16,3 0-5-16,4 0-16 0,-10 0-16 0,6 2-23 15,-6-2-24-15,0 1-26 0,0 4-28 0,0-2-19 0,0 2-29 16,0 2-23-16,-6-5-27 0,6-2-38 0,0 2-68 0,-10 5-67 16,10-3-33-16</inkml:trace>
  <inkml:trace contextRef="#ctx0" brushRef="#br0" timeOffset="9781">10615 126 154 0,'0'-9'450'0,"0"4"-76"0,-3-1-85 16,3 3-76-16,-7 2-46 0,1-2-26 0,-3-1-14 16,0 2-11-16,2 2-8 0,4 0-10 0,-9 2-12 0,3 2-8 15,-1 0-5-15,-5 3-2 0,-1 0-5 0,1 2 4 0,-4 3 3 16,10-1 3-16,-13 2 3 0,7 7 8 0,-4-1 4 15,4-2 7-15,-4 7 3 0,-3-1-2 0,4 6-4 0,8-2 4 16,-11 1-1-16,5 2-7 0,7-4-6 0,0 7-11 16,2-2-8-16,4-3-7 0,-3 0-4 0,6 0-9 0,-6-2-4 15,6 4-2-15,0 1-2 0,0-3-5 0,0 0 7 0,0 0-7 16,0-1-3-16,0 0-5 0,6-1-4 0,-6-2-4 16,6-1-6-16,-3 0 0 0,13-1-14 0,-10 1 0 15,3-3 3-15,7-2 3 0,-1 1 0 0,-5-3-1 0,8-3 3 16,-2-2 2-16,-1 1-3 0,1-4 4 0,2 2-1 0,-8-4-2 15,11-1-1-15,-2-4 1 0,3 5-1 0,3-6-3 0,-7 0-1 16,7-6-4-16,-3 3-15 0,9-6-12 0,-13-2-22 16,7 0-36-16,-9-5-42 0,8 1-44 0,-5 2-42 15,3-1-42-15,-4-2-36 0,4-1-36 0,-19-1-32 0,13-1-32 16,-10 0-43-16,-3-3-77 0,-3 7-26 0,0 15 7 0</inkml:trace>
  <inkml:trace contextRef="#ctx0" brushRef="#br0" timeOffset="10174">11345 47 183 0,'0'-9'632'15,"-7"2"7"-15,7-1-96 0,-6 2-110 0,6 0-81 0,-9-2-57 16,9 7-35-16,0-1-26 0,0 2-20 0,0 0-23 15,0 0-30-15,0 2-28 0,0-2-28 0,0 0-28 0,0 1-29 16,0-1-21-16,9 0-16 0,-9 0-11 0,6 6-9 16,-6-4-13-16,7 4-12 0,-4-3-16 0,6 2-15 0,-3 1-22 15,0 1-25-15,-3 5-29 0,-3-2-33 0,10 6-33 0,-10-2-27 16,0 2-24-16,0 3-22 0,-10-4-19 0,10 3-22 16,-3-2-25-16,3 0-31 0,-6-3-63 0,0 2-34 0,-3 7-9 15</inkml:trace>
  <inkml:trace contextRef="#ctx0" brushRef="#br0" timeOffset="10438">11314 759 487 0,'0'0'515'0,"0"0"-86"0,0-3-90 0,0 3-71 0,0-5-47 16,0 4-31-16,0 1-21 0,0-4-16 0,0 4-14 15,0 0-15-15,0 0-21 0,0 0-20 0,0 0-20 0,0 0-20 16,0 0-14-16,0 0-10 0,0 0-8 0,0-1-4 16,0 1-3-16,0 0 0 0,0 0-6 0,0 0-8 0,3 0-14 15,-3 0-16-15,6 0-17 0,-6 1-20 0,9-1-19 0,-9 4-20 16,6-4-16-16,-6 1-10 0,0-1-7 0,0 5-2 16,0-5-4-16,0 0-6 0,0 0-9 0,0-5-16 0,0 0-22 15,0-4-37-15,0 0-56 0,0 3-61 0,7-1-47 16</inkml:trace>
  <inkml:trace contextRef="#ctx0" brushRef="#br0" timeOffset="10994">11993 297 92 0,'6'-3'456'0,"-3"-1"-82"0,3 0-99 15,10 3-85-15,-7-2-62 0,6-2-42 0,4 4-28 0,-3-1-16 16,-1 2-10-16,1 0-7 0,2 0-6 0,-5 0-6 0,-1 0-4 16,0 2-4-16,1-1-2 0,-7-1 0 0,3 0-3 15,-3 0-4-15,1 0 2 0,-7 0 1 0,0 0 0 0,0 0 1 16,0 0 0-16,0 0 0 0,0 5-1 0,-7-2 9 15,1-2 1-15,-3 3 3 0,3 0 4 0,-7-1 3 0,1-1 4 16,0-2 4-16,-1 2 4 0,1-2 0 0,-1 0 1 0,-2 2-3 16,12 3 1-16,-13-3 0 0,10 0 0 0,3 0 4 15,-3-2 4-15,6 0 8 0,-10 0 7 0,10 0 9 16,0 0 6-16,0 0 6 0,0 0 3 0,0-2 0 0,0 0-1 0,0 0-7 16,0-3-9-16,10 5-10 0,-10 0-8 0,6-2-8 15,-3 0-10-15,3 0-5 0,4 2-7 0,-1-3-3 16,6 3-3-16,-2-4-5 0,-1 4-8 0,1 0-14 0,-1 0-16 15,0 0-19-15,1 0-23 0,2 0-26 0,-2 4-29 0,-10-4-27 16,12 0-26-16,-9 0-26 0,4 0-35 0,-1-4-54 0,0 0-95 16,7 3-68-16,-10 1-12 0</inkml:trace>
</inkml:ink>
</file>

<file path=ppt/ink/ink6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43264" units="1/cm"/>
          <inkml:channelProperty channel="Y" name="resolution" value="36.48649" units="1/cm"/>
          <inkml:channelProperty channel="T" name="resolution" value="1" units="1/dev"/>
        </inkml:channelProperties>
      </inkml:inkSource>
      <inkml:timestamp xml:id="ts0" timeString="2021-07-06T14:02:44.472"/>
    </inkml:context>
    <inkml:brush xml:id="br0">
      <inkml:brushProperty name="width" value="0.05292" units="cm"/>
      <inkml:brushProperty name="height" value="0.05292" units="cm"/>
      <inkml:brushProperty name="color" value="#FF0000"/>
    </inkml:brush>
  </inkml:definitions>
  <inkml:trace contextRef="#ctx0" brushRef="#br0">17357 5186 0,'0'17'250,"0"1"-235,0 0 1,-18-1-1,18 1 1,-18 0 0,18 17-1,-17-35-15,17 18 16,0 17 15,0-18-15,0 19-1,-18-19 1,18 1 0,-18 17-1,18-17 1,0 17 15,0-17-15,0 0-1,0-1-15,0 1 32,0-1-17,0 1 1,0 17 0,0-17-16,-17 17 15,-1 18 1,1-18-1,17 1 1,0-1 0,0 0-1,0-17 17,-18 17-17,18 0 1,-18 18-1,1 106 64,17-141-79,0-1 15,0 19 1,0-19-1,0 19 1,0-1 0,0-17-1,0 34 17,0-16-17,0-19 1,0 19-1,0-19 1,0 36 0,0-18-1,17 36 1,-17-53 0,18 17-1,-18 18 1,18-18-1,-18 0 1,0-17-16,0 17 31,17 1-15,-17 17 0,18 17-1,-1-17 1,1 0-1,-18 17 1,18-17 0,-18-17 15,0-19-15,0 19-1,0-1 1,0 0-1,0 0 1,0 1 0,0 17-1,0-18 17,0 0-17,0-17-15,0-1 16,0 19-1,0-1 1,0-17 0,-18 35-1,18-1 1,-18 19 0,1-36-1,17 1 1,0 17-1,-18 17 1,1-17 0,17 0 15,-36 53-15,19-36-1,-1-17 1,18-18-1,0 18 1,0 18 0,-18-18-1,18 0 1,-17-18-16,17 18 16,0 0-1,0 35 1,-18 18-1,0-36 1,-17 89 0,0-71 15,35-17-15,0-18-1,0 17 1,0-34-1,0 17 1,0-18 0,0-17-16,0 17 15,-35 35 1,17-17 0,0 0-1,18 35 1,-17-35-1,-1 53 1,18-53 15,0 0-15,0 18 0,-18-19-1,18-16 1,-17-1-1,17 0-15,0 18 16,0 0 0,0 18-1,0-18 1,0 0 0,0-1-1,0 19 1,0-36-1,0-17 1,0 70 15,0-35-15,0 0 0,17-18-1,-17 36 1,0-18-1,0 0 1,0 0 0,0 17-1,0-17 1,0 18 0,0-19-1,0-16 1,0 17-1,0 0 1,0 35 15,0-35-15,0 17 0,0-34-1,0-1 1,0 0-1,0 36 1,0-36 0,0 35-1,0-34 1,0 17 0,0 0-1,0 0 1,0 17-1,18 1 17,-18-18-17,18-1 1,-1 1 0,-17 0-1,18 0 1,-18-35-16,18 17 15,-1 0 1,-17-17-16,18 35 16,0 0-1,-1-18 1,-17 0 0,18-17-1,-1 17 16,-17 1-31,18-19 32,0-17-17,-18 18-15,17 0 16,-17 17 0,0 0 15,0-17-16,0-1-15,0 1 16,0 0 0,36 17-1,-36 0 1,17 18 0,1-18-1,0-17 1,-18 17 15,17 18-15,1-35-1,-1 35 1,-17-18 0,18 0-1,-18-17 1,18 35-1,-1 0 1,1 0 0,0-36-1,-1 19 1,-17-19 0,18 19-1,-18-19 1,18 18 15,-1 18-15,-17-35-1,18 35 1,-18-35 0,35-1-1,-35 19 1,18 16-1,-1-34 1,1 17 0,-18 1-1,0 17 1,0-36 0,18 36-1,-18-18 1,0-17-1,0 35 1,17-35 0,-17 34-1,0 1 1,18 0 0,-18 0-1,0 0 1,18-18-1,-1 1 1,1-1 0,0 18-1,-18 17 1,35-34 0,-18 17-1,1-36 16,0 36-15,-1-18 0,19 1-1,-19-1 1,19 18 0,-19 0-1,18-18 1,-17 0-1,0 1 1,17 17 0,-17-36-1,-18 19 1,35-1 0,-35-18-1,18 54 16,-1-53-15,-17-1 0,18 19-1,-1-1 1,1 18 0,-18-18-1,18 18 1,-1-35-1,1-1 1,-18 19 0,18-19-1,-1 1 1,-17-1 0,0 1-1,0 0 1,0-1-1,18 1 1,0 0 15,-1-1-15,1 1 0,-18 0-1,0-1 1,0 1-1,18-1 1,-18 19 0,0-1-1,0-17 1,0-1 0,0 1-1,17 52 16,-17-17-15,0-17 0,0 17-1,0-36 1,18 36 0,-18-18-1,17 18 1,1-17-1,-18-1 1,35 35 0,-17-17-1,0 0 1,-1 0 0,-17 0-1,0 0 16,0-18-15,18 18 0,-18-17-1,0-1 1,0 0 0,18 36-1,-18-36 1,0 0-1,0 0 1,0 1 0,0-19-1,0 19 1,17 34 0,-17-17-1,0-18 1,0 18 15,18 18-15,-18-18-1,0 35 1,0-53 0,0 1-1,0 16 1,0-34-1,0 0 1,17 17 0,1-17 15,-18-1 0,0 1 0,0 0 32,0-1-47,0 1-1,0-1 48,0 1 15,0 0-47,0-54 78,0 1-93,0 0-16</inkml:trace>
</inkml:ink>
</file>

<file path=ppt/ink/ink6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5:50:14.376"/>
    </inkml:context>
    <inkml:brush xml:id="br0">
      <inkml:brushProperty name="width" value="0.05292" units="cm"/>
      <inkml:brushProperty name="height" value="0.05292" units="cm"/>
    </inkml:brush>
  </inkml:definitions>
  <inkml:trace contextRef="#ctx0" brushRef="#br0">3582 3949 4 0,'0'0'26'0,"0"0"0"0,0 0 1 16,0 0 1-16,0 0 2 0,-6 0 3 0,6-3 4 16,0 3 5-16,0 0 6 0,0 0 6 0,0 0 4 15,0-1 1-15,0-1 1 0,0-1-1 0,0 2-4 0,0-1-2 16,0-1-3-16,0 2-4 0,-4 1-3 0,4 0-3 0,0 0-1 15,0 0-2-15,0 0 1 0,0 0-3 0,0 0-2 0,4 0-2 16,-4 0-2-16,0 0-2 0,0 0-1 0,0 0 0 16,0 0 0-16,0 0 2 0,0-1 0 0,0 1 3 15,0 0 1-15,0 0 1 0,0 0 1 0,0 0 0 0,0 0 4 16,0 0 0-16,0 0 2 0,0 0-1 0,0 0 1 0,0 0 3 16,0 0-3-16,0 0 2 0,0 0-1 0,0 0 0 15,0 0-2-15,0 0 1 0,0 0 1 0,0 0-1 0,0 0 0 16,0 0 1-16,0 0 0 0,0 0 2 0,6 0 1 15,-6 0-1-15,0 0 0 0,0 0 0 0,0 1-1 0,4 0 2 16,-4 2-2-16,3-1-2 0,-3-1 0 0,4-1-1 0,-4 3 13 16,6-1-6-16,-6-1 1 0,4 2-2 0,-4-2 0 15,2 3 1-15,2-1 2 0,2 1-2 0,-1-1-9 0,1 2 8 16,-6-3 2-16,4 5 3 0,-2-1 2 0,2-1-2 0,-4 1 1 16,6 0 3-16,-2 1-2 0,-2 1-4 0,3 1-1 15,1 0-3-15,-2 1 0 0,-2 1 0 0,2 1-2 0,2 0-3 16,-2 1-2-16,-1-2-2 0,1 6-4 0,6-4-1 15,-8 5 1-15,8 0-3 0,-5-2 0 0,5 1-1 0,-8 2-1 16,8-1 7-16,-4-1 0 0,5 0-1 0,-5 1-3 16,4-2-1-16,-1-1 2 0,-7 1-1 0,8-2-1 0,-4 2-7 15,0-6 0-15,-1 5-7 0,1-4 1 0,-2-1 1 0,-2-1-2 16,2 0-1-16,2 1 3 0,-2-1-1 0,1-2 0 16,-3 1 3-16,-2-3-4 0,4 1-1 0,-4-1-1 0,6-2-2 15,-6 0-4-15,0 2 0 0,0-4 1 0,4 2-1 16,-4-1 2-16,0-1 0 0,0-1-1 0,0 0 0 0,0 0 4 15,0 0 2-15,0 0 4 0,0 0 8 0,0 0 6 0,0 0 7 16,0 0 9-16,0-1 7 0,0-1 5 0,0-1 2 16,2 1 1-16,-2-3-6 0,0 0-9 0,4-2-5 0,-4 0-10 15,7-3-7-15,-7 0-10 0,4 0-7 0,-2 1-3 0,-2 1-3 16,4-3-1-16,2 2-1 0,-2 1-1 0,2-1 1 16,-6 3-1-16,5-1 0 0,-3-2-2 0,-2 1 1 0,4 0 1 15,-4 1 0-15,6-1 0 0,-6 2-1 0,4 0 2 16,-4 2 0-16,2-1 1 0,-2 2-1 0,4-1 0 15,-4 2-1-15,6-1 0 0,-6 2 0 0,5-2 0 0,-5 0 0 16,0 3 0-16,0-2 0 0,2-1 0 0,-2 1-1 0,0 1 1 16,0 1-2-16,0 0-1 0,0 0 0 0,0 0 0 0,0 0-2 15,0 0-1-15,0 0 2 0,0 0 1 0,0 0-1 16,0 0-1-16,0 1 1 0,4 1 1 0,-4 1-1 0,6-1 0 16,-6-2-1-16,4 3 2 0,-4 1 0 0,2-1 1 15,-2 2 0-15,4-2 1 0,-4 0 0 0,7 3 2 0,-3-1 1 16,2 3-1-16,-2 0 0 0,-2-1 0 0,8 3-1 0,-5-4-2 15,1 3 3-15,0-2-1 0,0-1 0 0,-2 3 2 16,7-3-1-16,-9 2-2 0,8 1 2 0,-6 0 0 0,2 0 1 16,-2-3 1-16,9 2-2 0,-9-2 0 0,-2 0 1 0,2 2 1 15,2-1-1-15,-1-3 1 0,-3 1-3 0,-2-2 1 16,4-2 2-16,-4 3-2 0,6-3 4 0,-6 0 0 0,0 2 0 16,4-3 1-16,-4 0 1 0,4 0 2 0,-4 0 6 15,0 0 9-15,0-3 7 0,0 2 8 0,0-4 4 0,0 2 0 16,0-4 1-16,2-2 0 0,2-2-4 0,3-2-10 15,-1-3-8-15,-2 0-6 0,6-2-4 0,1 0-4 0,-5-5-4 16,4 0-2-16,-4-2 3 0,5-2-3 0,-5-2 0 0,4 3 0 16,-4-2-1-16,5 2 1 0,-5 2-1 0,4 2 2 15,1-1-2-15,-9 3 1 0,2 0-1 0,-4 1 1 0,6 0 0 16,-2 2 2-16,-2 3-1 0,9 0-2 0,-7 0-6 0,2 4-4 16,0 1-5-16,-2-2-5 0,-2 4-8 0,-2 2-9 15,4 1-7-15,-4-1-12 0,0 2-10 0,0 2-8 0,0-2-15 16,0 3-11-16,7 0-13 0,-7 0-17 0,0 3-21 15,0-3-24-15,0 0-26 0,0 0-30 0,0 0-21 0,4 0-24 16,-4 1-17-16,4 1-12 0,-4 2-4 0,2-1-10 0,-2-3-28 16,10 5-91-16,-10-5-41 0,13 3-14 0</inkml:trace>
  <inkml:trace contextRef="#ctx0" brushRef="#br0" timeOffset="766.8">4732 4226 28 0,'0'-2'193'16,"-2"2"-27"-16,2 0-17 0,0-3-15 0,0 0-13 15,0 2-13-15,0-1-12 0,0 2-7 0,0 0-10 0,0 0-4 16,0 0-5-16,2-2-3 0,-2 0 1 0,4 0 3 16,-4 2 5-16,6 0 5 0,-6 0 6 0,4 0 7 0,-4 0 4 15,2 0 4-15,-2 0 4 0,4 0 4 0,3-1 1 16,-3-2 1-16,2 3 0 0,-6 0-2 0,4 0-2 0,-2 0-1 15,2 0-4-15,2 0-3 0,-1 0-2 0,-3-2-6 16,8 2-3-16,0-1-3 0,3 1-4 0,1 0-1 0,3 0-8 16,-1 0 3-16,1 0-2 0,3-2-1 0,-3-1 0 0,6 2-3 15,-3-1 3-15,3 2-3 0,-2 0 3 0,-5 0-3 16,7 0-3-16,-6 0 0 0,3 0 0 0,-3 0 1 16,-1 2-6-16,1-1-4 0,-3-1-4 0,-1 0-3 0,-3 0-5 15,2 0-9-15,-1 0-9 0,-5 0-10 0,-2 0-4 0,0 0-2 16,-2 0-5-16,2 0-4 0,3 0-11 0,-7 0-10 0,4 0-17 15,-4 0-20-15,2 0-28 0,2 0-35 0,2 3-36 16,-2-1-38-16,3-1-37 0,-1 1-32 0,0 1-30 0,4-2-21 16,-4 1-12-16,5 2-4 0,-1-1-13 0,-10-3-30 0,6 6-72 15,5-4-51-15,-11-2-9 0</inkml:trace>
  <inkml:trace contextRef="#ctx0" brushRef="#br0" timeOffset="1325.98">4812 4614 31 0,'-4'0'173'0,"4"0"-26"0,0 0-15 0,0 0-10 16,0 0-10-16,0 0-7 0,0 0-6 0,4 0-5 15,2 0 0-15,-1 0-1 0,1 0-1 0,4 0 0 0,-4 0 6 16,11 0 1-16,-7 1 7 0,3-1 3 0,1 0 1 16,3 0 1-16,-1 0 2 0,5 2 2 0,-5 1-2 0,7-3 4 15,-2 0 1-15,6 0 1 0,-9 0 0 0,9 0-1 0,-2 0-3 16,0-3-2-16,2 1-2 0,-3 1-6 15,3-2-7-15,2 1-4 0,-6 0-6 0,4 2-4 0,0-5-3 0,-7 1-2 16,-1 0-8-16,6 1-8 0,-9-1-7 0,-3 0-8 16,-5 2-6-16,0-1-6 0,1 1-8 0,-7 1-9 0,2-2-4 15,2 3-4-15,-2 0-6 0,-4 0-12 0,2 0-15 16,-2 3-20-16,0-3-22 0,0 0-30 0,0 0-35 0,0 0-36 16,0 0-37-16,0 0-30 0,0 0-24 0,4 1-23 0,-4 1-15 15,6-2-15-15,-6 0-31 0,0 0-70 0,15-2-66 16,-3 1-22-16</inkml:trace>
  <inkml:trace contextRef="#ctx0" brushRef="#br0" timeOffset="3192.19">6195 3971 132 0,'0'0'141'0,"0"-2"-13"0,0-1-11 0,0 1-7 16,0 1-10-16,0-1-8 0,0 1-10 0,0-2-9 16,0 2-3-16,0-1-4 0,0 1-1 0,0-2 1 15,0 2 1-15,0-2 1 0,4 3 2 0,-4 0 0 0,2 0 1 16,-2 0 0-16,4 0-2 0,-4 0-5 0,0 0-2 0,0 0-2 15,7 0 0-15,-7 3-1 0,0-2 1 0,4 3 0 0,-4-1 5 16,4 3 5-16,-2 0 1 0,4 2 2 0,3 1 6 16,-7 3 6-16,8-2 4 0,-4 4 5 0,4 0 2 15,5 3-2-15,-9-1 1 0,7 1-4 0,3-1-2 0,-1 4-4 16,1-2-1-16,-4 0 10 0,3 1-15 0,-3 0-6 0,-1 0-6 16,1 0-1-16,-2-3-6 0,1 2-5 0,-1-3-9 15,0 0-22-15,-3-1 4 0,-1-1-1 0,0 1-3 16,-2-1-4-16,6-3-3 0,-5 3-5 0,3-5-1 0,-4 2-4 15,2-2 0-15,-2-1 1 0,3-1 3 0,-3 1 1 0,-2-5 3 16,4 0 3-16,-2 0 9 0,2 0 7 0,-6 1 9 16,4-3 11-16,-4 0 8 0,5 0 10 0,-5-3 6 0,2 1 4 15,-2-2-1-15,4-2-8 0,-4-1-8 0,6-2-14 0,-2-2-11 16,-2-2-11-16,2-4-12 0,7 1-12 0,-9-5-8 16,8 4-7-16,-6-5-5 0,2 3-2 0,1 0-7 0,-3 2-3 15,2-1-1-15,-2 1 1 0,-2 2 1 0,2 0 5 16,2-1 2-16,-1 3 3 0,-3 3 9 0,2-1 0 0,2 0 3 15,-2 2 1-15,-2 2 0 0,2-1 0 0,-4 0 1 0,7 1-12 16,-7 3 1-16,4-2 6 0,-4 1 0 0,2 3 3 0,-2-3 0 16,4 1 1-16,-4 2 1 0,0 2 11 0,6 0-8 15,-6 0-3-15,0 0-3 0,0 0-1 0,4 2 1 0,-2 0-2 16,-2 2 2-16,4 1 1 0,3 1-1 0,-7 2 3 16,4 0-2-16,2 2 1 0,-2 1 1 0,-2-1-1 0,2 3-3 15,2 1 2-15,-1-1 1 0,-3 3 3 0,8 0 0 16,-6-3 0-16,2 3-1 0,1 2 2 0,1-3-2 0,-6 1 1 15,8 2-2-15,-6-2 1 0,5 1 3 0,-5-1-1 0,6 1 2 16,-6-2 0-16,-2-1 1 0,2-1 0 0,3-4 2 16,-1 3-3-16,-2-1-1 0,2 0 1 0,-2-3-2 0,-4 1 0 15,2-2 1-15,3-1-1 0,1-2 1 0,-6 1-1 16,4-3 6-16,-4 2 9 0,2-2 10 0,-2-2 13 0,4 0 12 16,-4 0 12-16,6-2 7 0,-6-3 5 0,4-1-4 0,3-1-7 15,-3-3-8-15,2-5-13 0,4 0-12 0,-4 0-12 16,5-6-9-16,1 1-4 0,-6-4-3 0,9-3-3 0,-3 2-3 15,3-3 3-15,-3 4-3 0,-2 0 3 0,5 1-1 0,-3 0 1 16,-5 2 0-16,7-1 0 0,-6 3 0 0,3 0-1 16,-3 3-2-16,-2 1-3 0,0 1-2 0,0 2-9 0,-1 1-11 15,1 1-14-15,-2 3-17 0,-2-2-16 0,2 3-15 16,-4 4-20-16,6-3-23 0,-2 2-24 0,-1 0-28 0,1-1-30 16,-4 1-31-16,6 0-32 0,-6 3-26 0,4 3-20 0,6-2-23 15,-3 2-32-15,3 1-54 0,-4-2-75 0,7 1-24 16,-3 2 3-16</inkml:trace>
  <inkml:trace contextRef="#ctx0" brushRef="#br0" timeOffset="3724.17">7826 4315 234 0,'13'-5'335'0,"3"2"-87"15,-6-1-74-15,5 1-48 0,-3 0-26 0,-1-3-14 0,-1 4-6 16,-4-3-7-16,4 1-7 0,1 3-12 0,-9-1-11 16,-2 1-10-16,4-2-10 0,-4 1-6 0,6 2-7 0,-6 0-4 15,0 0-3-15,0 0-1 0,-6 0-2 0,6 0 0 16,-4 0 0-16,-6 2 0 0,3 1-1 0,-3-2 1 0,4 1-1 0,-7-1 0 16,-1 2 1-16,4-2 4 0,-3 1 5 0,-3 1 7 15,5-1 6-15,-1-2 9 0,-3 3 11 0,5 0 7 16,-2-2 9-16,1 1 4 0,5-1 2 0,2-1-1 0,-6 0 0 15,4 2-4-15,1-2-6 0,3 3-5 0,-2-3-5 0,4 0-3 16,0 0-5-16,0 0 4 0,0 0-3 0,0 0-3 0,0 0-1 16,4 0 2-16,-4 0 2 0,0 0-1 0,2 0 4 15,-2 0-8-15,5 0 3 0,-5 0 2 0,6 0 2 16,-6 0-2-16,4-3-2 0,2 1-1 0,0 1-3 0,5-1-4 16,-5 1-5-16,8-5-6 0,3 4-9 0,-7-3-14 15,7 1-19-15,-1 1-23 0,1-1-23 0,-1 1-26 0,1-2-22 16,-1 3-21-16,1 2-21 0,-3-2-16 0,3-1-18 0,-1 1-15 15,1 1-28-15,6-2-82 0,-3 1-80 0,-1 2-41 16</inkml:trace>
  <inkml:trace contextRef="#ctx0" brushRef="#br0" timeOffset="4520.38">9178 3988 191 0,'0'-4'336'16,"0"-1"-76"-16,0 4-66 0,0 0-50 0,0-3-34 15,0 2-21-15,0 2-21 0,0 0-11 0,-2 0-10 0,2 0-10 16,-6 0-11-16,6 2-7 0,-4 3-1 0,4 1-4 16,-7-1 7-16,1 4-3 0,2-1 6 0,-6 4 6 0,4 1 8 15,-5 3 4-15,5 0-4 0,-4 2 3 0,-1 0 4 0,1 3 6 16,-2-1 0-16,-5 1-2 0,3 1-2 0,-3-2-3 16,5 1 3-16,1 0 1 0,-5-1 1 0,-1 1-4 0,7-1-3 15,-7-4-3-15,1 1-3 0,-1-2-2 0,-3 0-3 0,3-1-6 16,1-2-7-16,-5 0-4 0,4-3-1 0,-5 0-3 15,5-2-1-15,1-1 0 0,-1 1-2 0,3-4 0 0,-9 0-1 16,6-2-1-16,-3-1-1 0,3-1 0 0,-6-2-2 16,7 0-4-16,-5-4-6 0,5 1-6 0,3-1-7 0,-8-2-8 15,15-1-8-15,-8-3-8 0,8 3-8 0,-5-2 1 16,9 0-1-16,-2-3 4 0,-2-1 4 0,2 0 4 0,4 2 3 16,0 0 5-16,0 3 7 0,0 1 1 0,4-1 2 15,2 3 4-15,-2 0 2 0,-2 1 3 0,9-1 1 0,-5 2 4 16,4 0 2-16,0 0 0 0,11 3 3 0,-4-1 1 0,-1 1-2 15,5 1 3-15,-3-2 0 0,9 4 9 0,0 4 0 0,-4-2 2 16,4-1 2-16,0 2 7 0,-7 2 6 0,3 1 2 16,0-1 8-16,-2 3-5 0,-5 0 5 0,1-1 1 15,3 1 1-15,-7-2-2 0,-3 5-2 0,0-4-1 0,1 2-2 16,-1-2-1-16,-8 0-1 0,8 3 1 0,-5-1 0 0,1 3 0 16,6-3 2-16,-4 4-1 0,-1-5-1 0,3 2 2 15,2 3 0-15,-5-4-2 0,7 2-1 0,-2 1-2 0,-5-2-4 16,7 2-1-16,-1-3-4 0,1 1-5 0,-2 0-2 15,-5-2 2-15,7-1-5 0,-8-1-1 0,9 0-8 0,-7 1 0 16,2-2-5-16,-1-2-9 0,-7 2-12 0,8-1-20 16,-6-3-18-16,-2 2-17 0,2-2-13 0,3 1-20 0,-3-1-20 15,-2 2-17-15,2-3-17 0,2 0-21 0,-2-3-31 16,-4 3-74-16,6-3-81 0,7-1-49 0</inkml:trace>
  <inkml:trace contextRef="#ctx0" brushRef="#br0" timeOffset="5424.83">10030 4081 208 0,'-11'-10'310'0,"1"2"-64"0,-2-1-51 0,-3 2-39 0,5-2-26 16,-7 2-19-16,7-1-14 0,-2 3-15 0,-3-2-15 15,3 4-10-15,1 1-11 0,-1 2-7 0,-3 2-5 16,3 0-2-16,-2 2-6 0,-3 1-2 0,5 2-3 0,1 1 2 16,-1 2 3-16,-3 0 0 0,3-1-2 0,-2 1-1 15,3 3 3-15,3-3 10 0,-7 5 10 0,9 3 4 16,-4 1 1-16,0 0 3 0,3-1 4 0,3 0 2 0,-2 3 0 15,4-4-6-15,-2 3-8 0,0-2-5 0,-2 1-1 0,6-2 0 16,0-1-3-16,0 1-2 0,0 0-1 0,0-4-2 0,0 2 1 16,6-1 0-16,-2-4 1 0,0 2-1 0,-2-3-2 15,8 1-3-15,-3 0 0 0,3-2-2 0,0-1-1 0,3-1 1 16,-3 0-6-16,4 1 0 0,3-5 0 0,2 3-1 16,1-4 0-16,1-1-4 0,-5-1 0 0,3-4 0 0,6 3 0 15,-9-6-2-15,3 1-2 0,0-2-2 0,-1-4-1 0,3 0 0 16,-5-2-3-16,1 1-2 0,0-6-2 0,-1 2-2 0,1-5 0 15,-3 1-2-15,-2-2-4 0,-1-3-5 0,-1 0-4 16,3 1-7-16,-7-3-1 0,4 4 1 0,-6-1-1 16,2 2 0-16,-1-2 3 0,-3 6 2 0,-2-2 1 0,0-1 6 15,0 2 0-15,0 3 0 0,-2-3 0 0,-3 6 0 0,-1-2 1 16,2 2 3-16,-2 1 2 0,2 2 0 0,2 0 3 16,2 0 0-16,-4 1 2 0,-3 2 0 0,3 1-2 0,2-4 0 15,-2 4 1-15,-2 0 1 0,2 1 5 0,4 1-2 16,-2 0 1-16,2 2 4 0,-5-2 5 0,-1 3 3 0,2-2 5 15,2 2 2-15,2-1-3 0,-4 0 7 0,4 2 2 0,-6-1 4 16,6 3-1-16,0 0 2 0,0 0-3 0,0 0 3 16,0 0-2-16,0 0-2 0,0 0-3 0,0 0-4 0,0 3-6 15,-4-1-4-15,4 0-4 0,0 2-1 0,0 1 4 16,-2 0 3-16,2 4 3 0,-9-2 6 0,7 6 10 0,-2-1 6 16,-2 2 7-16,2 6 8 0,2-1 8 0,-2 2 0 0,-7 2-2 15,9-1 2-15,-2 1-2 0,4 0-3 0,0-1-4 16,0 2-5-16,0 2-9 0,0-2-4 0,0 3 0 15,0-2-1-15,4-1-5 0,-4-1-4 0,2 1-4 0,-2-1-4 16,4-1-3-16,-4-1-2 0,7-1-5 0,-3-5-4 0,-2 3-4 16,2-2-6-16,2 0-7 0,-2-1-17 0,7-5-19 0,-9 2-27 15,8-3-35-15,-4 0-39 0,4-1-41 0,-3-1-44 16,3-1-39-16,-4-4-34 0,9 0-35 0,-3-2-70 16,3-4-116-16,-3-2-46 0,-2 1 3 0</inkml:trace>
  <inkml:trace contextRef="#ctx0" brushRef="#br0" timeOffset="6389.82">10487 4047 90 0,'0'0'397'0,"-5"0"-77"0,5 0-72 16,-4 0-59-16,-2 0-40 0,6 0-24 0,-2 0-14 15,2 7-6-15,-4 0-2 0,4 2-1 0,-4 2-3 0,4 0-5 16,0 0-5-16,0 4-2 0,0-1-5 0,0 2-3 16,0-1-3-16,0-1 1 0,0 3 3 0,4 0 0 0,-4 1 4 15,4-3 0-15,-4-1 1 0,2-1-2 0,-2 0-6 0,6 0-10 16,-6-4-7-16,4 0-8 0,-4-2-5 0,5 1-5 16,-5-2-5-16,2-1-2 0,-2 0-4 0,6 0-1 0,-6-2-2 15,4 2 2-15,2-2-3 0,-2 0-7 0,2 1-3 16,1-1-4-16,1 0-1 0,0-1-3 0,3-1 5 0,-1-1-7 15,0-1-1-15,11-1-3 0,-9-2-1 0,5 1 1 0,-1-3-2 16,1 0 0-16,-1-2-10 0,1-1-2 0,-3 0-2 16,3-2-3-16,-5 2-1 0,-1 0-3 0,3-1-8 15,-6 2 5-15,7-2 3 0,-9 0 2 0,4 2 5 0,-5-2 4 16,3 1 5-16,-4 2 2 0,0-1 6 0,-2 0-3 0,2 3 1 16,-4-1 2-16,7 1 4 0,-7 2 6 0,4 0 5 15,-4-1 5-15,0 2 10 0,0 0 7 0,0 0 2 0,0 2 2 16,0 0 3-16,0 0-1 0,0 0-1 0,0 0-2 0,0 0-6 15,0 0-5-15,0 0-3 0,0 0-3 0,0-2-7 16,0 2-3-16,-4 0-7 0,4 0-6 0,-7 2 0 0,7 2-2 16,-4-2-1-16,4 4-1 0,-2-3 3 0,-2 3 1 15,4 0 5-15,-4 1 4 0,8 2 5 0,0 1 9 0,-2 1 7 16,2 0 2-16,3 1 5 0,-3-1 0 0,-2 1-1 16,2 0 3-16,2 0-4 0,0-2-4 0,3 3-7 0,-7-3-1 0,8 2-2 15,-6-1-1-15,2-2-1 0,0 4-2 0,1-5-2 16,-3 1 2-16,6-2 0 0,-4 1 0 0,1-1 2 15,-3-1 0-15,2 1-1 0,0-1 0 0,9-2 2 0,-9 2 1 16,6-1-2-16,3-2 0 0,1-1-2 0,-3-2 2 0,3 0 0 16,5-2 4-16,1 1-2 0,3-1 3 0,-2-3 5 15,0-1 2-15,-3 2 2 0,7-5 2 0,-4-1 3 0,0 0 0 16,-3-5-1-16,3-2 0 0,-2-1 0 0,2 0 0 16,-7-2 0-16,-6-2 2 0,5 1 1 0,-3 1-2 0,-1-3 2 15,-5 1-3-15,-2-1-3 0,2 1 2 0,-6 2-5 16,4 0-6-16,-4 3-5 0,-4 0-4 0,4-2-8 0,-6 7-6 15,6-1-13-15,-4 3-14 0,4-3-19 0,-2 4-23 0,-2 1-30 16,0 3-34-16,4 1-37 0,-7 0-39 0,7 2-50 16,-6 0-57-16,2 1-57 0,2 1-43 0,-8 1-37 0,3 3-43 15,-7-3-92-15,4 2-71 0,-3-1-17 0,-3-2 29 0</inkml:trace>
  <inkml:trace contextRef="#ctx0" brushRef="#br0" timeOffset="8486.56">3772 6238 43 0,'-4'2'204'16,"4"-1"-43"-16,-6 2-33 0,6-1-19 0,0-2-19 0,-4 0-15 15,4 0-10-15,0 0-10 0,0 0-7 0,0 0-5 0,0 0-2 16,0 0-4-16,4 0 7 0,-4 0 8 0,0 3 8 16,6-3 8-16,-6 0 9 0,0 0 4 0,0 0 8 15,0 2 5-15,0-2 3 0,0 0 1 0,0 0-1 0,0-2-3 16,0-1-5-16,0 3-3 0,0-5-8 0,0 2-9 16,0-1-9-16,4-2-7 0,-4-2-9 0,5 0-5 0,-5-4-4 15,2 1 2-15,2-2 2 0,2 0 3 0,0-1 3 0,-2-1 2 16,-2 0 1-16,9-3-9 0,-7-2 2 0,-2 1 0 15,2-5-7-15,6 1-8 0,-3-5-6 0,-3 1-7 0,6-5-4 16,-4-1 6-16,1 1-6 0,-1-4-6 0,4-1 0 16,0-2-2-16,1 4 0 0,-1-3 0 0,-4 1 0 0,5 2-1 15,-5 1 0-15,0 5-1 0,0-4 0 0,-2 4 0 0,7 0-1 16,-5 3-1-16,-2-1 1 0,-2 5 2 0,2 1-3 16,2 3-1-16,-1 0 2 0,-5 3-1 0,2 1 2 0,-2 4 0 15,4 2 0-15,-4-1 1 0,6 2 1 0,-6 2 0 0,0 2 0 16,0-1-1-16,0 2-2 0,0 1-1 0,0-2 3 15,0 3-4-15,0 0-1 0,0 0 0 0,0 0-1 16,0 0 1-16,-6 0-1 0,6 3 1 0,-4-2-1 0,4 1 0 16,-2 2 1-16,2-1-1 0,-5 2 3 0,-1 0 2 0,6 3 2 15,-4 2 3-15,2-1 3 0,-2 1 6 0,-2 3 7 0,2 0 5 16,-7 0 2-16,9 1 2 0,-8 1 3 0,6 3 1 16,-3-3-1-16,-3 3-1 0,4 1-2 0,-4 0-1 0,8-1-1 15,-9 2-4-15,7-3-2 0,-6 5-1 0,8-6-4 16,-9 6 1-16,7-2-1 0,-2 1 0 0,0 0 0 15,2 2 1-15,2-1-1 0,-3-1 1 0,5 3-1 0,-4-4-2 16,4 1-3-16,-6 0 0 0,6-1 0 0,0 2-2 0,0-2-1 16,0 0 2-16,6 1-4 0,-6 0 0 0,4-3-1 15,-4 2 12-15,5-4-5 0,-3 1-1 0,2 0-3 0,2-2-3 0,-2-2 2 16,-2 0 0-16,9-2-2 0,-7-1-14 0,2 0 7 16,4-2-1-16,3-1 2 0,-3-1 1 0,0 0 0 15,3 0 0-15,3-3 2 0,-1 2 0 0,1-3-4 0,7-2 2 16,-7-2 2-16,5-3 0 0,2 2 0 0,-2-3 1 0,-1-1-1 15,-1-1-2-15,-3-2 4 0,9 2 1 0,-8-1 0 16,-5-2-1-16,-2 3 0 0,1-3 0 0,-5 2 0 0,4-4 2 16,-3 2-1-16,-3 2-2 0,-4 0 2 0,0-3 2 15,0 1 0-15,0 0 2 0,-4-1-1 0,-3 1 1 0,-3 0 4 16,4 1 3-16,-5 2 0 0,5-3-1 0,-4 2-1 0,4 1 0 16,-9 0 0-16,9 3-2 0,-6-1-5 0,1-1-7 15,-3 3-6-15,1 2-5 0,7-1-14 0,-8 1-14 16,3 2-21-16,1 2-23 0,-2 1-28 0,1-1-28 0,5 2-29 15,2-2-27-15,-6 3-22 0,8-2-16 0,-9 3-12 0,7 0-8 16,2-2-12-16,2 0-25 0,-4 0-66 0,4-4-70 0,4 5-22 16</inkml:trace>
  <inkml:trace contextRef="#ctx0" brushRef="#br0" timeOffset="8948.83">4916 5749 88 0,'0'0'446'16,"0"0"-67"-16,0 0-66 0,0 2-55 0,0-2-41 16,0 0-22-16,0 0-16 0,0-2-9 0,4 0-9 15,-4-1-8-15,2 2-11 0,2-1-11 0,2 1-9 0,4-2-3 16,-5 2-2-16,1-1-1 0,6 1-2 0,3-1-4 0,-3 0-6 15,-2-1-7-15,7 2-12 0,0-1-16 0,-1-1-13 16,-6 1-16-16,7 1-11 0,-5 0-10 0,7-2-7 0,-7 2-5 16,1-1-7-16,1-1-6 0,-1 1-12 0,-3 1-19 15,0 1-24-15,-6 0-36 0,3 0-42 0,-1 1-44 16,0 1-43-16,-6 1-36 0,4-1-27 0,-4-1-22 0,0-1-17 16,0 0-28-16,0 0-74 0,-4 3-42 0,-2 1-6 0</inkml:trace>
  <inkml:trace contextRef="#ctx0" brushRef="#br0" timeOffset="9188.85">4812 6057 230 0,'6'-3'362'0,"-1"-2"-80"0,1 3-76 15,8-3-58-15,-1 1-37 0,-1 1-21 0,3-1-13 0,1-2-11 16,1 0-10-16,-1 3-11 0,1-1-10 0,3 1-10 16,-3 2-8-16,6-3-7 0,-3 2-5 0,3 2-6 15,-2-4-3-15,1 3-9 0,1-1-11 0,4 2-14 0,-6 0-20 16,1 0-22-16,3 0-22 0,-2 0-23 0,0 0-26 16,-1-2-35-16,5 0-70 0,4 0-71 0,-8 0-37 0</inkml:trace>
  <inkml:trace contextRef="#ctx0" brushRef="#br0" timeOffset="10050.23">6363 5995 259 0,'0'2'508'0,"0"-1"-78"0,6 3-104 0,-6-4-83 15,0 0-49-15,0 0-29 0,0 0-11 0,0 0-3 0,4-4-2 16,-4 4-8-16,2-1-12 0,2 1-17 0,2 0-25 0,-2 0-20 16,3-2-20-16,3 0-16 0,-4 0-9 0,5 0-3 15,1 0-6-15,2 2-4 0,3-1 2 0,-5-2-4 16,5 2 2-16,-7-3-2 0,7 0-1 0,-1 0 0 0,-1-3 0 15,-3 0 0-15,5-2-2 0,-3-4 0 0,3 0-4 16,-5 1 0-16,3-3 2 0,-3-3-2 0,-2-1-4 0,3 1-3 16,-3-4-5-16,0-1-5 0,1-7-4 0,1 0-6 0,-2-2-10 15,1-1-4-15,-1-2 1 0,-4-1-1 0,1 3 2 16,1 1 2-16,-6-2 4 0,2 1 5 0,2 4 6 16,-2 1 6-16,3 2 3 0,-7 1 3 0,2 2 2 0,-2 2 3 15,4 3 2-15,-4-1 3 0,0 2-1 0,6 3-1 0,-6-1 0 16,0 3 1-16,0 0 1 0,0 2 0 0,0 0 2 0,0 0 4 15,0 2 3-15,0 1 5 0,0 2 7 0,0 0 7 16,0 3 4-16,0-3 5 0,0 2 1 0,0 0-3 0,0 2-3 16,0-1-4-16,0 2-8 0,0 0-7 0,0 0-6 0,0 2-4 15,-6-1-3-15,6 3-1 0,-4 1 1 0,4-1 2 16,-2 6 3-16,-5 2 2 0,3-2 4 0,-2 3 3 0,2 3 6 16,2 0 2-16,-2 4 2 0,-7-2 5 0,9 5 2 15,-6 0 1-15,2 2-1 0,2 1 3 0,2 0-3 0,2 0 1 16,-5 0 3-16,5 0-3 0,-6 2-3 0,6-3-2 0,0 2 1 15,0-1-1-15,0 1-1 0,0-1-2 0,0-2-7 16,0 0-8-16,6-1 1 0,-1-1 0 0,1-1-2 0,0 2-3 16,2-2-3-16,1-3-2 0,-1 1 0 0,-2-6 4 15,4 1-1-15,3 0 2 0,1-4-2 0,-1-1-3 0,-3 1 3 16,7-2 0-16,-1 0 3 0,7-4 0 0,-7 0-2 16,1-2-1-16,-1-2 0 0,5-2 2 0,0-2 1 0,-3 0-2 15,1-6 0-15,0-1-2 0,1-2 1 0,1-2 1 16,-5 2-2-16,1 0 0 0,-5-6 1 0,-1 3 0 0,-1-1 1 15,0 0-2-15,-8 0-1 0,-2 1-1 0,0-2 2 0,0 3-1 16,-2-1-1-16,-2 5 0 0,-2-2-6 0,2 0-2 16,-6 4-8-16,7 2-13 0,-7-1-18 0,4 3-17 0,-4-1-22 15,-1 2-26-15,-1 2-27 0,-3 1-27 0,3 1-23 16,-2 0-21-16,3 1-15 0,3 1-15 0,-7 1-14 0,9-2-18 16,6-1-38-16,0 0-83 0,-14 2-47 0,1-1-15 0</inkml:trace>
  <inkml:trace contextRef="#ctx0" brushRef="#br0" timeOffset="10543.5">7739 5565 82 0,'13'-3'427'0,"1"-1"-105"15,-1 0-103-15,3-1-82 0,-6 4-51 0,7-1-29 0,0-1-13 16,3 3-9-16,-7 0-4 0,-3 0-7 0,4 0-6 15,-7 0-8-15,-1 0-6 0,0 0-7 0,-2 0-5 0,-4 0-2 16,6 3-4-16,-6-1-2 0,0-2-1 0,-6 1 1 0,2 2 2 16,2-1 2-16,-2 0 5 0,-7 0 3 0,-1-1 5 15,2 2 4-15,-3 0 3 0,-1 0 5 0,-3 0 6 0,5 0 7 16,-7-2 9-16,7 4 9 0,-5-3 12 0,7 1 12 16,-6 0 10-16,5-2 7 0,-1 1 10 0,1 0 3 15,5-2 0-15,2 0-3 0,-2 0-2 0,2 0-4 0,4 0-3 16,0 0-4-16,0 0-4 0,0 0-3 0,0 0-2 0,0 0-3 15,4-2-5-15,-4 2-5 0,6-2-6 0,-6 1-7 0,4-2-11 16,-4 3-10-16,2-3-6 0,2 3-10 0,3 0-9 16,-3 0-13-16,-2 0-18 0,2 0-19 0,6 0-24 15,-8 0-27-15,9 0-29 0,-1-2-27 0,-4-2-26 0,5 3-25 16,-1 0-18-16,2-1-25 0,3-2-58 0,1 1-84 0,7-3-43 16,-6 3-10-16</inkml:trace>
  <inkml:trace contextRef="#ctx0" brushRef="#br0" timeOffset="11313.06">9269 5169 153 0,'0'-2'294'0,"0"0"-69"0,4-1-58 15,-4 3-48-15,0 0-34 0,0 3-24 0,0 1-10 16,0 1-8-16,-4 2-2 0,4 1 1 0,-4 0 0 0,-2 2 4 16,-1 2 4-16,3-2 1 0,2 3-2 0,-8-3 0 15,6 4-1-15,-2 0-2 0,-5-3 0 0,1 3-2 0,2 0-10 16,-7 1 2-16,9 0 3 0,-11 0 0 0,7 1 1 16,-6 1 1-16,1-1-2 0,-1-2-1 0,3 1 5 0,-3 1-4 15,-1-2-4-15,1 2-2 0,-1-2 2 0,0-2 2 16,-7 1 0-16,7 1 2 0,-2-6-2 0,3 5 0 0,-5-3-2 15,1 0-1-15,-1-1-6 0,4-2-6 0,-1 1-3 0,-3-2-4 16,0 1-2-16,5-5-4 0,-3 2-2 0,3-2-2 16,-9 0-1-16,8-1-3 0,1-1-2 0,-1 0-3 0,1 0-8 15,-1-1-3-15,5-1-6 0,4 0-5 0,-3-2-7 16,5 2-6-16,0-4-9 0,2 2-4 0,2-4-3 0,-2 0-4 16,4-3 0-16,0 3-2 0,0-2 2 0,4-2 2 0,-2 1 5 15,2-3 8-15,2 1 5 0,0 1 6 0,5-2 3 16,-3 0 4-16,-2 1 5 0,6 1 4 0,5-2 4 0,-7 2 3 15,5 3 0-15,-3 0 4 0,-6 3 3 0,9 1 2 0,-3 0 1 16,5 1 1-16,-3-2 1 0,3 0 0 0,-1 0-1 16,1 0-1-16,-1 3 0 0,1-2 0 0,-5 4-1 0,5 0 2 15,-3 1 1-15,-3 1 3 0,5 0 1 0,-10 2 3 16,9 0 4-16,-7 4 7 0,0-1 3 0,-1 1 4 0,3 3 1 16,-4-2 3-16,5 4 2 0,-9-1 2 0,8 2 1 15,-4 2-2-15,2-2 0 0,-5 2 0 0,7 3 1 0,-6-2 1 16,2 1 0-16,0-1-2 0,1 0-2 0,-3 0-1 15,6 2 3-15,-8-1 0 0,8-2 2 0,-5 0 0 0,1 1-1 16,4-3 4-16,0-1-1 0,-3-1 2 0,3-1-4 0,-4 0-5 16,5-4-5-16,-5 2-5 0,4-1-4 0,-4-3-3 15,5 0-3-15,-1-1-4 0,-4 0-4 0,4-1-6 0,-5 0-10 16,3-2-13-16,-4 2-19 0,2 2-20 0,-2-4-21 16,7 0-24-16,-9 0-28 0,2 0-24 0,2 0-26 0,-2 0-26 15,-2 0-41-15,2-4-86 0,3 2-73 0,-1 2-19 0</inkml:trace>
  <inkml:trace contextRef="#ctx0" brushRef="#br0" timeOffset="12846.05">10069 5421 175 0,'0'-1'181'15,"-6"-1"-12"-15,6 0-15 0,0 0-14 0,0 1-13 0,-4-1-10 16,4-3-10-16,-2 2-6 0,2 0-6 0,-9 2-7 16,7-2-2-16,2 1 0 0,-4 0 0 0,-2 2-3 0,2 0-1 15,2 0-1-15,-2 0-2 0,-7 0 1 0,5 0 0 16,-4 2-2-16,-1 0 2 0,-1-1 1 0,-5 2 1 0,7 2 2 15,-2-1 1-15,-3 1-5 0,5 1-1 0,-7 0-5 0,5 1-4 16,-9 2-5-16,11-1-5 0,-3 1-6 0,-1 2-8 0,2 1-6 16,1 2-1-16,1-1 6 0,-2 1 8 0,1 0 1 15,5 3-1-15,-4 0-1 0,6 1 2 0,-3 2 4 0,3-2-4 16,-4 0-5-16,4 2-13 0,0-3-5 0,4 0-3 16,-7 1-5-16,7-2-5 0,0-2-5 0,0 2-4 15,7-1-6-15,-7 1 1 0,4-5-1 0,0 1-4 0,-2-2 2 16,4-2 0-16,-2 0 1 0,0-1-1 0,3 0 2 0,-1-1 2 15,0-1 0-15,4 0 2 0,5-2-1 0,-7 0 1 16,2-2-2-16,1-1 4 0,-1-1 1 0,3-2 7 16,1 0-7-16,3-2-4 0,-5 0-3 0,5-2 1 0,-1-2 3 15,3 1-3-15,-7-4-4 0,5-4-9 0,-5 1 5 0,7-2 4 16,-7 1 3-16,-2-4-3 0,3 0-1 0,1-4 1 16,-3 0 2-16,-5 0 0 0,4-2-2 0,-4-1-2 0,5 3-2 15,-9-1 3-15,2 3-1 0,2-1-2 0,-2 2 0 0,-2 0 0 16,2 1 3-16,-4 1 2 0,0 1-1 0,0 2 0 0,0-1 1 15,0-2-1-15,0 4 2 0,0 2-2 0,0-2 2 16,0-2-2-16,0 5 3 0,0-2-2 0,0 1-1 0,0 2-1 16,7-3 1-16,-7 3-1 0,0-1 1 0,0 1-1 0,0 0 0 15,4 3-2-15,-4-1 3 0,0-1 1 0,0 1 1 16,2 0 1-16,-2 0-1 0,0 1-2 0,0 0 1 16,0-2 2-16,0 2-3 0,0-3 0 0,0 2 0 0,0-3-2 15,0 1-1-15,0 1 1 0,0-2-2 0,0 1 2 0,0 0 1 16,-2 2 1-16,2 1-1 0,0-1 0 0,0 2 1 0,-4 1 1 15,4 2 1-15,0-1-2 0,-7-1 0 0,7 4 0 16,-4-4 1-16,4 3 1 0,-2-1-1 0,2 2 1 16,0 1-2-16,0-1 6 0,0 1 1 0,0-2 0 0,0 1-1 15,0 1 2-15,0 0 0 0,-4 1 0 0,4 0 1 0,-6 0-2 16,6 1-3-16,-4 0-2 0,4 1 0 0,-2 2-2 16,-3 1-1-16,-1 2-1 0,2 5 1 0,-2-4 5 0,0 6 9 15,0 1 3-15,-3 1 2 0,3 0 2 0,0 4 5 16,0 1 5-16,2 1-1 0,-7 2-2 0,9 0-2 0,-6 4 3 15,2 0 3-15,-1-1 0 0,3 2-2 0,-2 0-3 16,2 1 2-16,2-2 4 0,2 2-7 0,-4-1-2 0,4 0-3 16,0-1-1-16,4 0 0 0,-4 0-3 0,2-2-3 0,2-3-1 15,2 0-2-15,-2 4 0 0,1-6-1 0,3 0-5 16,-4-1-1-16,0-5 1 0,-2 1 0 0,2-2-3 0,3-1 0 16,-3-2-3-16,-2 0-6 0,2-2-8 0,6 1-19 0,-8-2-22 15,9-1-28-15,-7-2-37 0,6 1-43 0,-8 0-53 16,8-2-48-16,-5 2-43 0,1-1-33 0,4-4-32 0,-4 1-37 15,5-2-59-15,-5 0-50 0,10-2-12 0,-9 2 11 0</inkml:trace>
  <inkml:trace contextRef="#ctx0" brushRef="#br0" timeOffset="13662.08">10526 5802 427 0,'0'0'359'0,"0"0"-76"16,0 0-65-16,0 0-46 0,0 0-29 0,0 0-22 0,0 0-16 15,0 0-13-15,0 0-13 0,0 0-13 0,0 0-14 16,0 0-9-16,4 0-8 0,-4-3-6 0,2 2 5 16,-2-3-3-16,6 0-5 0,-2-1-3 0,0-1-2 0,-1-1-3 15,7-2-4-15,-6-3-2 0,2 2-10 0,5-2 1 0,-1-4 0 16,-4-1 1-16,4 0 1 0,-3-2-2 0,3-1 2 16,-4-1-2-16,4 0-1 0,-3-1 1 0,-1 4 2 0,0-3-1 15,-2 3 2-15,7-4 4 0,-5 1 0 0,-2 1-2 0,-2 1 1 16,-2-2-1-16,4 2-1 0,-4 1 5 0,6 0 3 15,-6 3 0-15,0 3 1 0,0-2 1 0,0 1 1 0,0-3 0 16,0 5 0-16,-6-3-6 0,6 0-4 0,-4 5-3 16,4-3 3-16,-2 3 5 0,2 0 7 0,0 2 7 0,0 1 7 15,0 1 8-15,0-1 6 0,0 1 6 0,0 2 4 16,0-1-2-16,-4 3-3 0,4-1-1 0,0 1 0 0,0 1-1 16,0 0-4-16,0 0-5 0,-6 0-4 0,6 0-5 0,0 0-4 15,0 0-9-15,0 0-7 0,0 1-7 0,-5 1-5 16,5-1-1-16,0 1-1 0,-6 0-2 0,6 1-1 0,0 2-5 15,-4 1 2-15,4 2 7 0,-2 1 3 0,2 1 5 16,-4 4 6-16,4 1 10 0,-6 0 5 0,6 3 15 0,-4 2 2 16,1 1 0-16,-1-1-1 0,-2 2-1 0,2 1-2 15,2 0-7-15,-2-1-2 0,-2 1-4 0,1 0-3 0,3-2-6 16,2-2-2-16,-4 3-6 0,-2-3-5 0,2 1-1 16,2-1-5-16,-2-1 0 0,-2 0-2 0,6 3 1 0,-5-4 1 15,5 0 1-15,-6 1 2 0,6-2-2 0,-4 1 2 0,4-3-2 16,0 2 2-16,0-1-2 0,0-4 0 0,0 1 2 15,0-1-3-15,0 0 1 0,4-4 2 0,2 2-2 0,-1-2 2 16,1 0 1-16,-2-3-1 0,-2 2-5 0,2-3 3 0,6 3 1 16,-3-1-2-16,3-4 2 0,2 0 6 0,-1-1-2 15,1 0-2-15,9 0 2 0,-11-1 0 0,7-2-2 0,-5-2-2 16,7-1 0-16,-3 0-8 0,-3 1 3 0,3-7 3 0,-1 4 0 16,-3-2 0-16,-2 4 2 0,3-4-1 0,3-1 1 15,-5 1 2-15,-1-1-4 0,-4-1 4 0,4 2-2 0,-5-2 3 16,-5 1 6-16,2 2 8 0,-2-4 3 0,0 2 4 15,-2 0 0-15,-3 1-1 0,-5-2-1 0,4 2-3 0,-4-3-4 16,-1 3 3-16,-5-1-17 0,-1 0-13 0,1 1-12 0,-1-1-16 16,-4 4-15-16,5 1-20 0,-1 3-29 0,5 1-44 15,-5 2-28-15,3 0-30 0,2 2-27 0,-3 1-28 16,3 1-27-16,5 0-28 0,3 0-36 0,-2 0-67 0,2-1-60 16,4 3-26-16,4 3 3 0</inkml:trace>
  <inkml:trace contextRef="#ctx0" brushRef="#br0" timeOffset="22104.64">2619 3824 64 0,'-4'0'93'0,"4"0"-7"0,-2 0-7 0,-2 0-7 16,-2 2-8-16,1-1-6 0,3 2-8 0,-2-1-7 15,-2-1-5-15,2 0-5 0,2 4-3 0,-2-5-2 0,-3 2-1 16,7-2-1-16,-4 0-2 0,4 5 1 0,-2-5 3 16,2 0 0-16,0 0 0 0,0 1 0 0,0-1 2 0,0 2 2 15,0-2-1-15,0 0 1 0,-4 0-3 0,4 0-2 16,0 1-1-16,0 0-4 0,0 2-2 0,-6-1-1 0,6-2-1 16,0 0-3-16,0 0 0 0,0 0 3 0,0 0 0 15,-4 0 4-15,4 0 2 0,0 0 0 0,0 0 2 0,0 0 2 16,0 1-1-16,0 1-1 0,-6 0-1 0,6-2-2 15,0 0-1-15,0 0-1 0,0 2-1 0,-5 0 0 0,5 0 1 16,0 0 0-16,0 0 4 0,-2-1 4 0,2 1 5 0,-4-2 2 16,4 4 2-16,0-4 1 0,-6 2 0 0,6 2 1 15,-4-3-1-15,4 2-3 0,-2 1 1 0,2 2-1 0,-4 0-4 0,4 2-1 16,-7 2-5-16,3 0 0 0,2 1-1 0,-2 2-2 16,0 2-2-16,-2 2-2 0,0 1 1 0,1 1 2 15,-5 0 0-15,4 0-2 0,4 1-2 0,-2-1 3 0,-2 3 4 16,1 0 3-16,1 1 2 0,2-1 0 0,-8 2 5 0,6 0 6 15,2 2 0-15,-9 0-3 0,7 1-4 0,-2 0-2 16,0-1-5-16,2-2-3 0,2 2-6 0,-3-2-3 0,-1 0-3 16,2-1-3-16,-2-1-5 0,2 1 0 0,2-1-1 15,-2 1 3-15,-3-2 0 0,3 5 1 0,2-2 2 0,-2-1 3 16,4 2 1-16,-6 0-1 0,6 0 4 0,-4-1 6 0,4 0 2 16,-2 2 1-16,2 0-1 0,0-2 0 0,0 0-2 15,0 0 1-15,0 0-4 0,0-1-5 0,0 3-5 16,0-2-2-16,0 0-2 0,0 2-1 0,0 1 0 0,0-2 0 15,0 3-1-15,-4-1 3 0,4 2-2 0,-7-1-1 0,7-2 3 16,-4 3-3-16,2-1 1 0,2 1-2 0,-4 2 1 0,4-3-3 16,-6 0 1-16,6-2 0 0,-4 2-1 0,4-1 0 15,-2 2 0-15,2-4-1 0,-9 2 2 0,9-1 0 0,0 0-1 16,0 1 0-16,0-3 1 0,0 1 0 0,0-1-1 16,0 1 1-16,0-1 2 0,0 0-2 0,0-1-1 0,0 0 0 15,0-1-1-15,0 1-1 0,0-1 1 0,-2 1-2 16,2-1-2-16,-4 2 3 0,4-2-1 0,-6 2 1 0,6-1 0 15,-4 1 2-15,4-1-1 0,0-2 2 0,0 0 1 16,0 3 1-16,0-3-2 0,-2 2 0 0,2 0 0 0,-4-2 1 0,4 0 0 16,0-3 0-16,0 3-5 0,0-3 1 0,0 1 2 15,-7-1-1-15,7-2 1 0,0-2 0 0,0 3 0 16,0-2-1-16,0 1 2 0,0-1 0 0,0-2-1 0,0 3 1 16,0-4 0-16,0 4 1 0,7-2-1 0,-7 1 2 15,4 1-1-15,-4 0-1 0,0-3 0 0,2 2-1 0,-2 0 0 0,4 1 0 16,-4-2 0-16,6 1 0 0,-6 1 0 0,4-3 0 15,-4 2 0-15,2 1 0 0,-2-1 0 0,0-2 1 16,0 0-1-16,0-2 0 0,0 0-1 0,0 1 0 0,0-3 0 16,0 0 1-16,0-1 2 0,0-1-1 0,0 0 1 0,0 1 0 15,0 0 0-15,9-1-2 0,-9 0 2 0,0-3-2 16,2 2-1-16,-2-1 0 0,0 1 1 0,0 0 0 16,0-1 0-16,4 2 1 0,-4-1-2 0,0 1-1 0,0 1-3 15,6-2 0-15,-6 0-5 0,0 0-2 0,4-4 0 16,-4 4 1-16,0-2 0 0,2-1 2 0,-2 1 1 0,0 0 1 15,0 0 1-15,4-2 2 0,-4-2 1 0,0 1 1 0,0 1-1 16,0-1 1-16,0 2-1 0,0-3 2 0,0 0 0 0,0 0 0 16,0 0 0-16,0 0 0 0,7 0-1 0,-7 0 1 15,4 2 1-15,-4-1-2 0,0 5 1 0,2-6-4 0,-2 2 1 16,4 1-2-16,-4 0-2 0,6-1-2 0,-2-1-2 0,-2 2 0 16,9-2 0-16,-7 2 3 0,2 1-1 0,0 0 3 15,4 0 2-15,-3-2 1 0,3-1 3 0,-4 3 1 16,5-2 1-16,-5-2 0 0,4 2 1 0,-4 2 0 0,9-3 3 15,-3 0 1-15,3-1-1 0,1 0 1 0,1 0-2 16,-1 0 2-16,5 0 1 0,6 0-2 0,-4 0 0 0,3 0-2 16,3-1 2-16,2 0 0 0,2-3 0 0,0 2 1 15,1 2 2-15,3-2 3 0,0-2 0 0,-4 3 3 0,6-1 0 16,-1 0 1-16,-5 0 0 0,4 0 0 0,2 2-2 0,-2 0 0 16,3 0-2-16,-3 0-2 0,-4 0 0 0,6-2-1 0,-2 1-1 15,1 1 0-15,5-3 0 0,-4 2-4 0,5-1-1 16,-3 2 0-16,0 0-1 0,1 0-1 0,1-1 1 15,0-2-3-15,-3 3-2 0,-1 0 3 0,2 0 1 0,-3 0-1 16,-3 0 5-16,6 0-3 0,-6 0 0 0,2 0 0 0,-4 0-1 16,-2 3 0-16,5-3 0 0,-5 0 1 0,2 0-3 0,-2 0 2 15,2 0-4-15,-4 0 1 0,2 0 3 0,2 0 0 16,0 0 0-16,0 0 3 0,-2 0-2 0,-2 0-2 0,2 0 5 16,2 0 2-16,-4 0-4 0,4 0 0 0,8 0-1 0,-8 0-1 15,5 0 0-15,1 0 1 0,-2 0-1 0,2 0-1 16,-6 0 1-16,5 0 1 0,-5 0 0 0,0 0-1 15,4 0 0-15,-4 0 1 0,0 0-1 0,0 0 1 0,0 0 1 16,5 0-2-16,-5 0 2 0,-2 0 0 0,6 0 1 0,-4 0-1 16,-4 1 1-16,4 1 2 0,-2-2-4 0,2 0 2 0,-2 0-2 15,2 1-1-15,-4 2 3 0,2-2-3 0,-2 1-1 16,2 0-1-16,2 0 1 0,-4 0 1 0,4 0 0 16,-2-1 0-16,2 3 0 0,-2-2 0 0,2-2 2 15,-4 2-1-15,4 2 0 0,-2-2-1 0,2 0 0 0,-2-1-1 16,2 2 0-16,-4-1 1 0,4-1 0 0,-2 0 0 0,2-1 0 15,-4 3 2-15,9-3 0 0,-12 0 3 0,8 0-3 16,3 0-2-16,-4 0 3 0,0 0-1 0,0 2 1 0,0-1 0 16,4 1-2-16,-4-2 0 0,-2 0 0 0,7 2 3 15,-5-2-3-15,6 0 1 0,-6 0 0 0,0 3 1 0,0-3-2 0,2 0 1 16,5 1 1-16,-7 1-2 0,0 1-1 0,4-3-1 16,-4 1 1-16,6 1-1 0,-6-1-2 0,2 2 3 0,1-1 1 15,-5-1 0-15,2 2-1 0,4-1 1 0,-4-1-1 0,0 1 0 16,0 1 0-16,0-2 0 0,4 1 0 0,-4-1 1 15,1 2 1-15,-1-1-2 0,4-1 2 0,0-1 1 0,0 3 0 16,3-3 0-16,-3 0 1 0,-2 0-1 0,6 2-1 16,-8 1-1-16,7-1 1 0,-7-2-1 0,-2 0 0 0,2 0-2 15,0 0 0-15,-10 0-1 0,8 0 2 0,-5 0 0 16,3 0 2-16,2 0 0 0,2 0 0 0,1 0-1 0,-1-2 1 16,4-1 0-16,0 1-1 0,-2 2-1 0,6-3-1 15,-5 2 2-15,7-1-2 0,-6-2 1 0,7 1-1 16,-1-2 1-16,-4 2 1 0,5 0 0 0,-7 2-2 0,6-1-2 15,1-1 2-15,-7 2 1 0,6-1 0 0,-3 1-1 0,-1-2 1 16,2 0 0-16,-1 0 0 0,-3 1 0 0,2 0-1 0,-2 1-3 16,7-1 2-16,-5-2-1 0,-2 1 0 0,7 0 0 15,-5 0 1-15,-2 1 0 0,2-4 2 0,3 4-1 0,-3-3 0 16,2-1 1-16,-6 1 0 0,9-1-2 0,-7 1 1 0,6-3 3 16,-3 6-1-16,3-5 0 0,-6 1 0 0,3 3-1 15,1-3 1-15,-6 0 1 0,2 1-1 0,1 1-2 0,-5-2 0 16,0 4 1-16,-2-3 2 0,2 1 0 15,-4-1-2-15,4 1 0 0,-2 0 1 0,2 1-1 0,-2-1-1 16,4 1 0-16,-8 0-1 0,4-6 0 0,-2 5 2 0,2-2 0 0,-2 1 2 16,2 1-1-16,-9 0 1 0,10 1-2 0,-8-1 0 15,7 1 3-15,-4-1-3 0,0 0-2 0,2 2 1 0,-2-3 1 16,0 1 1-16,-5 0 0 0,5 1-1 0,-2-2-2 16,0 2 2-16,2-1 0 0,-2 0-1 0,-3 3 1 15,1-1-2-15,4-2 5 0,-4 0-10 0,4 2 2 0,-1-2 3 0,-1 1 2 16,0-1 0-16,-4 2 0 0,6-1 0 0,-5-1-3 15,3 2 9-15,-2 0 1 0,0 0-3 0,-1 0-2 16,5 1-2-16,0-1 0 0,-2-2-1 0,4 3 1 0,-2 0 1 16,0-4-3-16,10 2-2 0,-8-1 3 0,4 1 1 0,0 2-2 15,0-3 0-15,8 2 0 0,-3-1 1 0,1 2 1 16,0-4 0-16,-6 4 0 0,4-4 0 0,-10 3 2 0,4 0 0 16,-6-1-1-16,-4 1-1 0,-5 1 3 0,1-4-2 0,-1 4-1 15,1 0 2-15,-7-1-2 0,1-1 1 0,-1 2-1 0,0 0-1 16,3-3-3-16,-7 2 2 0,8 2 1 0,-3 0-3 15,1 0 11-15,-6 0-5 0,9 0-2 0,-9 0-1 16,4 0 1-16,-4 0-1 0,5 0-1 0,-5 0 1 0,0 0-11 16,5 2 4-16,-7-2 5 0,-2 0 1 0,2 0 0 15,2 0 2-15,-2 4 0 0,-4-4 1 0,4 0 1 0,-4 0 1 16,2 0-3-16,-2 0 0 0,7 0 0 0,-7 0 0 0,4 0-2 16,-4 0-1-16,4 0 2 0,-2 0 1 0,4 0 0 15,-2 0 0-15,0 1 0 0,-2-1-1 0,3 1 1 0,1 2-1 16,-2-1-3-16,-2-1 1 0,6 0-1 0,-6 2 0 0,5-1 0 15,-3-1-4-15,0 1 0 0,-2 1 1 0,2-1 0 16,-4-1-1-16,6 0 2 0,-6 3 1 0,4-3 0 16,-2 0 6-16,-2 2-1 0,0-1 0 0,0-1 2 0,0-1 0 15,0 0 0-15,5 3 0 0,-5-3 1 0,6 1-2 0,-2 0 3 16,-2-1-1-16,2 0 0 0,-4 0-2 0,6 0 0 16,-6 0 0-16,4 0 2 0,-4 0 1 0,0 0-3 0,2 0-2 15,-2 0 3-15,0 0 3 0,5 0 3 0,-5 0 3 16,0 0 2-16,0 0 8 0,6 0 8 0,-6 0 8 0,4 0 5 15,-4-1 6-15,0 0 5 0,6-2 6 0,-6 2 2 0,0-1-2 16,4-1 0-16,-4 2 1 0,2 0-2 0,2-3-4 16,3 3-4-16,-3 0-2 0,-2-4 0 0,2 2 1 0,-4-2 0 15,6 3-2-15,-2-4-4 0,3-1-3 0,-1 1-1 0,0 1-5 16,4-4-4-16,-1-2-2 0,-1-3-5 0,2 0-4 16,1-3 1-16,3-2 1 0,-2-2-3 0,1-4-6 0,1-1 0 15,3 0-4-15,-1-4 6 0,1-2-1 0,-1 1-5 16,1-1-1-16,-1-5 0 0,1 0 5 0,0-3-4 0,-1-3-1 15,5 1 3-15,-5-4-2 0,7 1-5 0,-4-3-3 0,-3-3-2 16,3 3-2-16,1-3-1 0,-3 3 0 0,-7 2-13 16,7-5 5-16,-5 3 6 0,5 0 2 0,-3-2 2 0,-1 2 3 15,1 1 0-15,-1 0 5 0,-3 1 0 0,2-2-2 16,-1 4-2-16,3 0 1 0,-2-4-2 0,5 3-1 0,-7-1 1 16,7-1-4-16,-3 2 2 0,5 2-1 0,-9 1 0 0,7-1 3 15,-3 2 0-15,3 1-2 0,-5-2 0 0,-1 1 1 16,5-1-3-16,-6 1 2 0,3 3 2 0,1-1-4 0,-7 1-2 15,3 2 2-15,-4 2 0 0,4 1-1 0,3 5 1 16,-3 0 1-16,-4 2 0 0,5 0 2 0,-3 8 1 0,-6-3 0 16,4 2-1-16,-2 3 1 0,0 1-6 0,-1 3 3 0,-3 1-4 15,6-1-4-15,-6 2-2 0,0 2-1 0,0-1-2 0,0 1-2 16,0-2 1-16,0 1 0 0,0 0 15 0,0-1-4 16,0 1 0-16,0-2-4 0,0-1 2 0,0 1 1 15,4-3 0-15,-4 2 1 0,0-1-11 0,0 0 4 0,0 1 4 16,0 0 3-16,0 2 4 0,0 0 3 0,0 2 1 15,-10 3-3-15,7-1 0 0,3 0 3 0,-4 3-1 0,8-2 0 0,-4 2-1 16,3 0-4-16,-3-1 1 0,6 1 2 0,-6-1 0 16,0-1-2-16,0 4 0 0,0-1 3 0,0-2-6 15,0 0 6-15,0-1 0 0,0 3-1 0,0-3 1 0,-6 2 2 16,6 0-2-16,-3-3 0 0,3 1 4 0,0-1-2 0,0 0-1 16,-4 1-1-16,4 0 1 0,-4 0 1 0,4 1-2 0,-6-1-1 15,6 2 3-15,0-1-2 0,0 2 2 0,0-1-1 16,0 1 0-16,0 1-2 0,-2-3 2 0,2 1-1 15,0-2-1-15,-4 3 1 0,4-4-2 0,0-1 1 0,-4 1 0 16,4 0-1-16,0-2 1 0,0 3 1 0,0-2-2 0,-7-2 2 16,7 2 0-16,0-1 1 0,-4 1-2 0,4-2 1 0,-2 4 0 15,2-3-1-15,-4 1 2 0,4 2 2 0,-6-1-3 16,6 0 0-16,-4 0 0 0,4 0 0 0,-2 0 0 16,-4-1-1-16,1 1-1 0,5 1-2 0,-4 1 3 0,4-2 0 15,-6-1 0-15,6 1 0 0,-4 4-1 0,4-3 1 0,-2 1 1 16,2 0-1-16,-4 1 0 0,4-1 0 0,-6 1 1 15,6-1 0-15,-5 0-2 0,5-2 0 0,0 0 1 0,0 3 4 16,0-3-1-16,0 3-2 0,-2-3 0 0,2 2 0 0,-4-2 3 16,4 1 0-16,-6-1-2 0,6 0-1 0,-4 2 0 15,4-2 0-15,-2 0 2 0,2 1-2 0,-4 0 0 16,4 0 1-16,0 2-1 0,-7 2-3 0,7-2 3 0,0 1 0 16,0 1-1-16,0 0-1 0,0-2 0 0,0 1 2 0,0 1 1 15,0 1 2-15,0-1-2 0,0-3-1 0,0 2 2 16,0 2 3-16,0-3-1 0,0 2-3 0,0-2-1 0,0 0 1 15,0 0-1-15,0-2 0 0,0 1-5 0,0 1 0 0,0-2 2 16,0 3 0-16,-4-3 0 0,4 1 0 0,-2 3 0 16,2-2 1-16,0 1 4 0,0 1 0 0,0 0-1 0,0 1 0 15,0 0-1-15,0 0-1 0,0 0-2 0,0 0 1 0,0 0-1 16,0 0 0-16,0 0 2 0,0 0 0 16,0 0 1-16,0 0 2 0,0 0 4 0,0 0-3 0,0 0-2 0,0 0 1 15,0 0 0-15,0-3 0 0,0 3 0 0,0-2-1 16,0 1-1-16,0 1 1 0,0 0 1 0,0 0-2 0,0 0-2 15,0-2 0-15,0 0 2 0,0 0 1 0,0 0 2 0,0 0 2 16,0 2 2-16,0-4 4 0,0 4 4 0,0 0 0 16,0-2-1-16,0 2 0 0,0-1-1 0,0-1-1 0,0 2-1 15,0 0-3-15,0 0 1 0,0 0-2 0,0 0-2 16,0 0-2-16,0 0-1 0,0 0-2 0,0 0 1 0,0 0 1 16,0 0-3-16,0 0 1 0,0 0 0 0,0 0 0 0,0 0 1 15,0 0-1-15,0 0-2 0,0 0 1 0,0 0 0 16,0 0 0-16,0 0-2 0,0-2 2 0,0 2 2 0,0 0-1 15,0 0 4-15,0 0-2 0,0 0-1 0,0 0 0 0,0 0 3 16,0 0-1-16,-4 0-1 0,4 0 4 0,-6 0-2 16,6 0 3-16,0 0 0 0,-4 0-1 0,4 0-1 0,0 0 0 15,0 0-1-15,0 0 0 0,-6 0 0 0,6 0-1 0,0 0 0 16,-5 0 1-16,5-2 0 0,-2 0 0 0,2 1-1 16,-4-2-1-16,-2 1-1 0,2 1 1 0,2-2-1 15,-2 1-1-15,-7 1 0 0,9-1 1 0,-8 0 2 0,4 0-1 16,-2-1 0-16,-1-2 0 0,1 2-2 0,-9-1 2 0,7-1-2 15,-2-1-1-15,-5 1 1 0,-4-3 0 0,-1-1 0 16,1 2 0-16,-6 0 1 0,9-1 2 0,-9-3-2 0,0 3 1 16,4-3-2-16,-8 4-2 0,4-1 1 0,0-1 1 15,1 0 0-15,-3 0 0 0,2-1 0 0,4 0-1 0,-4 2 0 16,0 0 2-16,7 0 0 0,-3 1-1 0,0-1-2 0,-2 1-1 16,3-2 3-16,-5 3 0 0,6 2 1 0,2-2 0 15,-1 0-1-15,-3 4 0 0,6-4 0 0,1 0 2 0,-5 2-1 16,5-1-1-16,-7 1 0 0,6-1 0 0,-3 3 0 15,3-4 0-15,-3 1 1 0,-3-1 0 0,-4 1-1 0,4 0-1 16,-4-3 1-16,-4 0 2 0,-2 3 0 0,4-1-1 0,-4 0-1 16,-2-1 0-16,2 0 0 0,0 0 1 0,-4 1-1 0,2 2 0 15,1-2 0-15,-7 0 1 0,8 1 0 0,0 0-2 16,2-2 2-16,-2 0 0 0,4-1-1 0,-4 1-1 16,2 0-4-16,-2-2 2 0,0 2 3 0,0 0 2 0,-5-1-2 15,5 0 0-15,-4 1 0 0,4-1-1 0,-4 1 6 0,2-1-4 16,0 1-2-16,2-1-2 0,4 1 3 0,-4 0-1 0,2-2 2 15,-3 5-1-15,6-2 0 0,-10-2 0 0,11 1 1 16,-10-2-1-16,10 4-1 0,-6-1 1 0,-4 2-4 0,4-4 4 16,0-4 2-16,0 1 0 0,-4 2 0 0,2-1-1 15,-3 1 1-15,5-1-2 0,-8 1 2 0,8 1-2 16,-6-1-2-16,8 2 0 0,-3-1-1 0,-1 3 0 0,-2-3 1 16,0 1 1-16,0 1 1 0,8 1-1 0,-4-1-1 0,0 1 1 15,-5-1 1-15,7-1 0 0,-2 3 1 0,-4-2 0 16,2-1 0-16,2 3 0 0,-8-3 1 0,7 1-5 0,-3 0 2 15,4 2 2-15,-6-2-1 0,6 0 1 0,-4 0 1 16,-3 0 1-16,3 1 0 0,-2-1 5 0,2 3-4 0,4-3-3 0,-9 1 0 16,9 1 0-16,-6-2-1 0,8-1-3 0,-8 1 0 15,6 0 1-15,-5 1 3 0,1-1 1 0,4 3 0 16,0-1-1-16,0 0-2 0,-4 0 1 0,2 1-1 0,-3-1-1 0,-5 1-2 16,0-1 0-16,-1 0 2 0,1-1-1 0,-1 2 3 15,-3-1 0-15,3-1 0 0,-1 2 0 0,-3 0 2 16,5 0-2-16,-3 2-1 0,3-1 0 0,0 1 0 0,-1-1 0 15,1-1-2-15,4 2 2 0,-5-2-1 0,7 3 1 16,-7-2 1-16,7-1 0 0,-6 1 0 0,4 1-1 0,1-2 1 16,-1 2 1-16,2-1-1 0,0 1 0 0,-3 1 0 0,3 0 0 15,-2 0-1-15,-2 1-1 0,1-1 1 0,3 2-2 0,-6-1-4 16,8 2 12-16,-7-2-3 0,9 1-2 0,-4 1-1 16,4-1 1-16,0-2 0 0,-2 3 1 0,4-2 3 0,-2 4-9 15,-1-2 2-15,1 1 3 0,-2-1 1 0,2-3-1 0,0 2-6 16,-2-1 4-16,0 3 2 0,2-3-2 0,-6 3 2 15,5-1 0-15,-3 2 0 0,4-1 0 0,-4 0 7 0,-2-1-6 16,6 1-1-16,-9-1 1 0,9 3-3 16,-4 0 0-16,4-1 0 0,-6 1 2 0,1 0-1 0,-1-1 0 0,2 0 2 15,-2 1 1-15,-3 1 1 0,3-1 2 0,0-2-4 0,-5 0-1 16,1 1 1-16,0 1 0 0,3 1-1 0,-3-1 0 16,-5-2-1-16,5 2 0 0,-1 0 1 0,1 0 0 0,-2-2-2 15,1 3 2-15,-3 0 0 0,3 1-1 0,1-1 0 16,-1 3-1-16,1 0 1 0,0-2 1 0,3 2 4 0,-1-2-6 15,6 2 0-15,-7 0 2 0,7-1 0 0,-2 1 0 0,0-1 1 16,0-2-3-16,4 1-4 0,-7-1 6 0,3 1 1 16,4-1-2-16,-6 4 1 0,6-3 0 0,-4 2-2 0,-3-1 6 15,3 0 0-15,0 2-1 0,-2-2-1 0,1 0 1 16,-1-1-3-16,4 3 0 0,-4 1 0 0,6 1-4 0,-5-3 1 16,5-1 3-16,4 0-3 0,-4 3-1 0,2-4 3 0,0 1-2 15,2 2 2-15,-4-2 0 0,2-3 0 0,2 1-2 16,-2 2 2-16,2-1 0 0,-2-1 0 0,2-2 3 15,3 1 0-15,-8 0-2 0,8 1 1 0,-5-1-2 0,2 0 2 16,-2-1 0-16,2 1 0 0,-2-1-2 0,2 1-1 0,2 0 1 16,-6 0 1-16,8-3-1 0,2 3 0 0,-4-1 0 0,1 0-3 15,7 1 0-15,-8 1-3 0,6-1-2 0,-1-2-17 16,1 2 0-16,0 0 3 0,3 0 3 0,-3-2 5 0,0 3 1 16,5 0 3-16,-3 1 3 0,-6-2 16 0,7-1-1 15,-9 1-5-15,6 0-3 0,-6 0-1 0,9-2 0 0,-7 2 2 16,-2 0-2-16,-2-1 1 0,2 0 0 0,0-3 1 0,-6 3-1 15,6 0 1-15,-1 1-2 0,-3-2-1 0,2 2 0 16,4-3-3-16,-8 1-1 0,10 1 1 0,-4 0-1 0,6-2-2 16,5 1 0-16,-1-1-3 0,1 2 4 0,-1-2 0 15,1 1 2-15,-5-1 0 0,5 1 2 0,-1 0-3 0,0 0 4 16,1-1 2-16,-1 1 0 0,1 0 0 0,1-1-2 0,3-2-4 16,2 2 5-16,-3-3 2 0,3 2 0 0,-5 1 0 15,3-1-4-15,2-1 0 0,-3 1 0 0,3 0 4 0,4 0-2 16,-5-1-5-16,7 1-5 0,2 1-2 0,-2-3-2 15,4 0-3-15,0 0-4 0,0 0-2 0,4 0-3 0,-4 0 0 16,0 0 0-16,0 0 2 0,0 0 2 0,0 0 5 0,0 0 3 16,0 0 6-16,0 0 2 0,0 0 0 0,0 0 4 15,0 0 4-15,0 0-2 0,0 0-2 0,-4 0 3 0,4 0-2 16,0 0 3-16,-6 0 0 0,6 0-3 0,-4 1 0 16,4 0 0-16,-6-1 1 0,1 2-2 0,3 2 1 0,-2-4 1 15,-2 3 0-15,2-1 0 0,2 0 1 0,2 0 0 0,-4 2 0 16,4-1 1-16,-7 0-1 0,7 2-5 0,-4-2 0 15,4 1 1-15,0-1 4 0,0 2 1 0,0-2 0 16,0 1 1-16,0-1 0 0,0 2 5 0,0 1-1 0,0-1-2 16,0 0-1-16,0 1-1 0,0 0-1 0,0-1 0 0,0 0-1 15,0-1 1-15,0 2-2 0,0 1 0 0,0-1 2 16,0 1 0-16,-2-1 0 0,2 0-1 0,0 1 1 0,-4 3 1 16,4 0 1-16,0-1 0 0,0 1 1 0,0 0-1 0,-4-4-2 15,4 1 1-15,0 0-1 0,0 2 1 0,-6-2 0 0,6 1 1 16,-4-1-2-16,4 0 0 0,-2 3 6 0,2-3-1 15,-5 3 1-15,-1-1 0 0,2-2-1 0,-2 1-1 16,4-1-1-16,-2 0 3 0,4 3 0 0,-6-3-3 0,6 1 2 16,-5-1-3-16,5 1 0 0,-4 0-1 0,4-2 3 15,-2-2-1-15,2 2-2 0,-4-4-3 0,4 4 2 0,-6-3 2 16,6 1 0-16,0-1 1 0,-4 2-4 0,4-2 0 0,0 1 1 16,-2-1 4-16,2 2-3 0,-4-4-1 0,4 0-1 15,-7 4-10-15,7-5 9 0,-4 2 2 0,4 4 1 0,-2-3 3 16,2 1 0-16,-4-1 1 0,4 1 0 0,-6 0 8 0,6 0-5 15,-4-1-3-15,4 3-3 0,-2 0-3 0,2-4-4 16,0 3 3-16,-5-2 6 0,5-2 1 0,0 3-3 0,0-2-2 16,0 1 0-16,0-1 1 0,0 2 2 0,0-1 0 15,0 2-6-15,0-1 0 0,0-2 2 0,-6 1 1 0,6 2 0 16,0-3 0-16,-4 3 3 0,4 1-2 0,0-2 1 0,0 1 1 16,0 1 0-16,0-2 0 0,0 3 1 0,0-5 0 15,0 3-1-15,0-1-2 0,0 0 0 0,0-1 1 0,0 2 0 16,0-1 0-16,0-3 1 0,0 2-1 0,0 0 1 0,0-2 0 15,0 1 0-15,0 1-2 0,0 0 3 0,-6-1-1 16,6 0-2-16,-4-1 1 0,4 2 0 0,0-2 0 16,4 1 2-16,-4-1-1 0,6 4 2 0,-6-4 0 0,0 1 3 15,0 0-1-15,0 0 0 0,0 0-4 0,4 0-1 16,-4-2 2-16,0 2-2 0,0 1-2 0,0-3-1 0,0 2 0 16,0 2 0-16,0-3 2 0,0 0 0 0,0 1-1 0,0 1 3 15,0-2 1-15,0 1-2 0,0 2-2 0,0-1 0 16,0 0 0-16,0 1-1 0,6 0 0 0,-6 1-2 15,0-3 1-15,0 2 0 0,0 0 2 0,0 2-1 0,0 0 0 16,0 0 2-16,-6 0 0 0,6-1-3 0,-4 1 1 0,4-4 0 16,-6 3 3-16,6-2-1 0,-4 4 0 0,4-2-1 15,-2 0-2-15,2 0 1 0,0-1 0 0,-4-1 0 0,4 1-1 16,-7-1 0-16,7 3 1 0,0-2 1 0,-4 2 3 0,4-2-3 16,0 2 1-16,0 0 1 0,0 0-1 0,-2 0 1 15,2 2-1-15,0-3-1 0,-4 0 0 0,4 1 4 0,0-3 0 16,0 1-3-16,0 2-1 0,0-1-2 0,0 2 2 15,-6-4 0-15,6 1-2 0,0-1-3 0,0 1 3 0,0 1 2 16,0-3-1-16,0 4 2 0,0-5 1 0,-4 1 0 16,4 1-1-16,0 1 1 0,0-1-2 0,0 2 0 0,-2-3 2 15,2-1 0-15,-4 0-2 0,4-1 1 0,-7 0 2 0,7 3 3 16,0-2-3-16,0-1 0 0,0 0-1 0,0 2-2 16,0-2 1-16,0 3-13 0,0-1 5 0,0-1-2 0,7 2 2 15,-7-1 3-15,0 0 1 0,0-1 3 0,0 1-2 0,0-2 12 16,0 0-4-16,0 3-2 0,0-2 1 0,0 0-3 15,0 1 0-15,0 1-3 0,0-2 1 0,0 1 1 0,0 0 1 16,0 1 0-16,0-2-3 0,0 1 2 0,0-2 1 16,0 0-1-16,0 3-3 0,0 0 2 0,0-2-2 0,0 1 1 15,0-1 2-15,0 4-2 0,0-4 0 0,0 4 1 0,0-2 0 16,0-2-3-16,0 2 3 0,0 0 0 0,0 3-1 0,0-4-1 16,0 3 2-16,0-3-1 0,0 3 1 0,0-2 1 15,0 3-2-15,4-3 1 0,-4 1 0 0,0-1 0 16,0 3 0-16,0-4 2 0,0 0 0 0,-4 1 0 15,4-2-1-15,0 1 1 0,0 1 0 0,0-3 1 0,0 1-2 16,0 1 0-16,-7-2 0 0,7 1-1 0,0 2-3 0,0-1 2 16,7-1-2-16,-7 0 1 0,0 3 1 0,0-2 1 0,-7-1 0 15,7 1-1-15,0 0 3 0,0 2-1 0,0-2 2 16,0 3-1-16,0-2-2 0,0 3 0 0,0 0-3 0,0 0 0 16,0-1-1-16,0-1 2 0,0 2 0 0,0-3 0 0,0 1 1 15,0 0 1-15,0 1 2 0,0-3-1 0,0 2 3 16,-4 0-1-16,4-1-1 0,0 0 1 0,0-1 0 0,0-1 0 15,0 1 1-15,-2 0 2 0,2 0-5 0,0-1-1 0,0 1 0 16,0 0-2-16,0 0-1 0,0 0 3 0,0-2-5 0,0 0 2 16,0 2 1-16,0-2 2 0,0 3 0 0,0-2 0 15,0-1 0-15,0 0 0 0,0 0 0 0,0 2-1 16,0 1 1-16,0-2 0 0,0 0-1 0,0 1 2 0,0 0 0 16,0 1-1-16,0-2 0 0,0 0 2 0,0 1 0 15,0 1-1-15,0-2 1 0,0 1-2 0,0 1 2 0,0 1-1 16,-4-2 0-16,4 3-2 0,0-2-1 0,0 0 1 15,0-2 1-15,0 1 0 0,0-1-3 0,0 2 3 0,4-1-1 16,-4-1 1-16,0 0 0 0,0 3 0 0,0-3-2 16,0 0 1-16,0 2-2 0,0 0 2 0,0-3 0 0,0 3-1 15,0-3 2-15,0 0 0 0,0 0 2 0,0 0-1 0,0 0 1 16,0 1-2-16,0 0 1 0,0-1 1 0,-4-1-1 0,4 0 0 16,-6 1 1-16,6 0 0 0,0 0 1 0,0 0 0 15,0 0-3-15,0-3-2 0,0 3 2 0,0 0-1 0,0 0-2 16,0 3-1-16,0-2 2 0,0 0 2 0,6-1 1 0,-6 0 1 15,0 0-2-15,0 4 0 0,0-3 0 0,4 0 0 16,-4 1-1-16,0 1 1 0,0-3 0 0,0 2 2 0,0-1 0 16,0 1-1-16,0 1 1 0,0-3 0 0,2 0-8 15,-2 0 3-15,0 0 2 0,0 0 0 0,0 0 1 0,0 0 0 16,0 0 3-16,0 0 0 0,0 0 4 0,0 0-5 0,0 0-2 16,0 0-1-16,0 0 0 0,0 0-1 0,0 0 0 15,0 1 0-15,0 0 1 0,0 1-1 0,0 3 0 0,0-5 2 16,0 0 0-16,0 0 0 0,0 0 0 0,0 0 0 15,0 0 5-15,0 3 12 0,0 0-7 0,0-1-6 0,0-1-2 16,0-1-1-16,0 0 1 0,0 0 1 0,0 0-5 16,0 1-12-16,0 2 6 0,0-1 4 0,0-1 4 0,4 2 0 15,-4-2 1-15,0 1-14 0,7 0 5 0,-7-1 4 0,0 2 2 16,0-3 4-16,0 0-2 0,0 0-1 0,0 0 1 16,0 0 13-16,0 0-6 0,0 0 0 0,0 0-3 0,0 0-4 15,0 0-5-15,0 0-12 0,4 0-20 0,-4 0-22 0,2 0-30 16,-2 0-40-16,0 0-47 0,0 0-50 0,0-3-51 15,0 2-55-15,4-4-74 0,6-1-127 0,-8-1-47 0,9-4-10 16,-7 4 18-16</inkml:trace>
</inkml:ink>
</file>

<file path=ppt/ink/ink6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5:53:03.804"/>
    </inkml:context>
    <inkml:brush xml:id="br0">
      <inkml:brushProperty name="width" value="0.05292" units="cm"/>
      <inkml:brushProperty name="height" value="0.05292" units="cm"/>
    </inkml:brush>
  </inkml:definitions>
  <inkml:trace contextRef="#ctx0" brushRef="#br0">3665 8909 7 0,'0'-1'34'16,"0"1"1"-16,4 0 4 0,-4 0 4 0,0 0 6 16,0 0 6-16,-4-2 6 0,4 2 4 0,0 0 2 0,0 0 3 15,0 0-2-15,0 0-2 0,0 0-4 0,-6 0-8 0,6-2-8 16,0 2-6-16,0 0-5 0,0 0-7 0,0 0-4 16,0 0-4-16,0 0-2 0,0 0-2 0,0 0 1 15,-4 0 0-15,4 0-1 0,0 0 2 0,0 0 2 0,0 0 0 16,-2 0 1-16,2 2 4 0,0-2 2 0,-5 0 3 15,5 0 3-15,0 0 0 0,0 0 0 0,0 0 1 0,0 0-1 16,0 0-1-16,-6 0-3 0,6 0-6 0,0 0-2 0,0 0-4 16,0 0-2-16,0 0-4 0,0 0-1 0,0 0-1 15,0 0-2-15,0 0 3 0,0 0 3 0,0 0 2 16,0 0 4-16,0 0 7 0,0 0 6 0,0 0 6 0,0 0 7 16,0-2 7-16,0 2 4 0,0 0 6 0,0 0 4 0,0 0 1 15,0 0 0-15,0 0 3 0,0 0-1 0,0 0-4 0,0 0-1 16,0 0-2-16,0 0-5 0,0 0-4 0,0 0-4 15,0 0-4-15,0 2-5 0,0-2-1 0,0 0-3 0,0 0-6 16,0 0 0-16,0 0 0 0,0 0-2 0,0 0-3 0,6 0-3 16,-6 0-3-16,0 0-4 0,0 2 1 0,0-1-2 15,0 2-3-15,0-1-1 0,0-1 4 0,5 3 1 0,-5-1 3 16,2 1 6-16,2 0 2 0,2 3 6 0,-2-3 6 16,0 0 9-16,2 4 8 0,1-1 9 0,-1 2 2 0,-2 2-2 15,8-2 1-15,-7 0-6 0,1 1-8 0,0 1-9 0,2 0-10 16,-6 1-11-16,2 1-5 0,3-1-2 0,-3 2-2 15,2-1 1-15,0 0 5 0,-2 0-2 0,-2 2 0 16,9 1 0-16,-7-1 1 0,6 0 0 0,-8 0 1 0,9 0 3 0,-7 0-1 16,2-2 1-16,0 0 0 0,0 0 2 0,-2 0-1 15,3-2 2-15,-3-1-1 0,-4 0-2 0,2-4 0 16,-2 2 1-16,0-3-1 0,0 2 4 0,4-1-2 0,-4 0-3 16,0-2-2-16,0 1 0 0,0 3-4 0,0-4-2 0,0 2-2 15,0 0 0-15,0 0-2 0,6-1 2 0,-6 1 0 16,4 0-1-16,-4 0-1 0,0-4 0 0,0 6 0 0,0-6-1 15,2 2 2-15,-2-1-3 0,0 2 0 0,0-2 0 16,0 1 0-16,0-1 1 0,0-1 0 0,5 1-1 0,-5-2 0 16,0 1 1-16,0 1 0 0,0-2 3 0,0 2-3 15,0-3-1-15,0 3-2 0,0 0 1 0,0-3 1 0,0 1 1 16,6 0 0-16,-6-1 0 0,0 0 4 0,0 0 3 0,0 0 3 16,0 0 4-16,0 0 0 0,0 0 5 0,-6 0 3 15,6 0 1-15,0 0 2 0,0 0 0 0,0 0 1 0,0 0-3 16,0 0 2-16,0 0-5 0,0 0-4 0,0-1-5 15,0 1-1-15,0 0-4 0,0 0-3 0,0 0 0 0,6 0-5 16,-6 0-1-16,0 0-1 0,0 0 2 0,0 0 0 0,0 0 8 16,0 0-6-16,4 0-2 0,-4 0 0 0,0 0-2 15,0 0 3-15,0 0 2 0,0 0 4 0,0 0-8 0,0 0 9 16,0-1 6-16,0 1 5 0,0-3 5 0,0 3 4 0,0-3-2 16,6 3 6-16,-6-3 7 0,0 3 4 0,4-1 4 0,-4-2 8 15,2 1 4-15,-2-2 4 0,0 1 6 0,4-3-3 16,-4-2-6-16,7-1-8 0,-3-3-9 0,-2-4-9 15,2-1-10-15,2-1-8 0,0-3-5 0,-2-4-5 0,7 0-4 16,-5-4 0-16,4 2 0 0,-3-2-2 0,3 2-1 16,-4-1 0-16,0 2-3 0,5-2-1 0,-7 4-1 0,2 2-1 0,-2-1-2 15,6 2 1-15,-8 0-1 0,9 0 1 0,-7 3-1 16,2 2 3-16,0-1-1 0,1 2-2 0,3 1 2 16,0 0 0-16,-6 2 0 0,-2 2 0 0,3 2 1 0,1 1-2 15,-2 0 0-15,-2 4 0 0,-2-1-1 0,4 2-2 0,-4 1-4 16,0-2-4-16,0 3-9 0,0 0-8 0,0 0-8 15,-4 0-8-15,4 0-8 0,0 0-6 0,0 0-4 0,0 0-1 16,-2 0 1-16,2 0 0 0,0 3 1 0,0-2 1 16,-4 1-2-16,4-1-4 0,0 2 3 0,-6-1-12 0,6-1-14 15,0 0-14-15,0 3-19 0,6-2-27 0,-6-2-36 0,4 5-37 16,-4-5-50-16,0 0-37 0,0 0-32 0,0 0-34 16,2 0-42-16,-2 0-84 0,0 0-67 0,4 0-15 15,-4 0 21-15</inkml:trace>
  <inkml:trace contextRef="#ctx0" brushRef="#br0" timeOffset="776.08">4742 9106 56 0,'0'0'204'0,"0"-3"-51"16,0 3-35-16,0-1-19 0,0-2-11 0,0 1-1 16,0 2-2-16,0 0 2 0,0-1-1 0,0 1-7 0,0 0-3 15,0 0-6-15,0 0-5 0,4 0-2 0,-4 0-2 0,6 0 1 16,-6 0 2-16,4 0 4 0,-4 0 0 0,7 0 4 15,-7-2 1-15,0-1 3 0,2 2 2 0,-2-1 5 0,4 2 2 16,-4 0 6-16,6 2 5 0,-6-1 3 0,4-1 6 16,0 0 1-16,-2 0 6 0,5 0 1 0,1 0-3 0,-2 0-5 15,4 0-7-15,-3 0-9 0,3 0-9 0,2 0-4 0,3 0-10 16,-3 0-6-16,5 0 3 0,3 0 2 0,-3 0 4 16,6 0 6-16,-7-1 4 0,5-3 5 0,0 1 5 15,1 0 3-15,1-1-3 0,-2 3 2 0,6-1-4 0,-5-4 0 16,-1 3-2-16,-4-1-4 0,1 1-5 0,-1-1-4 0,-3 0-5 15,-1 3-9-15,1-2-5 0,-2 1-9 0,-5 1-5 0,3-3-9 16,-2 2-6-16,-2 2-6 0,1-2-4 0,-1-1-5 16,-2 2-3-16,-4-1-2 0,2 0-2 0,2 2-2 15,2 0-1-15,-6 0-7 0,4 0-7 0,-4 0-11 0,0 0-16 16,0 0-18-16,0 0-19 0,0 0-23 0,0 0-22 0,0 0-23 16,0 0-24-16,0 0-27 0,0 0-26 0,0 0-27 0,0 0-24 15,5 0-20-15,-5 0-19 0,2 2-13 0,4-2-17 16,2 0-37-16,-2 0-84 0,5-2-51 0,-5 0-5 15</inkml:trace>
  <inkml:trace contextRef="#ctx0" brushRef="#br0" timeOffset="1310.79">4969 9529 131 0,'0'4'135'0,"0"-3"-11"16,0 1-6-16,0-1-6 0,0 2-6 0,0-3-6 15,2 0-8-15,-2 0-9 0,5 1-6 0,1-1-3 16,-2 0-1-16,2 0 5 0,0 0 5 0,3 0 9 0,3 0 7 15,0 0 5-15,7 0 4 0,-2 0 0 0,-1 0 0 16,3 0-3-16,8 0-4 0,-1-1-9 0,-3-2-3 0,4 2-2 16,4-2 0-16,-8-1 1 0,10 0 0 0,-8 2 0 15,-3-1-1-15,5 0-4 0,0-1-7 0,-8 1-9 16,1-2-11-16,3 3-12 0,-6-3-9 0,3 1-11 0,-3 0-8 16,-1 0-5-16,1 0-3 0,4 1-5 0,-9 2-1 0,-2-2-2 15,5 0-6-15,-3 0-9 0,-6 0-15 0,5 2-16 0,-5 0-22 16,-2-2-22-16,2 0-25 0,-2 0-26 0,3-1-21 0,-3 2-16 15,-4 1-17-15,2-2-12 0,-2 1-13 0,0-1-22 16,0 3-52-16,0 0-107 0,0 0-41 0,0 0-13 0</inkml:trace>
  <inkml:trace contextRef="#ctx0" brushRef="#br0" timeOffset="2077.83">6270 8900 112 0,'0'-2'287'0,"0"2"-64"0,0 0-52 0,0-1-36 15,0 1-25-15,0 0-16 0,0 0-11 0,0 0-11 0,0 0-9 16,0 0-10-16,0 0-13 0,0 1-8 0,0 1-9 16,0-2-5-16,0 4-2 0,0-4 0 0,0 4 4 0,0 2 3 15,0-1 4-15,0 1 2 0,0-1 4 0,0 3 4 0,0-1 4 16,2 4 2-16,-2-1-3 0,4 4-2 0,-4-2-3 16,6 1 3-16,-6 1-7 0,4-2-4 0,-4 5-4 0,2-2-3 15,2-2-1-15,3 2 2 0,-3 0 6 0,-2-2-5 16,8 0 3-16,-6 0-1 0,2 1 0 0,1 0 2 0,1 0 2 15,0-3 0-15,2 2-1 0,-3-2-1 0,3-1-1 16,-2-1-1-16,-2 0-4 0,5-1-2 0,-5-1-1 0,4-1 2 16,-3-1 5-16,3 1 8 0,2 1 4 0,-1-2 6 15,-1-2 7-15,0-1 7 0,3 0 8 0,-7 0 2 0,8-1 5 16,-1-1-1-16,1 0 4 0,-1-1-2 0,-3-1 0 0,0-2-4 16,3 1-17-16,-3-2-1 0,0-4-4 0,3 0-7 15,1-3-6-15,-1 2-5 0,-3-2-3 0,4 3 4 0,-1-2 12 16,-7-1-8-16,4 1-3 0,1 0-1 0,-5 0 1 0,4-2 2 15,-4 5 1-15,-1-2-4 0,1 1 1 0,-2-1-1 16,-4 0-2-16,2 0 0 0,-2-2-5 0,0 2 1 0,0-3-3 16,0 1-2-16,-2-1-4 0,-2-1-3 0,-7 1-3 15,9 0 1-15,-8 0-3 0,4 0-3 0,-9-1-1 0,3 2-2 16,-2 0-1-16,1-1-1 0,3 0 2 0,-7 1-3 0,3 3 0 16,-3 0 2-16,1 0-5 0,3 1 3 0,-3-3-4 15,-1 4 1-15,-3 1-2 0,3 0-15 0,0 4-3 0,7-3-12 16,-6-1-10-16,-1 4-17 0,1 0-16 0,-1 2-20 15,7 0-25-15,-7 0-9 0,3 2-22 0,-3-1-17 0,5 4-16 16,1 2-8-16,1-3-10 0,0 2-7 0,4 1-2 16,-1 0-7-16,3 1-20 0,2 0-57 0,2-1-96 0,0 1-31 15,0-8-10-15</inkml:trace>
  <inkml:trace contextRef="#ctx0" brushRef="#br0" timeOffset="4168.05">3359 10742 191 0,'0'0'209'0,"0"0"-44"16,0 0-31-16,0-2-22 0,-4 2-13 0,4 0-8 0,0 0-7 15,0 0-6-15,0 0-6 0,0 0-5 0,0 0-8 16,0 0-6-16,0 0-3 0,0-1-1 0,0 1 1 0,0 0 4 16,0 0 2-16,0 0 5 0,0-3 4 0,-2 1 6 15,2 2 6-15,0 0 6 0,0 0 7 0,0 0 2 0,0 0 5 16,0 0 2-16,0 0 4 0,0-1 0 0,0 1 2 0,2 0 3 16,-2 0-2-16,0 0 4 0,0-2 1 0,0 2 2 15,0 0 1-15,0-3 3 0,0 2 1 0,0-1-5 0,-2 0-1 16,2 0-2-16,0 0 0 0,-8 1 1 0,8-1 0 15,-2 2 0-15,2-4-4 0,0 4-1 0,0 0-3 0,0 0-8 16,0 0-8-16,0 0-12 0,-5 0-9 0,5 0-12 16,0 0-13-16,0 0-10 0,0 0-9 0,0 4-9 0,0-4-6 15,0 2-6-15,-6-1-6 0,6 1-2 0,0 2 0 16,0-1-3-16,0 3 3 0,0 0 0 0,0 3 0 0,0 2 1 0,0 2 3 16,0 6 1-16,0-5-1 0,0 7 3 0,6-5 0 15,-6 4 0-15,5-2 2 0,-5 1 1 0,2 1-1 16,6-1 2-16,-6 2 3 0,2-2 0 0,-4 2 0 0,6-3 0 15,-2-1 4-15,-2-1-1 0,-2 2 1 0,5-1-4 16,1 1 0-16,-6 0 3 0,4-1 3 0,-2-2-2 16,2-3 2-16,2 2 2 0,-6-3 3 0,4-1 6 0,-4-3-1 0,5 1 4 15,-5-4 3-15,2 1 4 0,-2-1 6 0,4-2 9 16,-4-1 8-16,0 0 12 0,6-1 9 0,-6 0 5 0,0 0 3 16,0-1 1-16,4 0-5 0,-4-1-7 0,2-2-9 0,-2-2-14 15,4-2-13-15,-4-2-10 0,7-1-9 0,-1-6-6 0,0-1-4 16,-2-3-6-16,6-3-2 0,-3-2-1 0,3-2-2 15,-4-3-2-15,9 2 0 0,-9-2-3 0,4 3-1 16,-4-1-1-16,5-2-2 0,-1 3-1 0,-8 2 2 0,8 1-2 16,-5 4 2-16,-3-5-1 0,8 8 0 0,-6-3 2 15,-2 5 0-15,2 2-2 0,3 1-3 0,-3 0-3 0,-2 1-4 16,2 2-5-16,2 3-4 0,-6-1-10 0,4 6-14 0,-4 0-15 16,0-1-21-16,0 2-23 0,-4-2-23 0,4 1-27 15,0 2-30-15,0 0-27 0,4 0-31 0,-4 2-32 0,4 1-29 16,-8 1-24-16,4-1-15 0,0 3-12 0,0-1-10 0,4 0-9 15,3 1-16-15,-5-1-50 0,2 1-55 0,-4 0-14 0,6-1 11 16</inkml:trace>
  <inkml:trace contextRef="#ctx0" brushRef="#br0" timeOffset="5079.02">4012 11134 56 0,'-10'-3'393'0,"4"1"-72"0,-5-2-76 0,5 1-65 0,-4 0-46 0,-3 2-29 0,3-1-18 15,0 1-10-15,-1-2-6 0,1 3-5 0,0 0-9 16,4 3-11-16,-5 0-7 0,5 1-8 0,-4 1-4 0,-3 2-2 16,-1 1-4-16,-3 1 3 0,5 2 4 0,2 4 7 15,3-2 4-15,1 1 1 0,-2 2 4 0,2 2 4 16,-5 0 0-16,5-1-2 0,-4 1-3 0,4 0-4 0,-1-3-3 0,1 3 1 16,2 2-6-16,0-4-5 0,-2 2-2 0,2-1-7 15,4-2 1-15,-2-1-1 0,2 2-3 0,-5-3-3 16,5 1-1-16,0-6-1 0,5 1-2 0,-5-1 6 0,2-1-5 15,2 1-2-15,2 0 0 0,-2-2 3 0,0 0 6 0,2-4 7 16,7-2 12-16,1 3 7 0,-1-6 8 0,3 3 3 16,1-4 4-16,-1-2 0 0,5-1-5 0,-4-2-6 0,5-2-11 15,-5 1-8-15,3-4-6 0,-3-1-4 0,4-2-6 16,-3-4-8-16,3 1-5 0,-5-4-7 0,1 1-7 0,-3-1-4 16,-1 0-4-16,1 2 0 0,-1-1-1 0,-7 4 4 0,-2-6 6 15,2 1 4-15,-2 3 5 0,-4-1 2 0,0 2 3 16,0 2 1-16,-4-2-1 0,4 3 1 0,-6 1 1 0,6 1-1 15,-4 1 1-15,4 2-2 0,-2 0 1 0,-2 2 1 16,-2-1-1-16,1 1 0 0,3 2 0 0,-2 0 1 0,4 2 2 16,-6 1 2-16,6-1 6 0,-4 0 3 0,4 4 5 0,-2-3 4 15,2 1 4-15,0 0 6 0,0 3 4 0,0-2 3 16,0 2 1-16,0-1-2 0,0 1-1 0,0 1-3 16,-8 0-3-16,8 0-6 0,-3 0-7 0,3 0-5 0,-4 0-6 15,4 0-2-15,0 1-5 0,0 1-3 0,0-1-1 0,0 2-1 16,0-2-1-16,0 3 1 0,0 0-1 0,0-3 0 0,0 4 2 15,0 1 3-15,-6 1 3 0,6 0 5 0,-4 3 5 16,4 0 4-16,0 3 6 0,0-2 7 0,0 2 7 16,0-1 7-16,0 3 2 0,0 3 2 0,4-3 1 0,-4-2 0 15,6 5 1-15,-2-2 3 0,-1-1-3 0,5 1-2 0,-6-1-3 16,8-2-1-16,-6-2-1 0,3 4-2 0,-1-4-6 16,-2 0-10-16,2 0-4 0,0-2-3 0,1-1-2 0,-3 4 9 15,6-3-10-15,-8-2-3 0,8 2-3 0,-5-3-3 0,5 1-2 16,-8-3-2-16,8 2-7 0,-6-1-22 15,3-4-9-15,-1-1-16 0,0 0-23 0,-2 0-29 0,6 0-36 0,-5 1-38 16,1-1-38-16,0 0-29 0,0 0-29 0,5-1-22 16,-1 0-19-16,-4-4-30 0,4-1-55 0,1 0-87 0,-1 1-26 15,-8-1 3-15</inkml:trace>
  <inkml:trace contextRef="#ctx0" brushRef="#br0" timeOffset="5829.22">4388 11025 227 0,'-6'0'430'0,"6"1"-94"0,-4 3-89 0,4-2-68 0,-2 0-51 15,2-1-27-15,-4 3-13 0,4-1-4 0,-6 3 1 16,6 2 2-16,0 0-1 0,0 5 0 0,0-1 4 0,6 2-2 16,-2 1-5-16,-2 1-2 0,2-2-2 0,7 0-4 15,-5 3-2-15,4-5-7 0,1 1-7 0,-5 0-4 0,6 1-1 16,-2-1-6-16,1-2-3 0,-1-2-4 0,-4 0-6 15,9 2-7-15,-7-4-4 0,2 1-3 0,1-2-1 16,-1-2-3-16,-4 1-3 0,5-2-1 0,-7-2-1 0,2 1 1 16,4-2-1-16,-4 0-3 0,5-2-2 0,-1 1-7 0,-4-2-9 15,7-2-14-15,-3 1-15 0,0-5-11 0,1 1-9 16,1-1-8-16,-6 0-6 0,9 0 1 0,-5 2 6 0,-4-3 11 16,1-1 10-16,-1 3 10 0,-2 0 10 0,2 1 7 0,-6-2 5 15,4 2 5-15,-4 0 5 0,2 3 0 0,-2-2 4 16,4 0 2-16,-4-1 2 0,7 1 3 0,-7 2 4 0,0-1 4 15,4 2 4-15,-4-1 4 0,0 2 5 0,0 2 3 0,0 0 3 16,0 0 1-16,0 0 2 0,0-1-1 0,0-2-3 16,0 1-3-16,-4 2-4 0,4 0-3 0,-7 0-5 15,7 0-6-15,0 2-7 0,0 1 0 0,0-2-1 0,0 3-3 16,0 0 1-16,0-1 2 0,0 2 3 0,7 1 5 0,-7 3 5 16,4-1 4-16,-4 0 4 0,4 1-6 0,-2 0 5 15,2 3 2-15,2-2-2 0,-2 1 0 0,3-3-3 0,-5 1-5 16,2-2-5-16,2 3 6 0,-2-1-8 0,2-2-4 0,1 1 0 15,1 1-3-15,-6-5 2 0,2 3 4 0,2-5 5 0,-2 3 10 16,3-4 8-16,-1 1 13 0,0-2 11 0,-2 0 9 16,6-2 11-16,3 1 4 0,1-4 3 0,-1-2-5 15,-3-1-6-15,2-4-8 0,5-1-7 0,-3-1-7 0,-1 2-7 16,-3-2-8-16,1-1-2 0,-1-3 2 0,-8 3 4 16,8-2 5-16,-6-1 1 0,-4 2-2 0,0-1-2 15,0-1 0-15,0 1-3 0,0 3-4 0,-4-1-11 0,4 0-11 0,-6 6-13 16,2-3-11-16,2 2-12 0,-2 2-19 0,-2 1-23 15,1 3-29-15,3-3-31 0,-2 1-37 0,4 3-38 0,-6 0-39 16,6 2-34-16,0 1-29 0,0 1-19 0,0 2-13 0,0 0-8 16,0 0-12-16,0-3-39 0,6 3-88 0,-2-3-15 0,3 1 6 15</inkml:trace>
  <inkml:trace contextRef="#ctx0" brushRef="#br0" timeOffset="7885.11">4231 9475 70 0,'0'0'108'0,"0"0"-9"0,0-1-8 15,0-2-9-15,0 3-6 0,0-2-4 0,0 2-3 16,0 0-1-16,0-1-3 0,-6 1 3 0,6 0-1 0,-2 0 1 16,2-2 1-16,-4 1 0 0,4 1 0 0,-6 0-4 0,2 0-1 15,2 0-2-15,-3 0-2 0,1-4-3 0,-2 4-5 16,2 0-5-16,2 0-5 0,-2 4-9 0,-7-3-4 0,9 2-8 15,-8 2-6-15,4-1-6 0,-4 2-4 0,-1 2-1 16,5 1-2-16,-4 2 0 0,3-3-1 0,-3 3 0 0,4 2 1 16,2 1 1-16,-7 2 2 0,9-2 1 0,-2 0 1 0,-2 1 0 15,2 2 1-15,4-4 1 0,-2 3 2 0,2-3-1 16,2 2 1-16,-2-1-2 0,4-2 2 0,2 1 1 16,0 1 0-16,-1-4 2 0,5 3-1 0,-4-4 0 15,4 0 1-15,-3-2 2 0,3 0 2 0,-4 0 3 0,5-1 2 0,-1-2 1 16,-4 1 4-16,4-2 5 0,-8 0 5 0,9-3 4 15,-5 0 2-15,-2-3 0 0,6 1 0 0,-3-1 1 0,3-3-4 16,-4-1-4-16,5 5-5 0,-1-10-6 0,-4 2-7 0,4-2-4 16,-3-1-3-16,-3-1-3 0,6-2-2 0,-8-2-4 0,8 0-1 15,-5-1-1-15,-3-2 2 0,2 0-1 0,-4 0-2 16,6 2 0-16,-6-1 0 0,0 2 2 0,0 2-1 16,0-1 0-16,0 1-1 0,0-1 1 0,-6 6 2 0,6-3-1 15,0 4-2-15,-4-2 0 0,4 3 0 0,-2 0 0 0,2 1 0 16,-5 1 3-16,5 1 0 0,-6-1-1 0,6 5 3 15,-4-3 1-15,4 3 0 0,-2 0 0 0,2 0-1 0,-4 0-1 16,4 0-2-16,-6 1 0 0,6-2 0 0,-4 3-2 0,4 0-2 16,-2 0 0-16,2 0-2 0,-5 0 1 0,5 3-2 15,-4-2-1-15,-2 1 1 0,4 2 0 0,-2 0 5 0,0 1 0 16,-7-3 0-16,5 5 0 0,0-1-2 0,0 1 0 16,0 1 0-16,1-1 0 0,1 2-5 0,-2 1 0 15,2-2 2-15,2 5 2 0,-2-3 1 0,4 2 2 0,-6-1-1 16,6 1 0-16,0-4 1 0,0 4 1 0,0-1 3 0,6 3 0 15,-6-3 2-15,4 1 1 0,-2-2 3 0,2 1 4 0,2 0-1 16,-2-2 0-16,3-1-2 0,-3 1-3 0,6-2 1 16,-8 0-3-16,9 1-1 0,-5-1-5 0,2-1 2 0,-6 1-5 15,8-3-10-15,-5 0-13 0,-3-1-14 0,2 0-17 0,2-2-17 16,-2 1-19-16,-4-2-19 0,2 2-16 0,-2-2-10 16,4 2-11-16,-4 1-10 0,6-3-16 0,-6 0-33 15,0 0-61-15,0 0-95 0,5-9-43 0</inkml:trace>
  <inkml:trace contextRef="#ctx0" brushRef="#br0" timeOffset="8570.11">4426 9505 1 0,'0'2'160'0,"0"-2"-20"0,0 2-9 0,0 1-9 0,0-2-7 16,0 2-8-16,0 1-8 0,6-1-12 0,-6 4-6 15,0-1-7-15,4-1-5 0,-4 3-3 0,0 1-1 0,0 1-1 16,0-3-2-16,0 0-2 0,0 1-5 0,0 0-3 0,2 1-3 16,-2 0-6-16,4-1-5 0,-4 3-6 0,6-3-4 15,-1-1-5-15,-3-1-3 0,2 1-5 0,2 2-2 16,-2-3-1-16,2 0-3 0,-2-1-2 0,7 1 0 0,-9-3-1 16,8 1 0-16,-4 0-1 0,3-1-3 0,-7 0-1 0,8-2-2 15,-6-1 0-15,-2 0-4 0,9-1-3 0,-5-2-5 16,4 0-2-16,-4-3-2 0,5 1-1 0,-1-1 0 0,-4-1 0 15,5-1 0-15,-7 1 4 0,2-1 3 0,0 2 4 0,-2 0 1 16,-2 2 6-16,2-2 8 0,-4 3 8 0,7-2 6 16,-7 0 6-16,4 3 5 0,-4 0 5 0,6-1 2 15,-6 3-3-15,6-1-6 0,-6 1-5 0,0 0-7 0,-6 0-7 16,6 0-6-16,0 1-5 0,0 2-1 0,6-1 1 0,-6-1 2 16,4 3 4-16,-4-1 5 0,2 2 6 0,2-1 5 0,3 1 7 15,-3-2 5-15,2 3 4 0,-2 0 2 0,-2-2 0 16,-2 2-3-16,4-1-2 0,-4 2-4 0,7-4-4 0,-7 1-8 15,4-1-5-15,-4 1-9 0,2-3-2 0,-2 1 0 0,0 0-1 16,4-2-1-16,-4 0 0 0,6 0 1 0,-6 0 1 16,4 2 6-16,-4-2 1 0,2 0 4 0,2 0 7 15,3-2 6-15,-3 0 7 0,0-1 6 0,2-1 4 0,4-3 3 16,3-1 3-16,-3-1 1 0,3-2 3 0,-5 2 5 0,-2 1 8 16,0-2-2-16,0 1-3 0,-1-2 2 0,1 3-4 0,-2-1-3 15,-4 2-10-15,2 0-10 0,-2-1-18 0,0 3-7 16,0-1-13-16,-2 0-7 0,2 0-24 0,-4 0-24 15,-2 3-24-15,1 1-28 0,3-1-29 0,-2 1-25 0,-2 1-20 16,2 0-30-16,2-2-11 0,-2 3-15 0,0 3-13 0,-5-2-27 16,1 0-63-16,-4 1-75 0,1-2-33 0</inkml:trace>
  <inkml:trace contextRef="#ctx0" brushRef="#br0" timeOffset="13136.71">5815 10801 69 0,'0'0'127'0,"0"0"-13"0,0 0-6 15,0 0-7-15,0 0-8 0,0 1-7 0,0 1-7 0,0-1-8 16,0 0-5-16,0-1-7 0,0 0-4 0,0 0-5 0,0 0 1 15,0 3-2-15,0-3 0 0,0 0 0 0,0 2-1 16,0-2 0-16,0 0 0 0,0 1 0 0,0-1 2 0,0 0 1 16,0 0 3-16,0 0-1 0,0 0 3 0,0 0 4 15,0 0 3-15,0 2 3 0,-2-2 3 0,2 0 4 0,-4 0 1 16,4 2 4-16,0 1 1 0,0-2-3 0,0 2-3 0,0-3-3 16,0 0-3-16,4 0-4 0,-4 0-4 0,2 0-3 15,-2 0-5-15,8 0 3 0,-6 0 1 0,2 2 2 0,2-2 4 16,-1 0 4-16,1 2 3 0,4-2 4 0,-4 0 4 15,7 1-2-15,1-1 0 0,3 0-5 0,-5 3-4 0,5-3-4 16,-3 0-6-16,3 0-8 0,-7 0-9 0,2 0-6 16,-1 0-7-16,3 0-4 0,-8 0-7 0,5 0-5 0,-9 0-12 15,8 0 1-15,-4 0 0 0,5 0-7 0,-5 0-10 0,4 0-16 16,1 0-22-16,-5 1-23 0,4 1-23 0,-6-1-36 16,-2 2-33-16,9-1-29 0,-7 0-27 0,2-1-19 0,0 2-18 15,0-2-17-15,-1 1-38 0,5-2-88 0,-8 1-53 0,2 2-16 16</inkml:trace>
  <inkml:trace contextRef="#ctx0" brushRef="#br0" timeOffset="13513.88">5573 11184 251 0,'2'2'235'0,"2"2"-47"0,9-1-29 0,-3 0-18 15,0 0-8-15,7-1-2 0,-1-2-6 0,1 3-6 0,-1-2-1 16,5 2-9-16,-4-1-9 0,5-2-10 0,-7 0-6 0,8 0-6 15,-7 0-4-15,5 0-6 0,-5-2-13 0,1-1-4 16,-1 2-8-16,1-2-4 0,-1 3-8 0,5-2-7 0,-4-1-6 16,-1 3-4-16,1-2-4 0,-7 2-5 0,7 0-4 15,-1 0-9-15,-6 0-12 0,3 0-13 0,1 2-15 0,-1-2-18 16,-3 3-20-16,7-1-19 0,-7-2-22 0,0 0-18 0,3 0-12 16,-3 0-16-16,2 0-20 0,3 0-46 15,1-2-88-15,-3-1-49 0</inkml:trace>
  <inkml:trace contextRef="#ctx0" brushRef="#br0" timeOffset="14922.23">6960 10596 47 0,'0'-1'253'0,"0"-1"-32"16,0 2-25-16,0 0-20 0,0 0-19 0,0 0-21 16,0 0-19-16,0 0-15 0,0 0-16 0,0 0-12 0,0 0-9 15,0 0-9-15,0 2-5 0,0-1-3 0,0-1 1 0,0 2 0 16,0 1 3-16,0-3 5 0,0 0 6 0,0 1 5 16,0 2 7-16,0-3 5 0,0 1 8 0,0 1 6 0,0 1 6 15,0-2 1-15,0 2 3 0,0-1 2 0,0 0 2 0,0 3 2 16,0-2-1-16,0 0-6 0,0 1-8 0,0 2-5 15,-4-1-10-15,4 1-8 0,0 0-7 0,0 2-5 16,0 0-1-16,0 3 2 0,0 0 3 0,-4 3 14 0,4 0-2 16,-6 2 2-16,6 1-1 0,-5-1-5 0,5 4 0 15,-2-6-1-15,2 8 1 0,-4 0-9 0,4 2 4 0,0 4-1 16,-6-2-2-16,2 0 2 0,2 1-3 0,-2 4-4 0,-3-1-8 16,3 1-6-16,2-1-9 0,-2 1 3 0,-2 1-7 15,2 1-5-15,2-3-8 0,-2-3-6 0,4 2-2 16,-7 0 1-16,3-4 0 0,4 0-8 0,-6-4 3 0,2 1 0 15,2-1 1-15,-2-2 4 0,-2-2-4 0,6-3-1 0,-5 0-1 16,5-4-1-16,-2 1-1 0,2-1 1 0,-4-3 1 0,4-1-3 16,0-3 0-16,0 1 2 0,0-2 0 0,0 0 1 15,0-2 0-15,0 0 1 0,0 0 0 0,0 0 1 0,0-2 2 16,0 0 1-16,4-2-2 0,-4-2 0 0,0-2-1 0,2 0 2 16,-2-5-3-16,0 1-2 0,0-4-5 0,5 0-8 0,-5-3-13 15,0-1-7-15,0-3-11 0,0-3-17 0,0 3-10 16,6-6-8-16,-2 2-23 0,-4-2 9 0,2 3 9 15,-2-4 4-15,4 2 16 0,-4 2 7 0,6-1 5 0,-6 3 0 16,4 1 16-16,-4-1-7 0,7 0-2 0,-7 1 0 16,4 0-10-16,-2 1 6 0,2-1 1 0,2 0 6 0,-2 0 8 15,2 1 6-15,5-1-2 0,-5 1-1 0,4-1 0 0,-3 2 0 16,7-5-1-16,5 2-1 0,-9 0-4 0,6 0-1 16,1 0 6-16,0-2 4 0,3 5-1 0,-3-3 3 0,-1 4 5 15,1 1 2-15,-1 2 1 0,-5 2 3 0,9 2-1 16,-7 2 3-16,-3-2 1 0,3 5 2 0,1-2 2 0,-8 3 1 0,9-1 2 15,-7 2 0-15,-4 2 1 0,6 0 0 0,-8-1-1 16,3 1-1-16,1 3 1 0,-2 0-3 0,-2 1-1 0,2 1-2 16,2 0-1-16,-2 3 1 0,-4 2 0 0,5 0 0 0,-5 1-2 15,2 1 2-15,-2 2 4 0,6 1 0 0,-6-1 1 16,4 3-1-16,-4-4 2 0,4 3-1 0,-4 1 2 16,0 1 2-16,0-1-2 0,0 3 3 0,0-4 0 0,0 3 0 15,-4 0-3-15,4 0 3 0,-4 0 1 0,-2 0 1 0,4 1-3 16,-7-2 0-16,3 2 0 0,0-1-1 0,-4 0 0 15,3 0-1-15,-3 0 0 0,4-2-1 0,-9-2 4 0,5 2-3 16,-2 1 1-16,5-3 0 0,-3-2 1 0,4 1-1 16,2-3-2-16,-7 0 0 0,9-1-2 0,-8 0 3 0,6 0-1 15,-2-3 0-15,2 1 0 0,1-1-2 0,-1 1-2 0,-2-3 1 16,6-1 1-16,-4 0-2 0,4 0-1 0,-2 0 1 16,2 0 1-16,0 0 0 0,0-1 3 0,0-3 0 15,0 3 1-15,0-4-1 0,2 5 0 0,-2-1-2 0,4 0-1 16,-4-1 2-16,6-1-6 0,-2 2-5 0,-1-1-4 15,1 0-2-15,2-1-2 0,4 0 1 0,-4 2-1 0,5-2-1 16,-5 0 1-16,4 2-2 0,-3-2 6 0,7 2 7 0,-8 1 2 16,9 0 1-16,-3 0 3 0,0 0-2 0,3 0 2 15,-9 1 5-15,9 2-6 0,-7 0-3 0,2 1-4 0,1-1-2 16,-1 3-1-16,-4 0 2 0,0 1-3 0,3 1-2 16,-7 1 0-16,2 0 0 0,-4 2 3 0,6 1 0 0,-6 1 2 15,0 0 1-15,0 0 4 0,-6 0 3 0,6 2 3 0,-4-4 1 16,2 4-4-16,-3-1 5 0,1 0 5 0,-6 0 5 15,-2-4 5-15,1 1 7 0,1 2 5 0,-7-1-1 0,5 0 14 16,-5-2 2-16,-5 0 2 0,3-2-2 0,0 1 0 0,3-1-4 16,-5-3-5-16,1 1 5 0,1-3-8 0,2 0-7 15,-3 0-3-15,3-3-6 0,-3 0-3 0,3-3-3 0,0 1-2 16,7 1-2-16,-2-1-1 0,-3-2-3 0,7 1-3 0,0-1-7 16,-3 1-8-16,5-1-15 0,-4-3-13 0,8 3-13 15,-2-3-21-15,-3 0-19 0,3 1-26 0,2-2-21 16,-2 1-22-16,-2 2-16 0,6-2-17 0,-4 0-19 0,4 2-12 15,0-1-12-15,0 0-19 0,0 6-31 0,0 0-65 0,0-10-73 16,0 10-23-16</inkml:trace>
  <inkml:trace contextRef="#ctx0" brushRef="#br0" timeOffset="17277.39">7646 10556 70 0,'0'-2'146'0,"0"0"-11"0,0 0-7 16,0 0-7-16,0 1-12 0,-4-3-10 0,-2 4-9 15,2 0-11-15,4-2-8 0,0 2-5 0,0-1-2 0,0 1-3 16,0-4 0-16,0 4-2 0,0 0 0 0,0 0 0 0,0 0-1 15,-6 0-2-15,-1 0-2 0,7 0-1 0,-4 0-1 0,8 0 1 16,-4 0-1-16,7 0-2 0,-7 0 1 0,0 0-2 0,0 0 1 16,0 0-2-16,0 0 1 0,0 0-1 0,0 0 0 15,0 0 0-15,0 4-2 0,0-4-1 0,0 0-3 16,0 0-1-16,0 0-3 0,4 1 0 0,-4-1-3 0,0 0-2 16,0 0 0-16,0 0 0 0,2 0-4 0,-2 2 1 0,0-2-2 15,0 0-2-15,0 4 1 0,4-3 0 0,-4 1 3 16,0-2 2-16,6 0 1 0,-6 2 2 0,4 0 2 0,-4 0 3 15,0 0 0-15,0-1 0 0,2 2-3 0,-2 0-1 16,4 0-1-16,-4 1-1 0,7 3 1 0,-7-2 0 0,4 2 7 16,-2 0 5-16,6 3 1 0,-6 0 4 0,-2 2 4 0,4 3 5 15,3 3 0-15,-3 1 3 0,-2 1-3 0,2 1 1 16,-4-1 1-16,6 1 1 0,-6 3 2 0,4-3-5 0,-2 2 1 16,2 0-2-16,-4-1-8 0,7 1-8 0,-7-5-6 15,4 1-5-15,-4 1-7 0,2-3-5 0,-2 2-3 0,4-1-4 16,-4-3-1-16,6 1 0 0,-6-2-3 0,0-1 3 0,0-1 1 15,0 2 0-15,0-2 0 0,0-1-1 0,0 0 3 16,0-1 0-16,4-1 2 0,-4-2-4 0,2 0-4 0,-2-3-1 16,0 1-3-16,0-3-3 0,0 5-2 0,0-3-1 15,0-1 0-15,0 0 0 0,0-2-1 0,0-1 1 0,5 2 0 16,-5-1 3-16,0 1-2 0,0 1 2 0,0-1 3 0,0-2-4 16,0 3-1-16,0-2 2 0,0-1-3 0,0 0 1 15,0 0 1-15,6 0-2 0,-6 0-1 0,0 0 2 0,0 0 5 16,0 0 5-16,0 0 8 0,4 0 5 0,-4 0 6 15,0 0 6-15,0 0 10 0,6-1 10 0,-6-2 6 0,0 3 6 16,4-2 1-16,-4-1 8 0,2 1 7 0,-2 1 4 16,4-1 0-16,-4 1-6 0,7-5-8 0,-7-1-9 0,4-6-8 15,-2 0-15-15,2-2-12 0,6-2-10 0,-8-5-9 0,9 4-5 16,-7-7-3-16,2 1-1 0,4-3 0 0,-3-2-1 16,3 2-1-16,0-2-4 0,3 3 1 0,-5-2-2 0,-2 2 1 15,4 0-1-15,-8 6 0 0,9-2 1 0,-7 3-1 0,2 2 1 16,0 2 1-16,-2 1 0 0,-1 4 2 0,5 1 0 15,-6 1 1-15,-2 1-2 0,4 1 1 0,-4-1-1 0,6 5-2 16,-6-3-6-16,4 4-6 0,-4-2-8 0,0 1-7 16,0 1-9-16,0 1-10 0,0 0-10 0,0 0-10 0,0 0-9 15,0 0-8-15,-4 0-13 0,4 0-10 0,0 0-8 0,0 0-9 16,0 1-5-16,0 1-2 0,0 1-12 0,0-3-19 16,0 0-10-16,0 0-15 0,0 0-17 0,0 1-17 0,0 1-19 15,0 1-17-15,0-2-5 0,0 4 6 0,0-2-1 16,0 1 2-16,0 0 3 0,0 3-15 0,0-3-35 0,0 0-91 15,0-1-34-15</inkml:trace>
  <inkml:trace contextRef="#ctx0" brushRef="#br0" timeOffset="18392.72">8316 11154 236 0,'-4'-8'319'16,"-2"2"-59"-16,2 0-50 0,-3 1-40 0,1 0-29 16,2-1-21-16,-6 0-10 0,8 2-11 0,-9 0-11 0,7 1-9 15,-2-1-9-15,0 0-7 0,0 2-7 0,1 0-7 16,-1 2-7-16,2 0-4 0,-2 2-4 0,0 0-1 0,-1 0-3 16,3 0-2-16,-6 2 0 0,0-1 1 0,3 3 1 15,-3 2 6-15,4-1 7 0,-4 2 3 0,3 1 3 0,-3 1-2 16,4 0 0-16,-4 2-2 0,-1-2-1 0,5-2-5 0,-4 3-5 15,3 2-1-15,3 1-2 0,-6 0-1 0,8 2-2 0,-8-2 2 16,5 1 1-16,3-2-3 0,-2 1-1 0,-2 1-7 16,6-2-4-16,-4 2-2 0,4-1 0 0,-2-2-1 15,2 0-5-15,0-2-2 0,0 0 0 0,0-3-1 0,2 3 0 16,-2-2 1-16,4-2-1 0,-4-1 0 0,6 0 0 0,-2-1 1 16,-2-1 1-16,3 0-1 0,1-1-4 0,-2 0 6 15,2-2 5-15,4-1 7 0,-3 0 6 0,3 0 2 0,-4-1 4 16,11-4 1-16,-7 0 7 0,5-1-6 0,-3-3-4 15,-2 1-8-15,7-4-4 0,-1-2-5 0,1-1-3 0,-7-1-3 16,7-3-2-16,-5-1-2 0,3 1-1 0,-3-2 0 0,2 0-1 16,-7 0 0-16,3 2-1 0,-4-2-1 0,0 3 0 15,1 0 0-15,-3 2 1 0,-4 2-2 0,6-3 1 16,-6 6-4-16,0-3 3 0,0 0 0 0,0 4 2 0,0-2 0 16,0 1 0-16,-6 1 1 0,6 0-1 0,-4 2 1 0,4-2-1 15,-2 1 0-15,2-2 0 0,-5 4 0 0,5 1 0 0,-6-2-2 16,6 1 2-16,-4 0 2 0,4 2-2 0,-2 2 0 15,2-1 0-15,-4 1 0 0,4-3 0 0,-6 2 1 16,6 1 5-16,-4 2 1 0,4-1 5 0,0-1 3 0,0 2 1 0,0-1 6 16,0 1 4-16,0-2 2 0,0 3 0 0,0 0 1 15,0 0-2-15,-3 0 0 0,3 0-4 0,0 0-5 16,0 0-7-16,0 0-3 0,0 0-4 0,0 3-5 0,0-2-5 16,0 1-1-16,0-1 1 0,0 4-1 0,0-3 2 0,0 4 0 15,-4 0 0-15,4 1 3 0,0 1 1 0,0 1-2 0,0-1 2 16,0 3 2-16,0 3 0 0,0-1 0 0,0 3 2 15,4-4-1-15,-4 4 4 0,3-1-2 0,-3-1 1 16,4 4 1-16,-4-1 0 0,6-1-1 0,-2-2-1 0,-2 1-3 16,2-2-1-16,2-1 1 0,-1 2 0 0,-3-3-1 0,2 1 0 15,2-3 0-15,2-2-1 0,-6 2-3 0,2-3-12 16,3-1-17-16,-3-2-18 0,-2 0-24 0,4 0-28 0,-2-2-28 16,7 1-33-16,-7-2-31 0,4-2-28 0,-4 1-26 15,2-4-29-15,-2 1-39 0,-4 4-69 0,7-9-85 0,-3-2-34 16,-4 11 0-16</inkml:trace>
  <inkml:trace contextRef="#ctx0" brushRef="#br0" timeOffset="19044.8">8525 11079 195 0,'-2'-8'603'0,"-2"0"24"15,-3 3-81-15,3 1-132 0,4 0-106 0,0 2-82 16,0 0-52-16,0-1-36 0,0 3-21 0,0 0-23 0,0 0-21 16,0 3-15-16,4 1-23 0,-4 0-17 0,7 0-12 0,-3 1-6 15,-2 1-5-15,2 1 3 0,2-2 1 0,-2 3-5 0,-2 0 5 16,2 3 1-16,3-1 2 0,-3-1 5 0,2 3 1 16,-2-3-1-16,-4-1 0 0,2 2 0 0,-2 1-1 15,4-2 0-15,3-4-2 0,-3 3-1 0,-2-2-1 0,2 2 1 16,2-2 0-16,-2 0 1 0,-2-2 3 0,2-1-2 0,3 3 1 15,-3-4 3-15,-4-1-4 0,4 2-2 0,-2-3-3 16,2 0-6-16,2 0-6 0,-2-3-4 0,5 0-8 0,1-3-7 16,-2 1-11-16,1-3 1 0,-5 0 1 0,2 1 4 15,-2-3 3-15,6 6 4 0,-8-3 6 0,3-3 5 16,1 3 14-16,-6 3 2 0,4-3 4 0,-4 1 4 0,2 3 8 0,-2-1 7 16,0 1 6-16,0-2 6 0,0 2 7 0,0 1 2 15,0 0 4-15,0 0-1 0,0 1-2 0,0 1-3 16,0 0-4-16,0 0-3 0,0 0-6 0,0 0-5 0,0 0-5 15,0 0-2-15,0 0-3 0,0 0-4 0,0 1-2 16,0 1-3-16,0 0-2 0,0 3 2 0,0-3-3 0,0 2 0 0,0 0-1 16,0 1 0-16,0 1-1 0,0 1 2 0,0-1 1 15,0 3 1-15,0 0 3 0,4-2 2 0,-4 1 2 16,6 2 2-16,1-1 3 0,-3 2 0 0,0-2 4 0,2 0-3 16,0 0 1-16,0-1 0 0,-1 4-1 0,5-3-1 0,-8-2 1 15,8-1-1-15,-6 0 0 0,3-1 0 0,3 0 1 16,-4-3 0-16,4 0 1 0,3 1 1 0,-3-3 0 0,1 0 2 15,1-3 1-15,2 1 2 0,-3 0 2 0,5-3 0 0,-3 0-3 16,-3-2 4-16,4-1-3 0,-1-2-5 0,-3 1-1 16,3-2-1-16,3-2 0 0,-8-2 5 0,-1 1 6 0,3 0-1 15,-4 2 0-15,0 2 1 0,-1-5 1 0,-5 2-1 16,2 0-6-16,-2 2-7 0,0-1-5 0,-2 3-4 0,-3 0-3 16,-1 1-5-16,0 1-14 0,2 0-17 0,-6-1-22 15,7 1-30-15,-1 1-34 0,0 2-37 0,-2-2-35 0,6 1-32 16,-6 3-28-16,6-3-23 0,0 3-15 0,0 0-13 0,0 0-7 15,0 2-10-15,0 0-23 0,0 0-58 0,0 0-60 16,0 0-20-16</inkml:trace>
  <inkml:trace contextRef="#ctx0" brushRef="#br0" timeOffset="20370.91">9775 10523 127 0,'0'-1'249'0,"0"-1"-29"0,0 1-24 0,5-1-25 0,-5-1-22 16,0 3-24-16,0 0-21 0,0 0-17 0,0 0-16 0,0 0-11 16,0 0-10-16,0 0-5 0,0 0-2 0,0 0 0 15,0 0 3-15,0 0 3 0,0 0 6 0,0 0 2 0,0 0 11 16,0 0 4-16,0 0 10 0,0 0 4 0,0 0 6 0,0 0 4 16,0 3 1-16,0-1 2 0,0-2-2 0,0 1-1 15,0 1-3-15,0-1-2 0,0 2-6 0,0-2-4 16,0 1-7-16,-5 2-4 0,5-1-4 0,-6 4-5 0,6-2-1 15,-4 3-3-15,4 3-1 0,0 2 4 0,0 2 8 0,0 1 7 16,0 2 2-16,0 0 4 0,4 4 4 0,-4-2 2 16,0 3 5-16,0 1 4 0,0 0-2 0,0 4-5 0,0-4-3 15,0 4-6-15,6-4-5 0,-6 0-6 0,0-3-4 0,0 2-10 16,0-2-10-16,0-1-5 0,0-4-3 0,0 3-3 16,0-5-7-16,0-1-4 0,0-2-3 0,0-1-7 0,-6-2-2 15,6 1 1-15,0-2-5 0,0-1-1 0,0-3-1 0,0 1 0 16,0 0 0-16,6-4-2 0,-6 4 0 0,0-2-3 0,0-1-2 15,0 2-12-15,0-3-5 0,0 0-10 0,5 0-11 16,-5-3-16-16,0 2-18 0,2-5-20 0,-2 4-25 16,8-2-18-16,-8 0-32 0,2 1-33 0,4-1-36 0,-6 1-34 15,4-3-32-15,-4-1-26 0,4 1-22 0,-4 2-20 0,0 4-26 16,2-11-55-16,3 2-59 0,5-3-13 0,-8 2 14 16</inkml:trace>
  <inkml:trace contextRef="#ctx0" brushRef="#br0" timeOffset="20709.14">9503 10825 213 0,'6'0'394'0,"0"0"-85"0,-2 0-71 15,8 0-47-15,-1 0-24 0,3 0-14 0,3 2-5 0,-1-1-4 16,1 2-8-16,-1-2-12 0,1 1-10 0,6-2-14 16,-3 0-18-16,3 0-13 0,-2 0-12 0,-1 0-11 0,-3-2-7 15,2 2-5-15,1 0-6 0,-3 0-7 0,-1 0-6 0,1-1-2 16,-1-2-6-16,-1 2-8 0,-3 1-16 0,-1-2-16 15,1 2-25-15,-2 0-22 0,-1-2-23 0,-7 2-22 16,8 0-27-16,-6 0-25 0,2 0-17 0,1 2-16 0,3 0-18 16,-8-1-41-16,8-1-97 0,-1-1-50 0</inkml:trace>
  <inkml:trace contextRef="#ctx0" brushRef="#br0" timeOffset="21437.97">10542 10284 14 0,'0'-1'165'0,"0"-1"-14"0,0 1-10 16,0 1-10-16,0 0-3 0,0 0-12 0,0 0-12 0,0 0-11 15,0-2-7-15,0 2-6 0,0 0-4 0,0-3-2 16,0 3-5-16,0 0 1 0,0 0 4 0,0 0-3 0,0 0-4 16,0 0-1-16,0 3-4 0,-4-1-3 0,4-1 1 0,-6 2-1 15,6 2-2-15,-2 1 8 0,-2 2 10 0,0 0 14 0,-3 1 7 16,3 5 8-16,2 1 4 0,-8 2 4 0,6 2 5 15,-4 1 1-15,3 2-2 0,-5 1-10 0,8 2-4 16,-6 2-8-16,1 0-2 0,1 2-3 0,2 1-6 0,-2-1-6 16,0-1-10-16,2 4-3 0,-3-4-1 0,7 3-3 15,-4-1-5-15,4-1-8 0,0-1-9 0,0-2-3 16,0-1-1-16,4 1-8 0,3-1-5 0,-3-2-5 0,-2 2-4 16,8-2-3-16,-4-1 1 0,9-1-5 0,-9-2-4 0,9 2-4 15,-3-5-14-15,0 1-15 0,3-2-21 0,-3-2-21 0,-1-2-35 16,3 0-34-16,-2 0-37 0,3-4-33 0,-9-1-28 15,4-2-23-15,-3-3-21 0,-1 1-24 0,-2-2-29 0,2-2-65 16,-6 2-80-16,10-1-29 0,-3-5 2 0</inkml:trace>
  <inkml:trace contextRef="#ctx0" brushRef="#br0" timeOffset="22083.97">11158 10496 326 0,'0'-2'410'0,"0"2"-81"0,-2-2-75 16,2 2-66-16,-4 0-47 0,-2 2-29 0,2 5-16 0,2-4-4 15,2 7 0-15,-4 2 2 0,4 3-1 0,-7 2 3 16,7-1-4-16,-4 3-6 0,4 0-6 0,-2 2-13 0,-2-1-12 16,0 0-11-16,-2 2-9 0,6-1-5 0,-6-1-6 0,6 0-5 15,-5-3-6-15,5 2-4 0,0-6-3 0,0 2-1 0,0-1-1 16,-2-2-2-16,2-3 1 0,0 0 0 15,0-2-2-15,0 1 2 0,0-2-2 0,0-2 2 0,0 1 1 16,0 0 1-16,0-4 2 0,-4-1 2 0,4 0 2 0,0 0 2 16,0-5 2-16,0 2-2 0,0-4-2 0,4-4 1 0,-4 1-3 15,0-4 0-15,0-1-3 0,2-1-4 0,-2-2-2 16,5-4 1-16,1 1-1 0,0-1-4 0,-6-2-2 0,4 0-1 16,0 1 2-16,-4-1-1 0,2 4 2 0,-2 1 0 15,4 1 2-15,-4 1 2 0,7 2 0 0,-7-1 5 0,0 3 7 16,0 3 12-16,0-1 14 0,0 1 10 0,0 1 13 0,0 2 15 15,0 2 9-15,4-1 13 0,-4 0 2 0,0 4-4 16,0 0-6-16,0-1-13 0,0 1-13 0,0 2-14 16,0 0-12-16,0 0-17 0,0 2-13 0,-4 3-9 0,4-1-7 15,-7 3 1-15,3 6 6 0,2 0 4 0,-2 2 6 0,0 2 6 16,-2 0 5-16,0 3 1 0,1-1 1 0,3 1 5 0,2-1-6 16,-4 1-2-16,4 2-4 0,-6-1-4 0,6-1 0 15,0 1 0-15,6-2-1 0,-6 4-4 0,4-2-2 16,-4 0 0-16,0 1 0 0,0-3-1 0,0 1-9 0,0-2-11 15,2-2-14-15,3-2-20 0,1 1-22 0,-6-1-29 0,6-4-32 16,-6 0-34-16,4-3-33 0,-4 0-27 0,4-1-27 0,-4 0-23 16,0 1-24-16,2-4-35 0,-2-3-85 0,0 0-73 15,0 0-21-15,0 0 9 0</inkml:trace>
  <inkml:trace contextRef="#ctx0" brushRef="#br0" timeOffset="22603.75">11712 10723 405 0,'11'-2'518'0,"-9"0"-111"0,8 1-123 0,0-1-99 0,-3 2-65 16,3 0-40-16,-4 0-27 0,9 0-15 0,-3 0-12 0,-2 2-7 16,7-1-8-16,-7 3-3 0,3 0-7 0,1 0-6 15,-8-1-4-15,5 2-4 0,-5-2-3 0,-2-1-3 0,2 3 2 16,-2-5 0-16,-4 2 2 0,0-2 1 0,0 5 7 0,-4-4 4 15,-2 0 6-15,2 1 4 0,2 1 5 0,-7-2 2 16,-3 1 5-16,-2-1 4 0,1 2 4 0,-3-1 4 0,3-1 4 16,-1 3 5-16,3-4 2 0,-1 0 4 0,-2 0 5 15,1 0 3-15,7 0 2 0,-4 0 4 0,-1 0 0 0,5 0 3 16,2 0 5-16,-2 0 5 0,2 0 1 0,4 2 2 0,0-2 1 16,0 0 0-16,0 0-2 0,0 0-5 0,0 0-9 15,0 0-7-15,4 0-5 0,-4 0-6 0,6 0-5 16,-2 0-5-16,-2 0-3 0,2-2-3 0,7 2 0 0,-9-4-2 15,8 3 0-15,0-1-2 0,-3-1-4 0,7 2-4 0,-8-1-4 16,7 1-2-16,1-4-7 0,-1 4-10 0,-3 0-20 0,0-4-21 16,1 5-26-16,1-2-30 0,-4 2-35 15,0-5-37-15,1 4-33 0,-7 1-30 0,8 0-26 0,-4 0-28 16,5 0-35-16,-1 0-85 0,-4 0-53 0,-2 0-19 0</inkml:trace>
  <inkml:trace contextRef="#ctx0" brushRef="#br0" timeOffset="23618.23">12337 10548 357 0,'-5'-1'520'0,"5"-3"-96"0,-4 4-101 0,4 0-76 0,0 0-63 16,-6 0-45-16,6 0-34 0,0 0-24 0,0 4-18 15,0-3-16-15,0 3-14 0,0 2-11 0,0 1-10 0,0 2-7 16,0 3 1-16,0 0-1 0,6 1 3 0,-6 2 5 0,4 0 6 15,-4 6 2-15,0-3 3 0,0 0 5 0,0 3 2 16,0 0 5-16,0 2 1 0,-4-1 3 0,4-1 4 16,0 4 4-16,-6-3 12 0,6-2-4 0,-4 2 4 0,2-1 1 15,-2 2 1-15,-7-2-1 0,9-1-4 0,-8 2-6 0,4-2-11 16,-5 0 0-16,7 0-7 0,-2-2-7 0,0-1-6 0,-4 1-6 16,5-4-6-16,-1 1-1 0,0-3-2 0,2 3 0 15,2-3 1-15,-2-4-3 0,-2 2 1 0,6-3-2 16,-5-2 0-16,5 1-2 0,-2-2 2 0,2 0-1 0,0 0-5 15,0-3 4-15,0 0 0 0,0 4 4 0,0-5 0 0,0 0 9 16,0 0 5-16,0 0 11 0,0 0 14 0,0-5 14 16,0 3 11-16,0-2 11 0,2-3 6 0,-2 0 0 0,0-1-7 15,5-1-9-15,-5 3-12 0,6-5-16 0,-6-4-10 0,4 2-12 16,-4-2-8-16,2-2-4 0,-2 1 0 0,4-3-1 16,2-2-2-16,-2-1-3 0,3-1-2 0,3-2-9 0,0-4-9 15,-4 0-7-15,7-1-7 0,1 2-7 0,-1-2-4 16,-3-3-2-16,5 4 2 0,3 1 4 0,-7-1 10 0,3 3 4 15,-2 2 8-15,1 2 4 0,-3 0 2 0,5 5 5 16,-3-2-4-16,2 3 0 0,-1 1-2 0,-3 0-4 0,3-1-1 16,1 3-3-16,-2 3-1 0,3-1-5 0,-3 1 1 0,-1 0 2 15,1 3-1-15,-2 0 4 0,1 0-4 0,-1 4 3 16,3 0-1-16,-3-2 0 0,0 4-1 0,1 0-3 0,-5 1-3 16,4 1-2-16,-4 0-2 0,5 4-2 0,-7-2-4 15,2 3 2-15,0-2 0 0,-2 4 3 0,-4-1 2 0,6 4 3 16,-6-2 5-16,5 2 4 0,-5 1 2 0,0 2 6 15,0-2 5-15,0 1 1 0,0 1 3 0,-5-2 2 0,-1 3 1 16,2-2 0-16,-6 2 2 0,8 1-1 0,-7-1 1 0,3 0 1 16,0-3-2-16,2 1 1 0,-4 0-1 0,4-3 1 0,-7 1-1 15,7-1 1-15,2-3-2 0,-2-3 1 0,-6 2 0 16,3 0 0-16,5-1 0 0,-6-3 0 0,2 0-1 0,2-2-1 16,2 0 0-16,-3 0-3 0,-1 0 2 0,2-2-1 15,2 0 2-15,2 2 0 0,-4-4 2 0,4 3-1 0,0-1 1 16,0-1-2-16,0 2 2 0,4-2 5 0,-4 0-5 15,2 1 0-15,2 2-4 0,2 0 1 0,-1 0-4 16,-3 0 1-16,-2 0 1 0,4 0-7 0,2 0 3 0,2 2 0 16,-6 1 3-16,9-2 1 0,-5 2 2 0,-2 2 2 0,2 0-4 15,0-1 1-15,3 3 0 0,-7 0 2 0,8 0-4 0,-6 0 1 16,-2 0 1-16,4 4 1 0,-1-3 1 0,-5 4 1 16,0 0-1-16,0-1 0 0,0 0 2 0,0 0 1 0,-5-1 3 15,-1 0 5-15,4 3 10 0,-6-3 6 0,0 2 13 0,-1-2 15 16,-1 3 4-16,4-3 8 0,-11-1 8 0,7 2 2 15,-2-2-1-15,-3 0-2 0,-1-2-8 0,3 2-9 0,-3-2-3 16,1-2-6-16,-1-1-11 0,3 0-7 0,7-2-7 16,-4 0-8-16,3-2-6 0,-1 0-14 0,2 0-20 0,0-2-30 15,0-3-40-15,-5 0-46 0,5-2-51 0,-8 0-53 0,7-3-57 16,3-1-56-16,-2-3-80 0,4 0-105 0,-2 1-36 16,4 13 8-16</inkml:trace>
  <inkml:trace contextRef="#ctx0" brushRef="#br0" timeOffset="24151.04">12905 10184 238 0,'0'3'405'0,"0"-1"-78"16,0 0-72-16,4 2-55 0,-4 0-36 0,4 1-17 0,-2 2-7 16,5 3-3-16,-3-1-1 0,2 3 0 0,0 2 6 15,2 1 3-15,-6-2 6 0,9 6 2 0,-5-3 2 16,2 5-2-16,-6 0-6 0,5 3-8 0,-3 0-5 0,-4 0-8 15,0 1-10-15,0 0-11 0,0 3-14 0,-4-3-6 0,4 2-5 16,-7-1-5-16,5 2-12 0,-2-1-12 0,0 1-10 0,-2 2-7 16,0 1-3-16,-1-1-5 0,3-1-6 0,-6-2-6 15,8 1-3-15,-6-2 3 0,1 1-2 0,1-6-4 0,-4 4-2 16,4-6-6-16,-5 2-9 0,5-3-18 0,-4 0-21 16,-1-4-35-16,5 0-35 0,-4-1-45 0,4 0-48 0,-5-5-47 15,1-1-48-15,0-1-46 0,-3 1-58 0,3-3-87 0,0-2-74 16,-3-2-25-16,-3 0 9 0</inkml:trace>
  <inkml:trace contextRef="#ctx0" brushRef="#br0" timeOffset="25064.96">13509 10511 227 0,'-7'-4'509'0,"-3"0"-77"0,0 2-102 16,8-3-86-16,-7 3-68 0,3 0-47 0,4 2-31 0,-2 2-22 0,0 0-16 15,-2 3-17-15,4-2-10 0,-3 6-9 0,1 0-4 16,-6-1 4-16,8 5 4 0,-8 0 6 0,5-1 9 0,3 2 8 16,-8 0 5-16,6 1 2 0,-2 0-1 0,2-1-2 15,2 3-1-15,-3-1-3 0,-5 2-1 0,4 0-5 0,-4-2-3 0,7 1-2 16,-7-1 1-16,6 3-3 0,2-2-5 0,-2-2-3 16,-2 3-8-16,1-2-2 0,5 0-4 0,-6-2-3 15,6 1-6-15,0-3-3 0,0-1 1 0,6-1 0 16,-1 1 0-16,1-2-1 0,-2-2 3 0,-2-1-1 0,8 0 3 15,-6-2 4-15,3-3 4 0,5 1 2 0,3-4 1 0,-3 1 1 16,2-3-3-16,3-2 0 0,4-1-4 0,-5-3-5 16,3-1-4-16,1-3-3 0,1 2-1 0,-4-6 0 0,1 0-2 15,-1-3-2-15,3-2-1 0,-3-1 0 0,-7-2-6 16,7-1-5-16,-3 2-2 0,-5-2-4 0,1 1 0 0,-4-2 0 16,4 3 2-16,-5 2 4 0,-3-1 4 0,2 2 4 0,2-1 2 15,-6 4 2-15,4-3 0 0,-4 2 3 0,0 4 0 0,0-1 0 16,0 2 0-16,0 0 0 0,-4 1 2 0,4 3-1 15,-6-4 3-15,6 4 2 0,-4 0 2 0,4 2 6 0,-2 1 2 16,2-2 7-16,-5 2 2 0,5 1 7 0,-6-1 2 0,2 2 4 16,2 0 1-16,-2 0 1 0,-2 0 2 0,2 2-1 15,-3 0 3-15,5 1 0 0,-2-1 0 0,0 1 1 0,-2 0-2 16,2 2-3-16,4-1-1 0,-2 0-5 0,2 2-4 16,-4 0-5-16,4 0-8 0,-7 0-3 0,3 2-5 0,4 0-3 15,-2-1-4-15,2 2-1 0,-4-1 1 0,4 2-1 16,-6-1 5-16,6 2-1 0,-4-2 2 0,2 3 4 0,-3 1-4 15,-1 1 10-15,6 1 6 0,-4 1 8 0,2 1 7 16,2-2 8-16,-8 5 8 0,8-1 8 0,-2 5 11 0,2 0-2 16,-4 3 1-16,4 1-1 0,4 1-6 0,-2-3-7 0,6 1-6 15,-6 3-6-15,8-1-2 0,-5 3-8 0,1-4-8 16,0 0-7-16,0-1-3 0,5 2-2 0,-5-2-3 0,-2-1-4 16,2-1-3-16,2-2-2 0,-6-1 1 0,9 1 1 15,-1 0-2-15,-4-2-4 0,5-2-10 0,-5 1-13 0,4-2-17 16,-6-3-23-16,5 0-28 0,-5-2-29 0,2 1-35 0,4-2-37 15,-4-3-36-15,5 1-36 0,-5 0-33 0,-2-3-29 16,0-1-26-16,-2 0-34 0,-2 0-44 0,0 0-86 0,0 0-48 16,0 0-4-16</inkml:trace>
  <inkml:trace contextRef="#ctx0" brushRef="#br0" timeOffset="25930.86">13922 10563 30 0,'-2'-1'536'0,"2"-2"-10"0,0 3-99 0,0 0-93 0,2 4-70 16,-2 0-47-16,6 1-31 0,-2 2-17 0,-4-2-13 16,7 2-12-16,-3 3-10 0,-2 0-9 0,8 0-12 0,-6 3-12 15,2 3-11-15,1-1-9 0,1 2-4 0,-6-1-5 0,8 4-5 16,-6-4-4-16,5-1-7 0,-5-1-6 0,2 0-6 15,0-3-3-15,5 3-2 0,-7-2-4 0,2 1-1 16,0-2-1-16,-2-2-5 0,-4 0-2 0,4-1-4 0,-2-1-2 16,-2-1-5-16,5-1-2 0,-5 1-1 0,6-2-4 0,-2-1-2 15,-2 2 2-15,2-5-3 0,2 2 2 0,1-2 3 0,-3 0 0 16,6-2-1-16,0 2 0 0,3-5 1 0,-3-1-2 16,3-1-1-16,1-1-7 0,3 0-7 0,-1-2-8 15,-4 1-8-15,5-3-6 0,-3 2-8 0,-7-3-6 0,7 3-5 16,-8 0-2-16,1-3-2 0,-1 1 4 0,0 2 3 0,-2-3 4 15,-4 3 7-15,6 1 6 0,-6 0 5 0,0 2 4 16,0-1 6-16,0-1 6 0,0 3 2 0,-6-2 1 0,6 1 9 16,-4-1 2-16,4 2 8 0,-6 0 6 0,6 0 7 0,-2 1 5 15,2-1 12-15,-4 1 10 0,4 0 2 0,-7-1 8 0,7 0 8 16,-4 2 7-16,4 2 7 0,-2 1 1 0,2-2 1 16,-4 2-3-16,4 1-4 0,0 0-7 0,0 0-9 15,0 0-17-15,0 0-10 0,0 0-12 0,0 0-10 0,0 1-9 16,0 2-7-16,0-2-4 0,0 1-3 0,0 1 0 15,0 3-1-15,0-2 0 0,0 2 0 0,0 1 4 0,4 0 3 16,-4 2 0-16,0-1 1 0,0 3 0 0,2 0 2 0,-2 0 3 16,4 0 1-16,3-1 0 0,-3 5-1 0,-2-2 1 15,4-2 0-15,-2 4-2 0,2-2 1 0,-2 2-3 0,1-5 0 16,-3 0 1-16,8 3-1 0,-6-2-1 0,2 0-1 16,0-1 4-16,1-2-2 0,3 2-2 0,-4-2 1 0,5-4 1 15,-1 2-1-15,-4-1 3 0,4-1 2 0,1-3 2 0,5 2 13 16,-3-3 2-16,5 0 4 0,1-3 3 0,2-2 4 15,-5 0 7-15,5-2 8 0,2-2 4 0,-3-3-9 0,-1 0 1 16,1-3 3-16,3-2-1 0,-2-2 0 0,2 0-3 0,-7 0-2 16,1-3 3-16,-1 5 2 0,-1-1 2 0,-3-2-4 0,-2 2-3 15,1-2-4-15,-7 3-4 0,4 2-7 0,-4 2-9 16,-4 0-7-16,4 0-6 0,-4 0-5 0,0 2-9 0,-4-2-13 16,4 3-18-16,-4 0-21 0,-2 1-25 0,4 2-25 15,-2 1-28-15,-7-1-30 0,7 1-32 0,-2 1-35 16,0 3-38-16,0-3-43 0,-5 4-38 0,1 0-36 15,4 1-32-15,2 0-38 0,-7 0-54 0,9 1-100 0,-8 0-19 16,6 2 22-16</inkml:trace>
  <inkml:trace contextRef="#ctx0" brushRef="#br0" timeOffset="45515.87">3322 12392 62 0,'0'0'64'0,"0"0"0"0,0 0 2 0,0 0 0 16,0 0-1-16,0 0 2 0,0 0-2 0,0 0-2 0,0 0-1 16,0 0-3-16,4 0 0 0,-4 0-2 0,0 0-1 0,0 0 0 15,0 0 0-15,0 0 1 0,0 3 0 0,0-1 0 0,0-2 0 16,2 0-2-16,-2-2-2 0,0 2-4 0,0 0-4 15,0 0-3-15,0 0-3 0,0 0-1 0,0 0-4 0,0 0-1 16,0 2-2-16,0-2 1 0,0 0 2 0,0 0 5 0,0 0 2 16,0 0 5-16,0 0 4 0,0 0 5 0,0 0 6 15,0 0 7-15,0 0 10 0,0 0-1 0,-2 0 5 0,2 0 4 16,0 0 0-16,0 0 1 0,0-2 3 0,0 2-1 16,-4 0-4-16,4-3 0 0,-6 3 3 0,6 0 0 0,0 0 1 15,0 0 2-15,0 0-2 0,0 0-9 0,0 0 8 16,-4 0 2-16,4 0-2 0,0 0 1 0,0 0 1 0,0 0-4 15,0 0-4-15,0 0 8 0,4 0-8 0,-4 0-5 16,0 0-3-16,0 0-4 0,6 0-5 0,-6 0-2 16,0 0-3-16,0 0-4 0,0 0-5 0,0 0-7 0,0 0-4 0,0 0-4 15,0 0-4-15,0 0-6 0,0 3-5 0,0-3-2 16,4 2-4-16,-4-1-1 0,0 0-1 0,0 3-3 16,0-3 1-16,2 2-3 0,-2 2 4 0,4-3 0 0,-4 3 1 15,6 0 1-15,-6 1 2 0,5 1 0 0,-3 1 3 0,6-1-1 16,-6 3-4-16,2-1-1 0,6 1-3 0,-8 1-1 0,3 0-1 15,1 3 2-15,-2 0 0 0,-2 1 3 0,8 2 3 16,-6 1 2-16,1-3 3 0,-3 3 2 0,2 1 3 0,2-5 2 16,-2 4 0-16,-2-1-1 0,2-1-2 0,3 1 0 0,-1-2-1 15,-2 0 0-15,-2-1-5 0,2 0-3 0,2-4 4 0,-2 0-6 16,1-1 0-16,-5-1-1 0,2 0-1 0,-2-5-3 16,4 2 0-16,-4-1-2 0,0 0-6 0,0-1 2 15,0 1 1-15,6-3-1 0,-6 0 1 0,0-1 1 0,0 0 2 16,0 0 3-16,0 0 2 0,0 0 2 0,0 0 2 0,0 0 2 15,0 0 1-15,0 0-1 0,0 0-1 0,0 0-2 0,0 0-2 16,0 0 0-16,0 0-5 0,0 0 1 0,0 0-2 16,0 0 0-16,0 0-1 0,0 0-1 0,0 0-1 15,0-1-1-15,0 0-1 0,0 1-1 0,0 0 1 0,0 0-1 16,0 0-2-16,0 0 0 0,0 0 1 0,0 0-1 0,0 0-1 16,0 0 1-16,0 0-2 0,0 0 0 0,0 0 0 15,0 0 0-15,0 0 1 0,0 1 1 0,0-1 2 0,0 0 0 16,0 0-1-16,0 1 0 0,0-1 0 0,0 0 2 15,0 0 3-15,0 0 2 0,0 0 3 0,0 0 8 0,0 0 9 16,0-1 6-16,0 0 6 0,0-3 5 0,0 3 3 0,0 1 2 16,0-2 3-16,0 0-5 0,0-2-5 0,4-2-4 15,-4 2-8-15,2-6-3 0,2-1-7 0,3-4-6 0,-3-6-6 16,-2 3-6-16,8-7-2 0,-4-2-1 0,5-1-1 16,-1-2-1-16,-4-3 0 0,4 1-3 0,-3 3 0 0,7 1 0 15,-8-1 3-15,5 4-2 0,-5-1 2 0,0 2-2 0,2 5 0 16,-1-1 2-16,-1 1-1 0,0 4 1 0,-2 2-4 15,-2-1-1-15,2 4-1 0,-4 0-1 0,6 3-4 0,-6-1 0 16,5 2-5-16,-5 2-5 0,0 3-7 0,0-1-8 16,0 1-12-16,0 1-13 0,0 0-17 0,0 0-18 0,0 1-19 15,0 1-20-15,0-1-18 0,0 3-19 0,0-1-20 0,0 2-17 16,-5-2-22-16,5 3-21 0,0 1-24 0,0 2-22 16,0-1-19-16,5 1-15 0,-5 2-11 0,2-2-8 0,2 0-13 15,-4-9-32-15,6 7-77 0,2 1-27 0,-2 0 4 16</inkml:trace>
  <inkml:trace contextRef="#ctx0" brushRef="#br0" timeOffset="46439.13">4219 12804 226 0,'-10'-6'363'16,"3"-2"-77"-16,-3 1-63 0,0 2-48 0,-1 0-30 0,-1-2-17 15,2 1-14-15,-1 2-8 0,-1-1-9 0,2 3-6 0,-1-2-10 16,1 3-8-16,-2 1-6 0,5 0-8 0,-7 1-3 16,4 3-1-16,-3-2-3 0,7 4 1 0,-9-2-2 0,9 4 1 15,-6 3-1-15,4-1 0 0,-5 2-4 0,3 1 0 16,-3-2-2-16,3 5-2 0,0-1-2 0,-1 1 0 0,5 1 1 16,-4 1 1-16,4 0-2 0,-5-2-3 0,5 1-4 0,2 1-2 15,-2-4-5-15,2 1-5 0,-2 3-7 0,6-7-3 16,0 3-3-16,0-2-2 0,6 0 1 0,-2 0-1 0,2-3 1 15,-2-2 0-15,-2-1 0 0,9 4 3 0,-5-3 1 16,4 1-2-16,0-4 1 0,5 1 2 0,-3-1 0 0,-1-3 3 16,7 1-1-16,1-2-11 0,-3 0 5 0,1-2 3 15,-1-2 3-15,1 1-2 0,0-2-2 0,-1-4-2 0,1 1-2 16,-1-2 10-16,5 0-6 0,-5-2-3 0,1-3-4 16,-1-3 2-16,1 0-2 0,-5-4-4 0,7 0 1 0,-7-1-1 15,-5 1-4-15,3-3-1 0,-4 0 1 0,-2-3-2 16,-4 3-1-16,6 1 5 0,-6-4 0 0,0 3-2 0,0-1 4 15,0-1 1-15,-6 3 0 0,6-1 0 0,-4 1-1 0,4 2 0 16,-2-1 1-16,-2 3 1 0,-2-1 2 0,2 3 3 16,2 3 2-16,-3-2 3 0,1 2 5 0,-2 2 3 0,4 0 4 15,-2 2 8-15,0 2 1 0,-2-2 0 0,6 4 1 0,-5-1-1 16,5 4-2-16,-6-2 3 0,6 3-4 0,0-2-4 16,-2 4-3-16,2-1-3 0,0-1-4 0,-4 3-3 0,4 0-3 15,0 0-7-15,0 0 8 0,-6 3-9 0,6-1-6 0,-4 0 0 16,4 3 0-16,-2 0 2 0,-3 2 0 0,1 4 2 15,-2-2-7-15,2 0 6 0,2 3 5 0,-2-1 4 0,-2-1 2 16,1 2 1-16,5 0 2 0,-2 0-1 0,2 3 0 16,-4-3 1-16,4 4 1 0,-6 2 0 0,6-2-2 15,0 4-1-15,0-2 1 0,6 0 1 0,-6 2 0 0,4-3 0 0,-2-1-5 16,9 2-1-16,-7-2 1 0,2 3 1 0,4 1-1 16,-3-3-1-16,7 1-3 0,-6-4-1 0,3 1 2 15,-3 2 0-15,0-5 1 0,1-1-5 0,-3-1-12 0,4-2-14 16,-4-1-16-16,5 0-18 0,-5 2-24 0,0-5-25 15,4 2-31-15,-6 0-25 0,-1-2-22 0,1 0-18 0,2 2-19 0,-2-3-15 16,-2-1-17-16,2 0-12 0,-4-2-20 0,6-2-46 16,-6 0-91-16,5-1-46 0,-5-3-8 0</inkml:trace>
  <inkml:trace contextRef="#ctx0" brushRef="#br0" timeOffset="47142.44">4583 12622 329 0,'0'-2'526'0,"-4"0"-86"0,4 1-100 0,0-2-79 16,0 1-57-16,0 2-31 0,0 0-26 0,0 0-19 15,0 0-18-15,0 2-24 0,0 1-23 0,0 0-20 16,0 3-16-16,4 1-11 0,2 1-5 0,-2 1-3 0,-2 2 2 16,2 2 6-16,3 1 9 0,-1-2 5 0,-2 1 7 0,6 2 4 15,-4 1 5-15,5-1-2 0,-5-1 1 0,4 2-2 16,-4-3-5-16,5 0-7 0,-1-3-8 0,-8 1-4 0,9 1-8 16,-7-3 1-16,2 0-4 0,0-2-1 0,0 1-1 0,-2-2-2 15,3-1 0-15,-3-1-1 0,0 1-2 0,-2-3-4 0,2 0-7 16,6 1-6-16,-3-2-8 0,-1-1-7 0,4 0-8 15,-4-1-8-15,5-4-8 0,-5 3-5 0,8-4 2 16,-7-1 2-16,5 0 4 0,-2-3 3 0,5 2 7 16,-9-1 7-16,4-3 7 0,-8 2 10 0,9 0 4 0,-7 3 2 0,-2-3 5 15,2 3 7-15,2-1 5 0,-6 1 5 0,4 0 5 16,-4-2 7-16,2 2 8 0,-2 0 6 0,0 3 7 0,0-2 8 16,0 0 7-16,0-1 7 0,0 3 5 0,5-3 5 15,-5 3-1-15,0 1 0 0,0 2-3 0,0-2-4 0,0 3-9 16,0 0-12-16,0 0-12 0,0 0-11 0,0 0-10 0,0 0-6 15,0 3-6-15,0-1-6 0,6 3-2 0,-6-1 0 16,4 2 1-16,-4 0 4 0,2 3 3 0,2-1 1 16,2 1 3-16,-2 0 3 0,7 2 4 0,-9-1 5 0,8 2 10 15,-4 0 0-15,5-4 1 0,-5 4 4 0,8-3 1 0,-7 2 3 16,7-2-2-16,-1-1-2 0,1 2-8 0,-2-3 2 0,-1 1 2 16,1-2 3-16,3-3 6 0,-3 1 6 0,2-2 11 15,-1-2 13-15,-7-2 13 0,9-2 8 0,-9 0 11 16,6-5 6-16,-2 0-2 0,-3-3-2 0,-3 0-6 0,2-4-7 0,-2-1-8 15,-4 3-7-15,0-5-12 0,0-1-8 0,-4 3-7 16,-6-2-7-16,3 0-8 0,-3 1-6 0,4 2-9 0,-4-1-5 16,3 1-2-16,-3 1-4 0,4 3-11 0,-4 0-14 15,3 0-13-15,-3 3-18 0,0 0-17 0,8 1-20 0,-9 0-23 16,7-1-25-16,2 3-21 0,-2 1-25 0,4 0-25 0,-6-1-27 16,6 2-28-16,-4 4-29 0,4-2-26 15,0 2-20-15,0 0-15 0,4 0-10 0,-4 0-28 0,6 0-67 16,0 2-47-16,-2-2-2 0</inkml:trace>
  <inkml:trace contextRef="#ctx0" brushRef="#br0" timeOffset="48259.07">5916 12496 26 0,'-4'0'244'0,"2"0"-34"15,-6 0-28-15,6 0-25 0,-3 0-17 0,5 0-16 16,-6 0-17-16,6 0-13 0,-4 2-12 0,4-2-9 0,0 0-5 16,0 0 1-16,0 0-2 0,0 0 0 0,0 1 1 15,0-1 3-15,0 0 2 0,0 0 3 0,0 0 2 0,0 0-5 16,0 0 5-16,0 0 1 0,0 0 2 0,0 0 5 16,0 0 1-16,4 0 2 0,-4 0 4 0,6 3 9 0,-1-2 4 15,-3 1 6-15,8 0 5 0,-6 1 5 0,6-2 4 16,-3 1 3-16,5-1-2 0,3 2-2 0,-3-1-7 0,4-1-6 0,1-1-9 15,4 0-10-15,-5 0-12 0,1 0-11 0,-1 2-7 16,5-1-11-16,-5 2-8 0,1-3-9 0,-7 0-9 0,7 0-7 16,-5 0-6-16,3 0-6 0,-3 0-11 0,3 0-16 15,-9 0-16-15,4 0-24 0,-4 0-20 0,1 0-38 0,-3 0-44 16,-2 0-46-16,2 3-43 0,-4-3-38 0,6 0-36 16,-6 0-30-16,0 0-43 0,-6 0-64 0,0 0-73 0,-9 0-20 15,-3 0 14-15</inkml:trace>
  <inkml:trace contextRef="#ctx0" brushRef="#br0" timeOffset="48456.18">5869 12798 233 0,'4'-3'476'0,"-4"-2"-69"0,6 1-114 16,0-2-97-16,-2-1-71 0,7 1-45 0,1 0-26 15,2 2-12-15,-1 0-7 0,3 1-8 0,5 2-11 0,2-3-15 16,0 2-16-16,3-1-15 0,-1 2-16 0,4-1-18 16,-2-1-18-16,0 2-21 0,0-2-22 0,0 1-25 0,-5 0-37 15,5-3-63-15,-4-1-98 0,0 2-41 0</inkml:trace>
  <inkml:trace contextRef="#ctx0" brushRef="#br0" timeOffset="49615.09">6912 12297 268 0,'-4'-3'368'0,"4"3"-61"0,-6-1-56 16,6 1-47-16,-4 0-36 0,4 0-29 0,-2 0-24 0,2 1-21 15,0 2-21-15,0-1-18 0,-4 1-9 0,4 2-2 0,-6 3-10 16,6 0 5-16,-5 3 11 0,5 2 13 0,-2 2 14 16,2 3 10-16,-6-1 8 0,2 0 5 0,0 6 14 0,-2-1 0 15,6 3 1-15,-2 2-5 0,2-3-4 0,-4 2-3 16,4 1-6-16,-5 2-3 0,5-2-6 0,-6 3-6 0,6 0-3 15,-4 0-6-15,2 1-3 0,-2-1 2 0,-7-4-1 0,9 2-4 16,-8 0-4-16,6-2-2 0,-2 0-6 0,0-2-3 16,1-3-5-16,-1 1-5 0,2-5-9 0,4 2-4 15,-2-5-3-15,-2-1-3 0,4-1-3 0,-6-3-2 0,6 0 1 16,0-1-3-16,0-1 0 0,0-1-2 0,0-4 0 0,0 3 3 16,0-5 8-16,0-4 6 0,0 3 9 0,0 1 14 0,6-2 12 15,-6-2 8-15,4-1 4 0,-4-2-3 0,0-2-7 16,0-3-7-16,2-3-14 0,-2-4-14 0,4-2-16 15,-4-3-14-15,6-3-13 0,-1-2-15 0,1-1-10 0,-2-5-9 16,-2-2-11-16,8-1-7 0,-6-1-4 0,3-2-1 0,-1 2 1 16,0-1 9-16,-2 0 9 0,7 0 7 0,-7 4 7 15,4-2 16-15,0 4-2 0,0-1 2 0,7 3 0 0,-9 0 1 16,9 3-1-16,-9 0-4 0,6 3 0 0,3 3-16 16,-3 6 4-16,3-4-2 0,-3 5-3 0,-2-1-8 0,7 4-1 15,-1-2 2-15,1 6-5 0,4 0-2 0,-3-1 3 16,-1 3-1-16,1-1 2 0,5 2 5 0,-6 2-2 0,-1 2 2 0,1 2 5 15,-1 0 5-15,1 2 2 0,-1 2 5 0,-1 2 0 16,1 2 1-16,-3 1 7 0,-3 0 1 0,0 1-1 0,3 4-2 16,-3 0 5-16,-4 2 1 0,-2-2 4 0,3 2 2 15,-3 3 2-15,-2-3 2 0,-2 4 2 0,0-1 2 0,-2 0-1 16,2-1 1-16,-4 1 1 0,-3-2 2 0,3-1-2 16,-2 3 3-16,-4-2 2 0,-1-2-1 0,5 1-1 0,-4-1 1 15,4 1-2-15,-5-5 1 0,5 3-1 0,-4-2 0 0,4-1 0 16,-5-2 1-16,5-1-1 0,-4-1 3 0,4-2-1 15,-1 1-1-15,3-2 1 0,-6 1-2 0,8-3-1 0,-9 2 0 16,7-2 2-16,2-1 0 0,-2-1-3 0,0 0 2 16,-2 0 0-16,6 1 1 0,-4-1 0 0,4 0-1 0,0 0 0 15,0 0-2-15,0 0 2 0,0 0-1 0,0 0 0 0,0 0-2 16,0 0-1-16,0 0 1 0,4 0 0 0,-4 0-3 16,6 0 1-16,-6 0-1 0,4 0-2 0,0 0 2 15,-2 0 0-15,2 3 1 0,7-1-1 0,-5-1 2 0,4 1 1 16,3 2 0-16,1-1 1 0,-1 2-1 0,-3-1-3 0,2 1 2 15,3 1 0-15,1 0 0 0,-3-1 0 0,3 2-1 16,-1 0 1-16,-3 3 1 0,-6-2 1 0,9 3 0 0,-9-2-2 16,0 1 0-16,5 1-1 0,-7 0-1 0,-4 1 2 15,2-3 1-15,-2 1 0 0,0-2 1 0,-2 3 2 0,-2-2 5 16,-3-1 8-16,-3 2 11 0,4 0 6 0,-9-1 6 0,3 1 6 16,2-3 2-16,-3-1 1 0,-7 1 2 0,-1 2-5 0,4-2-5 15,-1-1-5-15,-7-1-2 0,2 0-3 0,-4 0-1 16,5-1 0-16,-1 0-3 0,-2 0-5 0,2-2-2 15,3-2-5-15,3 0 0 0,-6 0-3 0,7 0-3 0,5-2-3 16,-5 1-6-16,4-4-7 0,3 1-17 0,-3-1-19 0,6-2-22 16,-5-1-20-16,5 0-20 0,-4 1-20 0,6 1-19 0,-3 1-19 15,3 1-17-15,-2-2-17 0,6 1-16 0,0-1-16 16,0 0-17-16,6 1-18 0,3 0-22 0,-7-3-42 16,8 1-77-16,0-1-43 0,3 0-11 0</inkml:trace>
  <inkml:trace contextRef="#ctx0" brushRef="#br0" timeOffset="53696.37">7739 12360 113 0,'0'0'115'0,"0"0"-7"16,7 0-7-16,-7 0-7 0,0 0-7 0,0 0-9 0,0 0-7 15,0-1-9-15,0 1-5 0,0 0-5 0,0 0 0 16,0 0-2-16,0 0-3 0,0-4 0 0,0 4 2 15,0 0-1-15,0 0 2 0,0 0 0 0,0 0 2 0,0 0 0 0,0 0 4 16,0 0 3-16,0 0 1 0,0 0 4 0,0 0 3 16,0-1 4-16,0 1 3 0,0 0 5 0,0-2 4 0,0 2 4 15,0 0 3-15,0 0 2 0,0 0 5 0,0 0 0 16,0 0 1-16,0 0-1 0,0 0-2 0,0 0-3 0,0 0-2 16,0 0-4-16,0 0-3 0,0 0-4 0,0 0-4 0,0 0-4 15,0 0-3-15,0 0-1 0,0 0-2 0,0 0 1 16,0 0 0-16,0 2 1 0,0-2 3 0,0 0 7 15,0 0 3-15,0 0 4 0,0 0 8 0,0 0 6 0,0 0 7 16,4 1 3-16,-4 3 5 0,0-4-1 0,0 1 1 0,0 1 0 16,2 0-5-16,-2 0-2 0,4-2-5 0,-4 2-2 0,6-1-5 15,-6 2-3-15,6-2-5 0,-6 1-7 0,4 3-10 16,-4-3-9-16,5 4-7 0,-3 3-11 0,2 0-9 16,2 1-7-16,-2 1-2 0,-2 5-2 0,2-1-1 0,2 3 0 15,1 2 1-15,-3 1-2 0,6-1-1 0,-8 4-3 0,9 0 0 16,-7 3-2-16,6 0-2 0,-8-1-5 0,8 3 0 0,-5-2 3 15,-3 2-1-15,2-1-2 0,2-1-3 0,-2-2-1 16,-2 2 0-16,2-1 0 0,2-1-1 0,-6-1-4 16,5-1 2-16,-5-4 1 0,0 1 1 0,0-3-2 0,0-2 1 15,0-2 0-15,0-2 1 0,0-2 6 0,0 2 1 0,0-4-2 16,0-2-1-16,0-1-1 0,0-1 1 0,0 1 1 0,0-3 1 16,0 1-2-16,0-2 1 0,0 0 8 0,0 0 6 15,2-2 3-15,-2-3 3 0,4 2 0 0,-4-3-2 0,6-1-2 16,-6-3-5-16,4-1-4 0,0-2-3 0,-2-2-5 15,5-6-3-15,3-1-3 0,-6-2-2 0,2-4-1 0,0 1 0 16,1-4-1-16,3 2-2 0,-6 1 1 0,2-3 0 16,5 1-1-16,-7 3 2 0,2-3-1 0,0 6 0 0,0-4 1 15,3 4 0-15,-1 0 2 0,-4 3-2 0,2-1 0 16,-2 0 0-16,3 8 0 0,-3-4-3 0,-2 1-3 0,2 3 2 16,2-2-5-16,-2 2-3 0,-2 3-4 0,2 3-7 0,-4 1-6 15,7 1-7-15,-7 3-15 0,4-2-22 0,-4 4-22 16,0 1-27-16,0 1-29 0,0 0-30 0,0 3-32 0,0-4-33 15,2 0-31-15,-2 0-22 0,4 1-17 0,-4 2-10 0,6 3-6 16,5 1 4-16,-7 0 3 0,2 3 6 0,6 0 5 0,3-2-4 16,-3-1-41-16,-2 0-86 0,5 0-28 0,-7 1-1 15</inkml:trace>
  <inkml:trace contextRef="#ctx0" brushRef="#br0" timeOffset="54433.68">8605 12790 86 0,'-10'-8'442'0,"4"-1"-75"0,-4 1-86 0,3 0-69 16,3 1-41-16,-4 1-25 0,4 1-14 0,-7-1-9 15,1 1-11-15,8 4-14 0,-8 0-20 0,6 1-21 0,-3 0-18 16,-3 1-17-16,4 0-8 0,-4 8-2 0,3-1-1 0,-3 3 1 16,0-2 9-16,-1-1 10 0,1 2 14 0,-2 4 12 15,1-1 6-15,1-1 2 0,-2 3 3 0,5 2 3 0,-7 0-3 16,4 2-8-16,-3 0-7 0,7 0-7 0,-9 1-2 0,9-1-2 15,-4 1-2-15,4-2-3 0,2 1-4 0,-5-2-2 16,1 0-5-16,6-1-3 0,-2-1-5 0,4 0-5 0,-6-2-3 16,6-2-2-16,0 0-1 0,6-2-1 0,-6-1-2 15,4-1-1-15,-4-2-1 0,2-1 4 0,-2-1 0 16,8 2 2-16,-6-3 7 0,9-2 6 0,-7-2 6 0,2 0 8 16,6-2 0-16,3-2 0 0,-3-1 0 0,-1-3-2 0,5-2-7 15,1-2-6-15,-7-1-6 0,7-2-6 0,-1-3-1 16,1-1-2-16,-1 0-4 0,1-4 1 0,-7 6-1 0,0-2 2 15,1 0-2-15,-1 1-1 0,-4-2 0 0,5 2 0 16,-1 3 0-16,-8-1 1 0,4-2 3 0,-6 6-4 0,4-3 4 16,-4 2 7-16,4-1 3 0,-4 3 2 0,0 0 4 0,0 1 2 15,0 2 1-15,0-2 5 0,0 2 2 0,0 2-2 16,0 0 0-16,0 2-9 0,0 0 4 0,0 3 3 0,3-1 1 16,-3 2-1-16,0 0-1 0,0-1-2 0,0 3 2 0,0 0 13 15,4 0-4-15,-4 0-6 0,0 0 0 0,-4 0-4 0,4 0-3 16,0 0-3-16,0 0-4 0,0 3-7 0,4-1-3 15,-4 0-5-15,0 2-2 0,0-1-3 0,0 2 1 16,0 1 0-16,-4 1 2 0,4 2 6 0,-3 2 4 0,-1 2 3 16,4 1 7-16,0 2 8 0,-4 0 6 0,4 1 4 0,-6 2 1 15,6-1-1-15,0-1-2 0,0 2 0 0,0-3-6 16,6 1-5-16,-6 0-5 0,4-2-6 0,-4 0-7 0,4-2-2 16,-4 2 0-16,3-4 2 0,-3 2-3 0,4-3 2 15,-4-1-2-15,6 3-7 0,-6-6-7 0,4 2-21 0,-4-4-21 16,2 1-36-16,-2-2-35 0,0-1-43 0,0 2-43 15,4-2-39-15,-4 4-32 0,6-5-24 0,-6-1-24 0,5-1-16 16,-3-5-38-16,8 3-72 0,-6-5-61 0,-2 2-18 0,2 3 10 16</inkml:trace>
  <inkml:trace contextRef="#ctx0" brushRef="#br0" timeOffset="55063.53">8829 12766 216 0,'0'-6'589'0,"-2"2"11"15,2-1-104-15,-5 3-106 0,5-3-81 0,0 4-61 0,0-2-47 16,0 3-37-16,0 0-31 0,0 3-28 0,-6-1-29 16,6 3-23-16,0 1-14 0,0-1-4 0,6 7 0 0,-6-2 3 15,5 4 8-15,-5-1 4 0,2-2 6 0,4 2 4 16,-2 2-3-16,0 0-7 0,-2 1-1 0,2-1-3 0,3-1-7 15,-3 2-5-15,-2-5-6 0,2 4-5 0,2-3-5 0,-2-3-3 16,-2 0-3-16,2-3-8 0,3 3 2 0,-3-3 1 16,-2-2-4-16,2 1-3 0,2-3 0 0,-2 3-3 0,2-5-5 15,-1-5-4-15,1 3-9 0,0-4-9 0,0-2-7 16,5-2-12-16,-5 2-11 0,4-1-4 0,-4-3 0 16,5 2-1-16,-7-3 4 0,0 4 6 0,2 1 7 15,0-2 14-15,1 0 11 0,-3 0 10 0,-4 3 15 0,2-1 11 0,-2 1 13 16,0 1 8-16,4 1 15 0,-4 1 9 0,6 1 3 15,-6-1 6-15,0 3-1 0,0 1-3 0,0 0-5 0,0 0-5 16,0 0-13-16,0 0-8 0,0 0-4 0,0 0-8 16,0 0-11-16,0 1-3 0,0 3-6 0,0-3-1 0,0 4-2 0,0-2 3 15,-6 0 0-15,6 3 2 0,0-1 2 0,-4 1 6 16,4 0 0-16,0 1 5 0,0 1-1 0,0 2-1 0,0 0 0 16,0-2 1-16,0 1 0 0,0 1-4 0,0 2-1 15,4-3 0-15,2-1-2 0,-2 5-1 0,0-4-1 0,-2 0 2 16,5-1-1-16,-3 3 1 0,0-1 0 0,-2-3-2 0,2 1 1 15,6-5 1-15,-8 2 0 0,9-4 0 0,-5 0-1 16,2 1 1-16,1-4 0 0,1 1 1 0,0-5 0 16,1 3-1-16,1-4 0 0,4 0-3 0,-1-2 2 0,-3-4-3 15,3 2 0-15,-3-4 1 0,-6 1 4 0,9-1 7 16,-9-1 7-16,0 2 8 0,-2-2 2 0,1 2 2 0,1-1 2 16,-6 3-2-16,2 0-5 0,-2-3-5 0,0 5-8 0,0-2-11 15,-2 4-11-15,2-2-15 0,-6 1-19 0,1 0-19 16,1-1-21-16,-2 0-27 0,2 1-33 0,-2 1-33 0,-5-2-32 15,5-1-28-15,-4 4-27 0,4 1-22 0,-5 3-17 0,5-1-15 16,-4 2-13-16,-1 0-23 0,5 2-59 0,0 0-74 0,2 0-25 16,4 0 4-16</inkml:trace>
  <inkml:trace contextRef="#ctx0" brushRef="#br0" timeOffset="56386.11">10059 12299 278 0,'0'-2'440'0,"-7"-1"-87"0,7 3-86 0,-4 0-71 0,4 0-51 16,0 0-34-16,0 3-22 0,0-1-8 0,0 1-4 0,0 2-1 0,4 3-4 16,-4 1 6-16,7 3 9 0,-3 1 10 0,-2 2 11 15,2 2 7-15,2 0 8 0,-2-1 10 0,-2 4 12 16,2-2-2-16,-4-1 1 0,7 2-3 0,-7 0 0 0,4-3-3 16,-4 0 1-16,4 2-2 0,-4-1-1 0,0-2-4 15,-4 2-9-15,4 1-12 0,-4-1-12 0,4-1-11 0,-7 0-14 16,3 0-14-16,2 1-17 0,-2-1-9 0,-2 2-8 0,0 1-4 15,2-2-6-15,-3 0-5 0,3 0-3 0,-2-2-3 16,2 1 1-16,2-2-2 0,-2-2-1 0,-2 2-1 0,1-3-3 16,5-1-6-16,-2-1-9 0,2-1-13 0,0-2-19 15,0-2-15-15,0 1-15 0,0-4-18 0,0 0-16 0,0-1-11 16,0-1-17-16,0 0-18 0,2-1-23 0,-2-1-30 0,0 0-30 16,0-3-27-16,0 2-25 0,0-4-26 0,0 1-23 15,5-4-21-15,-5 1-31 0,6-3-61 0,-2 5-34 0,-4-2 1 16</inkml:trace>
  <inkml:trace contextRef="#ctx0" brushRef="#br0" timeOffset="56664.88">9862 12629 323 0,'6'0'347'0,"5"0"-83"0,3-2-64 0,-1 1-48 0,3-1-36 16,1 2-23-16,-1 0-20 0,5 0-14 0,2-2-16 16,-3 0-11-16,3 0-12 0,4 1-9 0,0-2-12 0,-4 1-11 15,3 1-14-15,1-2-14 0,-4 0-15 0,4-2-18 16,-6 1-19-16,1 2-17 0,-1-1-16 0,0 0-26 0,-3-1-47 15,3-1-79-15,-5 0-61 0</inkml:trace>
  <inkml:trace contextRef="#ctx0" brushRef="#br0" timeOffset="57088.08">10859 12052 383 0,'-7'-3'529'0,"3"-4"-87"15,-2 4-104-15,4-1-85 0,-2 1-65 0,0 3-47 16,-2 3-35-16,1-2-22 0,3 5-16 0,-8 4-10 0,6 4-4 16,-2 3 4-16,-1 3 4 0,1 5 7 0,-4 2 8 15,4 3 6-15,2 3 3 0,-7-3 0 0,5 5-4 0,2 2-9 16,2-3-5-16,2 3-5 0,0-1-3 0,0-1-7 0,2-1-5 16,-2-1-6-16,4-5-4 0,-4 3-5 0,6-1-4 15,-2-1-5-15,3 3-8 0,-3-5-3 0,-2 0-16 16,8-3 5-16,-6-1 0 0,-2-2 1 0,2-1-10 0,7-4-12 15,-9 4-17-15,8-2-19 0,-6-1-10 0,3-1-29 0,3-4-29 16,2 0-24-16,3-2-19 0,-3-4-16 0,-2 3-11 16,7-3-10-16,-3-5-12 0,3-1-13 0,2-5-16 0,-3 1-30 15,-1-3-64-15,1-5-83 0,1 4-32 0</inkml:trace>
  <inkml:trace contextRef="#ctx0" brushRef="#br0" timeOffset="57466.01">11450 12161 373 0,'0'-6'512'0,"2"2"-80"0,-2-1-86 0,0 3-65 16,0-4-49-16,0 5-35 0,0 1-25 0,0 0-21 0,0 1-16 15,0 5-17-15,0-4-11 0,0 10-6 0,0-2 3 16,0 2 0-16,0 2 5 0,4 3 4 0,-4 0 0 0,0-3 0 16,0 5-5-16,0 2-9 0,0 1-8 0,0 1-8 15,0-1-10-15,0 1-7 0,0 2-7 0,0-3-8 0,0 2-4 16,0-1-6-16,0-1-9 0,0 1-8 0,0-3-4 0,0-1-6 15,0-1-1-15,0 2-5 0,0-3-6 0,-4 0-9 16,4 0-15-16,0-3-22 0,0 0-35 0,0-1-45 16,0-2-51-16,-2 2-54 0,2-4-57 0,0 4-50 0,0-5-52 15,0 1-66-15,0-3-119 0,0-4-47 0,0 3 6 16,-4-2 27-16</inkml:trace>
  <inkml:trace contextRef="#ctx0" brushRef="#br0" timeOffset="57865.97">11809 12443 222 0,'17'-5'294'0,"0"4"-92"0,-5 0-70 0,4-1-50 16,-1 2-29-16,-3 0-20 0,3 2-8 0,-9-1-8 0,4 0-4 15,-8 3-3-15,9-3 0 0,-7 1 5 0,-4 0 7 16,2 0 8-16,-2 0 7 0,0 4 11 0,-2-4 8 0,2 3 9 16,-4-1 6-16,-2-6 4 0,1 2 5 0,3 0 5 15,-8 2 2-15,4-1 2 0,-5 1 3 0,1 1 2 0,4-2 2 16,-4 0-4-16,3 1 0 0,-3 1-4 16,4-2-2-16,2-1 0 0,-7 2-1 0,9-2-2 0,-2 0 2 0,-2 0-1 15,2 0 0-15,4 0 0 0,-2 0-4 0,2 0-3 16,0 0-4-16,0 0-8 0,2 0-9 0,-2 0-8 0,4 0-8 15,-4 0-7-15,6-2-8 0,-6 2-6 0,4-1-6 0,-2-2-2 16,3 1-5-16,1 1-3 0,-2 0 5 0,2-2-15 0,4 1-15 16,-3 1-20-16,5-3-25 0,-2-1-28 0,5 3-31 15,-9-3-31-15,6 2-40 0,-1-1-22 0,-1-3-24 0,5 3-23 16,-3-3-36-16,-2-4-70 0,7 2-88 0,-5 0-25 16,-1-1 12-16</inkml:trace>
  <inkml:trace contextRef="#ctx0" brushRef="#br0" timeOffset="58679.13">12469 12058 188 0,'0'-6'543'0,"0"3"-35"15,0 0-89-15,0 2-84 0,0-2-65 0,0 3-52 16,0 0-40-16,0 0-35 0,-4 4-28 0,4 1-29 0,-2 1-19 16,2 3-20-16,-4 1-7 0,4 5-5 0,-7 5 1 15,7 1 4-15,-4 5 3 0,2-1 3 0,-2 3 2 0,-2 0-2 16,2 1-7-16,-7 2-7 0,9-2-3 0,-2-2-15 16,-2 6 3-16,2-7-1 0,-2 3-5 0,-1-1-3 0,3-1-1 15,-2-3 0-15,0-3-4 0,2 2 10 0,-2-4-9 16,-1 1-2-16,3-3-12 0,2-3 6 0,2 0 4 0,-4-1 1 15,4-2 0-15,-6-3 2 0,6-1 0 0,-4-1 2 0,4-3 11 16,0 3-5-16,0-6-2 0,0 2 7 0,4-2 4 16,-4-2 2-16,0 2-1 0,6-6 2 0,-6-1 0 0,4-2-1 15,-4-1-2-15,2-5-9 0,-2 1-6 0,4-3-6 0,3-3-6 16,-3-2-9-16,-2-3-6 0,2-3-9 0,2 4-6 16,0-5-8-16,-2 0-8 0,7-4-6 0,-5-1-2 15,4 1 1-15,3-1 3 0,1 2 5 0,-1 0 7 0,-3 4 6 16,2-1 10-16,3 5 9 0,-3 0 3 0,-2 1-1 0,7 3-1 15,-7 1 1-15,7 2-1 0,-3 3-1 0,3 3-1 0,-5 0 0 16,5 2 2-16,-1 1 4 0,1 2 3 0,-1 1 2 16,1 2 0-16,4 0 0 0,-5 2-2 0,-5 1 0 15,5 0-3-15,-1 1-1 0,-3 2-5 0,0-2-2 0,-1 4-2 16,-3-3-1-16,0 4 3 0,0 1-1 0,-5 0 3 16,1 1 0-16,2 2 1 0,-2 1 1 0,-4-1 1 0,-4 2 1 15,4 0 3-15,-6 2 0 0,-1 1 4 0,-1 0 3 0,0 1 3 16,0-2 2-16,-5-3 1 0,-1-1 0 0,1 3 0 15,1-5 0-15,-2 3 0 0,3-1-2 0,-1-1-1 0,-3-2-1 16,5 3-1-16,-2-3-1 0,5-2-2 0,-7 1-1 16,8-1-2-16,-5 0-2 0,9-3-1 0,-8 3 0 0,6-1 1 15,2 0-1-15,-2-1 1 0,4 1 1 0,-4-1 1 16,4-1 4-16,-7 2 0 0,7-1 1 0,0 2 1 0,7-2 1 0,-7 1 2 16,4 1 0-16,0-1 2 0,2 2 1 0,0 0 0 15,0-1 0-15,-1 3 2 0,5-2-2 0,-8 1 0 0,8 0-2 16,-6-1 0-16,3 3-3 0,-1-2 3 0,-2 1 0 15,-2-1-1-15,2 1 2 0,2 1-2 0,-2-2 2 0,-4 2 2 16,0-2 6-16,0 2 8 0,0-2 8 0,-4 0 12 16,-2 1 13-16,2 0 13 0,-2 1 13 0,-5-2 11 0,-1 1 4 15,2-1 0-15,-3-1-3 0,-3 2-2 0,-5-1-10 16,5 0-11-16,-5-1-11 0,2-1-12 0,-6 2-10 0,7-1-8 16,-3-2-13-16,1 2-14 0,-3-1-18 0,6 2-20 0,1-4-22 15,-1 2-21-15,1-5-24 0,1 0-23 0,9 0-16 0,-4 0-19 16,-1-3-18-16,11 0-17 0,0-3-19 0,0-2-33 15,11-1-47-15,-1-1-97 0,0-3-46 0,7 3-14 16</inkml:trace>
  <inkml:trace contextRef="#ctx0" brushRef="#br0" timeOffset="59091.92">13192 11806 224 0,'0'-4'564'0,"7"2"-33"0,-3 0-97 0,-2 2-87 0,2 0-69 16,2 0-53-16,-2 2-37 0,-2 3-29 0,7-2-15 15,-3 4-5-15,0 2-1 0,0 4-3 0,5 2 2 0,-5 2 2 16,4 0 4-16,-2 6-1 0,1 3-3 0,-5-4-11 16,2 7-10-16,0 1-9 0,-6 3-11 0,4-3-15 0,-4 5-11 15,-4-3-10-15,-2 5-10 0,4-2-10 0,-6-2-7 0,-1 3-9 16,-5 0-6-16,4 0-3 0,-3 0-3 0,-1-4-1 15,-3 3-4-15,5-1-2 0,-5-1-2 0,1-3-10 0,-1 2-10 16,-4-1-18-16,11-2-25 0,-6-1-28 0,3-3-35 0,5-3-41 16,0-3-44-16,-1 1-48 0,-1-3-46 0,8-2-39 15,-4-2-27-15,2-4-29 0,4-6-43 0,0-3-88 0,0 0-42 16,4 0 1-16,2-1 23 0</inkml:trace>
  <inkml:trace contextRef="#ctx0" brushRef="#br0" timeOffset="59950.21">14075 12031 427 0,'-10'-6'391'0,"-3"2"-84"16,3-1-72-16,-2 2-52 0,-3 0-34 0,3 3-21 16,-5 3-13-16,3 0-7 0,-3 3-7 0,7 1-5 0,-7 3-7 15,1 2-8-15,3 0-4 0,3 4-2 0,-2 1 1 16,-3 1 2-16,5 3 2 0,-7-1 1 0,7 1 3 0,2 2 2 16,-7 0 0-16,9-3-2 0,-9 4-7 0,9 0-7 15,-6 1-7-15,2 1-4 0,-1-3-3 0,7 1-4 0,-2 1-7 16,0-1-9-16,2-2-3 0,1 1-5 0,3 0-6 0,0-2-5 15,0-3-6-15,0 1-4 0,3-1-2 0,-3-3 0 16,4 1 0-16,2-2 1 0,-2-4 0 0,2 0 0 0,0-3 0 16,5 1-2-16,-5-2 3 0,4-1 1 0,1-4 0 0,1-1 1 15,2-1-1-15,3-4-1 0,-5-1 0 0,5-1-3 16,2-1-4-16,-1-3-5 0,-1-2-4 0,8-3-9 16,-9-1-8-16,3 0-8 0,-3-6-8 0,5 0-8 0,0-4-9 15,-3-1-1-15,-1-1-1 0,-3-4 5 0,3 0 8 0,-5 0 4 16,-2-1 8-16,-3 1 10 0,3-1 9 15,-2 3 4-15,-6-4 6 0,5 3 3 0,-7-1-5 0,4 1 13 0,-4-1 9 16,0 3 9-16,0 2 9 0,0 2 10 0,0 2 8 16,0 2 7-16,0-1 8 0,0 4 0 0,0-1-5 0,0 3-5 15,-4 2-3-15,4 1-3 0,0 0 4 0,0 0 4 0,0 4 5 16,0 1 2-16,0-1 3 0,-7 0 7 0,7 2 2 16,0 2 2-16,0 1-2 0,0-2-4 0,0 4-8 0,0-1 3 15,0 1 2-15,0 0-1 0,0 2-1 0,0-1-6 0,0 2-9 16,0 0-9-16,0 0-4 0,0 2-14 0,0-1-10 15,0 3-6-15,0-1-8 0,0 3-3 0,0 1-2 0,-2 0 2 16,2 4 10-16,-4 2 10 0,4 4 14 0,-4 1 5 16,-2 3 9-16,2 2 7 0,2 1 7 0,-3 1 5 0,-1 2-1 15,2 0-2-15,-2-2-6 0,4 3-3 0,-2 2-3 16,0 1-2-16,-3-1-3 0,7 2-4 0,-2 1-5 0,2-3-5 16,-4 0-5-16,4 1-7 0,0-5-3 0,0 2-3 0,0-2-3 15,4 0-2-15,-4-3-2 0,2 1-5 0,-2-3-9 16,7 0-13-16,-3-2-17 0,0-2-21 0,-2-1-23 0,4 0-29 15,-2-3-33-15,2-2-31 0,-1-2-33 0,-5-3-37 0,2 1-41 16,-2-1-41-16,4 1-38 0,2-3-31 0,-2 1-30 0,2-3-54 16,5-2-114-16,-1-2-35 0,2-1 7 0,3 1 35 15</inkml:trace>
  <inkml:trace contextRef="#ctx0" brushRef="#br0" timeOffset="60683.89">14493 12167 59 0,'0'-8'641'0,"0"2"36"0,0-1-63 0,-5 5-112 16,5 2-99-16,-2-5-82 0,2 4-66 0,0 1-53 0,0 0-46 15,0 1-35-15,0 4-28 0,2 3-22 0,-2 1-17 0,5 3-7 16,-5 0-1-16,6 3-2 0,-6 3 3 0,4-1 0 16,-4-1 1-16,2 2 0 0,2 2-1 0,-4-2-6 0,6 2-4 15,-6-2-1-15,0-1-3 0,0 1-5 0,0-3-2 0,4-1-6 16,-4 1-3-16,0-2-6 0,3 1-1 0,-3-1-4 0,0-2-2 15,4-2 0-15,-4 2-3 0,6-4 3 0,-6-2-3 16,4 1-1-16,-4-2-1 0,2-1-4 0,2 0-4 0,2 0-3 16,5-3-7-16,-5-3-4 0,4 2-5 0,1-2-7 15,5-3 0-15,1-2-4 0,-1-1-3 0,5-3-6 16,0-1 1-16,-5 0 0 0,1-2 5 0,1-1 6 0,-7 1-1 16,-1-2 4-16,0-2 7 0,1 3 8 0,-5 1 4 15,0 0 6-15,0 0 0 0,-2 2 6 0,3 4 7 0,-3-1 4 16,-2 3 6-16,-2-1 10 0,4-1 4 0,-4 1 6 0,6 1 9 15,-6 2 6-15,0 3 7 0,0-3 8 0,0 3 3 16,0 1-1-16,0 1-3 0,0 0-6 0,0 0-8 0,0 1-10 16,-6 1-10-16,6 1-11 0,-4 0-9 0,4-2-3 0,-2 5-6 15,-2 3 3-15,4-2 8 0,-7 1 4 0,3 3 6 0,2-1 7 16,-2 4 2-16,4-2 1 0,0 2 6 0,0-1-3 16,0-1-5-16,4 2-3 0,-4-1-4 0,2 2-6 15,2-3-2-15,3 0-2 0,-1 1 0 0,-2-2-3 0,6 1-1 16,1-3 0-16,-5 0-1 0,4-2 0 0,-4 1 1 0,5-2 6 15,1-3 3-15,-4 1 4 0,5-2 4 0,3-2 1 0,1-2 1 16,-1 1 0-16,1-3 0 0,3-2-6 0,3-1-5 16,-2-2-5-16,2-1-4 0,-1-4-3 0,3-1 0 0,-2-2-2 15,0-4 0-15,-3 2 1 0,3-6 1 0,-6 4 6 16,-1-2 4-16,-1 1 4 0,-3-2 3 0,-2 1 4 0,1 3 1 16,-7-3 0-16,-2 0 0 0,4 2-6 0,-6 1-5 0,0 1-9 15,-6 0-14-15,4 1-21 0,-2 5-22 0,0-1-27 16,-3 1-31-16,-3 2-38 0,8 1-41 0,-8 2-50 15,5 4-50-15,-1-2-52 0,2 2-49 0,-4 1-41 0,0 3-43 0,-5 0-68 16,3 3-99-16,-3-2-30 0,5 5 21 0,0 1 49 16</inkml:trace>
  <inkml:trace contextRef="#ctx0" brushRef="#br0" timeOffset="83105.72">1896 15028 82 0,'0'1'128'0,"0"2"-8"0,6-1-7 0,-6-1-8 15,4 0-7-15,-4 3-7 0,2-3-8 0,-2 2-4 0,4-2-2 16,-4 0 2-16,4 2 0 0,-4-3 1 0,6 0 1 16,-6 0 1-16,0 0 0 0,0 0 2 0,0 0-2 15,0 0 0-15,0 0-3 0,0 0 2 0,0 0 2 0,0 0 2 16,5 0 1-16,-5-3-1 0,2 2 3 0,2 0-1 0,2-2 3 15,0-2 0-15,-2 3-5 0,2-3-3 0,1 3-4 16,1-3-4-16,-2-1-7 0,0-2-4 0,1 1 2 0,3-3-5 16,-4 2-5-16,4-2-7 0,-3-1-6 0,3-2-4 15,0-2-3-15,1-1-6 0,-1-5-11 0,2 1-4 0,-5 2-2 16,7-6 0-16,-8 0 0 0,11-4-2 0,-11 1 1 0,8-1-3 16,-7-2 0-16,3-1-1 0,-4 3-2 0,5-2-1 15,-5 5-1-15,-2 3-2 0,6-1-1 0,-8 1 0 0,2 1 2 16,3 2-1-16,-7 2 1 0,6 2 0 0,-6 0 1 15,0 1 1-15,0 2 0 0,0 0-1 0,0 2-2 0,0-3 1 16,-6 3-4-16,6 1 1 0,-7-1-1 0,3 0 0 0,4 1 1 16,-2 2-3-16,-2-1 2 0,4 1 0 0,-6 1 4 15,6 3 1-15,-4-4-2 0,0 2 1 0,4 3 10 0,-2-2-2 16,2 0-6-16,-5 2-1 0,5-2-4 0,-6 3 1 16,6-1 0-16,0-1 0 0,-4 2-11 0,4 0 5 0,0-1 4 15,0-1 5-15,0 2 4 0,0-1 1 0,0 0 5 16,0 2 2-16,-2-5 3 0,2 4 4 0,0 1 0 0,0 0-2 15,0 0-1-15,-4 0 1 0,4-1-2 0,0 1-1 16,0 0 1-16,0 0-3 0,0 0 2 0,0 0-1 0,0 0 2 16,0 0-2-16,0 0-2 0,0 0-1 0,0 0-2 0,-6 1-3 15,6-1-1-15,0 1-2 0,0-1-4 0,0 5-2 16,0-5-2-16,0 2-1 0,0 0-2 0,0 2-1 0,-4-1 0 16,4 3 2-16,0 1 1 0,0 3 3 0,-3 2 0 15,3-2 1-15,-4 5 3 0,4 1 6 0,-6 5 7 0,2-2 1 16,2 4 7-16,-2 2 4 0,-2 1 3 0,1 3 2 0,-1 1 0 15,6 2 0-15,-4 0-6 0,4-1 0 0,-2 4-5 16,-2-1-5-16,-2 3-3 0,2-1-2 0,2-1-2 16,-3 1 1-16,-1-1 1 0,0-1-3 0,2 3 2 0,-6-3 0 15,7 1 2-15,-7-2 0 0,4-1-2 0,-4 0-1 0,-1-3-2 16,5 2-1-16,-4-4 0 0,4 1 0 0,-5-1 0 0,7-2-2 16,-2-1 0-16,2 1-2 0,-3-1 0 0,3-5-1 15,4 3-1-15,0-5 0 0,0 4-1 0,0-5-1 16,4-1 1-16,-4 0 2 0,7-5-2 0,1 5 0 0,-6-3 0 15,8 0 0-15,-5-2 0 0,1-4 4 0,0 0-1 0,0 1 0 16,9-7 3-16,-5 2 1 0,2-2 0 0,-5 0 0 0,7-2 1 16,-2-1 0-16,5-3-1 0,-7-1-2 0,11-2 0 15,-5-3 0-15,1 1 0 0,0-3-1 0,-1 1-3 0,7-3 0 16,-7-3-1-16,-1 0-4 0,1-1-9 0,1-3-7 0,-5-1-14 16,9-1 1-16,-11 1-1 0,3 0-1 0,-3-1 1 15,-6 2-2-15,-2 1 4 0,2 0 4 0,-4 5 10 0,0-4-3 16,-4 2-6-16,4 0-5 0,-2 2-2 0,-2 2 1 15,-2 1 0-15,2-1-1 0,-2 2 0 0,-1 2 0 0,3 0 4 16,-2 1-1-16,0 5 1 0,0-5 1 0,-5 5 1 0,1-1 1 16,0 2-2-16,-3 2 1 0,-1 1-1 15,3 1 0-15,-1 1 0 0,-5 1 3 0,7 2-1 0,-4 0 1 0,1 0 3 16,3-1 1-16,0 3 2 0,3 0 6 0,-3 0 2 0,4-3 1 16,-5 1 3-16,5-1 1 0,2 1 3 15,4 0 2-15,-2-2-1 0,2-1 0 0,0 3-5 0,0-4-6 0,0 0-8 16,0 0-4-16,2 0-6 0,2 0-1 0,2-4-1 15,5 3 1-15,-1-1 5 0,3-2 5 0,3 0 3 16,5-2-1-16,-1-1-1 0,3 2-4 0,-2-5-3 0,2 3-5 16,-3-3 0-16,3 3-4 0,-2-2 3 0,-3 1 6 0,-1-1 4 15,8 0 6-15,-9-2 7 0,1 3 2 0,-1 0 3 16,1-1 6-16,-1 1 1 0,1-1 0 0,-3-1 3 0,-1 2 0 16,-3-1-1-16,2 1 3 0,-1 1 1 0,-1 0 4 15,-4-1 6-15,5 3 4 0,-7-1 5 0,-2 2 5 0,2 1 4 0,2-2 6 16,-6 2 4-16,4 0 0 0,-4 2 1 0,0-2-4 15,0 3-2-15,0-2-2 0,0 2-3 0,0 0-5 16,0 0-4-16,0 0-4 0,0 2-5 0,0-2-1 0,-4 3-3 16,-2-2 1-16,2 2 0 0,4 0 1 0,0 3 2 15,-2 0-1-15,2 2 4 0,-4 1 4 0,4 0 6 0,-7 2 1 16,7 1 1-16,-4 1 0 0,2 1-2 0,2-3 2 16,0 3-1-16,0 2-4 0,0-1-4 0,0 0-2 0,0 0-1 15,0 0 0-15,2 0-2 0,-2-2 2 0,4 0-4 16,-4 0 0-16,7-1-2 0,-3 0-2 0,2-3 0 0,0 0-3 0,-2 1 1 15,3-3-1-15,-1-2-2 0,-2 1-1 0,-2-2-1 16,8-1 2-16,-6 1-3 0,3-2 2 0,3-2 0 16,0-2 0-16,-4 0 3 0,5-1 0 0,-5-3-8 0,6-1 1 15,-1-3 1-15,-1-1-1 0,0 1 0 0,3-2 6 0,-3-1-8 16,-6-2-1-16,2-1 2 0,1 1-6 0,-3 0-1 0,-4 0-2 16,4 0-4-16,-4 1-10 0,0 2 6 0,-4-1-4 15,0-1 5-15,-3 5-3 0,3 0-1 0,2-2 1 16,-2 2 3-16,-2 2 4 0,-4-1 4 0,8 0-1 0,-9 4 2 15,5 0 5-15,-2 1-2 0,2 0 3 0,-1 1-2 16,3 0-2-16,-6 2-2 0,8 0 3 0,-9 0 1 0,7 0-3 16,-2 2 0-16,-4 0 0 0,-1 2 0 0,9-1 3 0,-8 3-1 15,6-1 1-15,-2 1 1 0,0 0 0 0,1 1 1 16,3 1 1-16,-2-1 1 0,-2 2-2 0,6-4-1 0,-4 2 1 16,4 1-3-16,0 0 4 0,4 1 1 0,-4 0 3 0,6-2 3 15,-2 0 4-15,-2 0 1 0,9 0 2 0,-7 1 3 16,2-2-1-16,4-1 2 0,-3 0-1 0,3 1-3 0,2 1 0 15,-1-4 0-15,-1 1 0 0,0-1 2 0,-3-2 3 0,7 2-1 16,-8-1-1-16,5-2 3 0,-3 0 0 0,2 0 2 16,-4 0 0-16,9 0 2 0,-9-2-2 0,8-1-2 0,-7 1 0 15,5-3-1-15,-2 2 0 0,5 1 0 0,-3-4 2 16,-6-1-3-16,9 1 5 0,-3 0 4 0,-5 1 1 0,3-1 6 16,-4 2 3-16,4-1 6 0,1-1 6 0,-7 0 7 0,-2 2 2 15,2 0 9-15,2 0 4 0,-2 0-4 0,-4-3 0 16,0 1-3-16,0 2-5 0,0-1-2 0,0 1-2 0,0-2-7 15,-4 3 0-15,-2-2-1 0,2 2-2 0,2-3-4 16,-2 2-3-16,-2 1-5 0,1-2-6 0,-1 2-7 0,6-1-4 16,-4 3-4-16,4-1-5 0,0-1-6 0,4 3-9 0,-4 0-11 15,6-2-9-15,-1 1-11 0,1-2-8 0,0 1-7 16,8 0-6-16,-1 1-3 0,3-2 3 0,-1-1 0 0,8 1 8 16,3-4 5-16,-3 1 9 0,4 0 5 0,0 1 5 15,-4-4 7-15,-3 2 4 0,-3 1 10 0,4-2 6 16,-5 3 8-16,-3-1 6 0,-7 1 11 0,4-1 9 0,-2-1 9 0,-6 4 7 15,3-1 4-15,1 3 3 0,-6-3-2 0,4 3-4 16,-4 1-8-16,0 0-10 0,0 1-8 0,0 3-10 0,0-3-6 16,0 3-3-16,0-1-2 0,0 4 3 0,0 1 7 15,0-1 10-15,0 3 13 0,6 1 13 0,-6 3 11 0,2 1 10 16,-2 0 4-16,0 0 4 0,0 0 1 0,0 0-5 0,0 1-7 16,4-2-8-16,-4 4-6 0,0-4-8 0,0 0-6 15,6 2-6-15,-6-2-7 0,5 0-5 0,-5-3-2 0,0 3-6 16,0 0-2-16,0-4-2 0,2 2-1 0,-2-1-1 15,0-1-2-15,4 2-2 0,-4 1-2 0,6-4-5 0,-6 0-8 16,4-1-12-16,0-1-15 0,-2-1-21 0,2-1-30 0,3 1-35 16,-3-1-39-16,-2 1-37 0,2-4-47 0,2 0-56 15,0 1-69-15,5-3-62 0,-1-3-60 0,0-1-102 16,3-6-97-16,3 1-44 0,-1 0 3 0,-3 0 43 0</inkml:trace>
  <inkml:trace contextRef="#ctx0" brushRef="#br0" timeOffset="84745.93">3963 14694 378 0,'27'-11'308'0,"-9"2"-107"0,9 1-80 15,0-5-54-15,-4 3-29 0,-3-2-17 0,7 2-13 16,-6-3-2-16,-5 3-2 0,1-3-1 0,-1 5-2 15,-5-1 2-15,-5-1 4 0,4 3 10 0,-3-1 18 0,-7 1 12 16,0 1 13-16,0-1 14 0,0 3 11 0,-7-2 13 0,7 1 3 16,-4 2-1-16,-2-1-6 0,0 2-8 0,2 1-9 15,-7-1-9-15,-1 2-8 0,6 2-7 0,-9-1-3 0,3 4 0 16,-5-1 0-16,3 5 1 0,-3 1 1 0,1 0 2 16,-1 4 6-16,1-2 2 0,3 4 0 0,-1-3-1 0,3 3 2 15,-1 3 6-15,2-2 6 0,-1 2 6 0,1 0 8 0,8-1 2 16,-8 2 7-16,6 1 3 0,-3-2 4 0,3 3-1 15,2-4-5-15,2 1-6 0,0 0-9 0,0-3-12 16,0 1-7-16,2-4-8 0,-2 2-9 0,4 0-9 0,-4-4-9 16,7 0-4-16,-3-2-7 0,2 0-1 0,-2-1 0 0,2-3-5 15,0 1-2-15,-1 0 1 0,1-4 3 0,0 1-2 0,0 0-5 16,4-3-1-16,-3 0-2 0,7-3-10 0,-4 0-10 16,9 1-19-16,-2-4-26 0,3-3-29 0,-3-1-29 15,8 2-33-15,-7-2-27 0,3 0-20 0,6-2-21 0,-4-5-11 0,-1 0-4 16,5 0 6-16,-2-3 11 0,0 1 16 0,2-1 17 15,-7 1 22-15,-3 1 22 0,4 1 27 0,-5 2 25 0,7 1 22 16,-7 2 19-16,1 2 16 0,-1-1 14 0,-1-1 10 16,-9 2 7-16,6-1 3 0,-1 3 4 0,-5 3 7 0,-2-3 2 15,6 1 7-15,-5 2 7 0,-3-1 5 0,4-1 8 16,-6 3 9-16,4-2 9 0,-4 1 12 0,0-1 13 0,0 2 12 16,0 2 15-16,0-1 8 0,0 1 7 0,-4 0 4 15,4 2-1-15,-6 0-3 0,6-2-9 0,-2 2-11 0,2 0-19 16,-5 2-7-16,5 0-8 0,-4 2-6 0,4-1 1 0,-6 1 4 15,2 2 7-15,2 1 15 0,-2 1 11 0,-2 5 8 0,1 0 10 16,3-1 7-16,-2 2 5 0,-2 1 9 0,2 3 3 16,2-3-1-16,-2 4-3 0,-2 2-2 0,1-3-1 15,3 0-8-15,-2 1-7 0,4-2-16 0,-6 0-17 0,6-1-16 16,0 1-14-16,0-5-12 0,0 2-14 0,0-1-10 16,6-2-9-16,-2 2-6 0,-2-5-3 0,3 1-2 0,1-2-2 15,-2 1-5-15,-2-1-1 0,8-7-3 0,-6 2-2 0,3-2-5 16,5-2-9-16,-2 2-12 0,1-6-14 0,5 1-14 15,1-3-14-15,-7-3-17 0,7-3-13 0,-3 3-12 0,3-5 0 16,-5-2-4-16,2 3 6 0,-1-4 6 0,-3-1 12 0,1 2 13 16,-9-2 14-16,8 4 16 0,-6-1 5 0,-4 2 15 0,2 2 14 15,-2-2 11-15,0 5 22 0,0 0 4 0,-2-1 4 16,2 3 4-16,-4 1 7 0,4 3 4 0,-6-1 2 16,6 4 2-16,-4-2-16 0,4 1 2 0,0 2-1 0,0 0-2 15,-2 2-5-15,2 1-3 0,0 0-1 0,-5 2 3 16,5 1 4-16,-6 2 3 0,6 4 6 0,0-1 10 0,0-1 9 0,0 3 11 15,0-3 9-15,6 1 3 0,-6-3 4 0,5 2 2 16,-5-1-2-16,2-2-5 0,-2 1-5 0,4-2-9 0,-4 1-9 16,6-5-7-16,-6 0-6 0,4-2-3 0,-2 0-4 15,9 0-1-15,-7-2-5 0,6 0-4 0,-4-4-1 0,7 0-1 16,1-1-5-16,-2-1-6 0,5-2-11 0,0 0-16 16,-1-3-16-16,1 0-20 0,3-3-24 0,-3 1-29 0,8-2-23 15,-7 0-23-15,3-5-18 0,2 1-16 0,-3 0-12 0,3 3-1 16,-6 0-5-16,-1-1-3 0,1 3-1 0,-1 2 3 15,-1-2 3-15,1 3 12 0,-3 0 11 0,-3 3 12 0,0-2 27 16,1 2 13-16,1 0 14 0,-4 3 15 0,-2 0 14 16,1 1 15-16,-1 0 12 0,-2 0 12 0,2 2 2 0,-2-2 17 15,-2 1 9-15,-2 1 15 0,0-2 15 0,0 1 12 16,0 2 13-16,-2-3 14 0,2 2 14 0,-4-2 15 0,4 2 19 16,-6-1 11-16,6-1 8 0,-4 4 8 0,4-3 2 0,-2 1 1 15,2 2-5-15,-4 1-9 0,4 1-12 0,-7 0-13 16,7 1-10-16,-4 4-5 0,2 1 3 0,-2-1 3 0,0 3 10 15,-8 2 6-15,7 0 11 0,-1 4 14 0,0 1 19 0,0 1 18 16,2 2 8-16,-7 3 4 0,9-2 1 0,-2 3 2 16,0 2 1-16,-2-1-8 0,2 3-11 0,2-4-22 0,-2 2-19 15,4-1-17-15,0-1-14 0,0 2-16 0,0-5-14 16,4 2-11-16,-4-1-12 0,0-4-6 0,0 1-4 0,2-2-5 16,8 0-6-16,-6-5-1 0,2-2-1 0,1 0 0 0,1 0 1 15,-6-3-1-15,8-1 0 0,-4 0 2 0,11-2 1 16,-7-1-1-16,5-1-1 0,-3-1-3 0,5-2-3 15,-1-5-5-15,5-2-7 0,-5-1-4 0,7-2-8 0,-2-3-7 16,0 0-4-16,1-1-9 0,-1-1-4 0,-2-3-1 0,1 0-2 16,1-2-1-16,-5 0 4 0,-3 1 4 0,-3-3-1 0,3 3 6 15,1-2 3-15,-4 1 2 0,-3 0 6 0,-1 1 5 16,-2 1 4-16,-2 2 5 0,2-2 2 0,-4 3 5 0,6 2 5 16,-6 1 4-16,0 1 9 0,0 4 6 0,0 0 4 15,0-1 10-15,0 4 8 0,0 1 4 0,0 1 1 0,0 1-4 16,0 3-8-16,0 1-7 0,0 1-7 0,0 1-9 0,-6 2-8 15,6 1-3-15,-4 0 2 0,4 4 4 0,0 1 5 16,0 1 6-16,0 0 6 0,0 6 4 0,0 0 5 0,0 1 3 16,0 1-4-16,0 0-2 0,0 3-4 0,0-2-2 15,0-1-4-15,0-2-4 0,-2 3-4 0,2-1-5 0,0-4 1 16,0 0-3-16,0 3 1 0,0-3-2 0,0-4 0 16,0 3-3-16,0-4-5 0,0 2-6 0,-4-2-8 0,4-1-7 15,0-2-8-15,0-1-10 0,0 1-4 0,0-4 0 0,0 1 1 16,0-2 6-16,0-2 8 0,0 0 8 0,0 0 6 15,0-2 9-15,4-1 6 0,-4-1 3 0,2 1-1 0,2-2 0 16,2-3-2-16,-2 1 0 0,-1-2 2 0,1-2-1 0,6 2 0 16,-4 0 2-16,5-3 0 0,-5 1 2 0,10 1 1 15,-9-2 1-15,7-1 3 0,-2 3 1 0,-1-1 4 0,3 4 4 16,-1-2 4-16,-3-1 7 0,6-1 2 0,-5 5 1 16,5-2 1-16,-3 1 3 0,3 0 1 0,-1 3-1 0,-3-1-2 15,3 3-4-15,-3-3-2 0,-2 3-3 0,1 1-4 0,-5 1-3 16,4 0-3-16,3 1-5 0,-3 1-3 0,-4-1-2 15,5 3-1-15,-7-2-2 0,-4 3 0 0,2-1-1 0,-2 3 0 16,4 0 1-16,-4 1 1 0,0 0 0 0,6 2-4 16,-6 2-6-16,4-2-11 0,-4 4-15 0,4 1-21 0,-4 0-28 15,2 0-31-15,-2 1-34 0,7-8-34 0,-3 1-37 0,2-1-40 16,-2 1-52-16,6-3-49 0,-8 0-47 0,9-4-54 16,-1-2-94-16,0-3-102 0,1-3-41 0,-9 1 11 0,2 0 43 15</inkml:trace>
  <inkml:trace contextRef="#ctx0" brushRef="#br0" timeOffset="89047.06">7065 14969 1 0,'7'-3'184'0,"-3"-1"-36"16,0 0-26-16,-2 0-23 0,8 2-19 0,-6-1-16 16,-2 0-17-16,3 0-12 0,1-1-9 0,-2 1-3 0,-2 3-1 15,2-2 3-15,2 2 6 0,-2-5 5 0,-1 2 6 16,1-1 6-16,2 1 6 0,-2-1 5 0,2 1 2 15,-2-1-1-15,-2 0 2 0,3-1-3 0,1 3-4 0,-2-4-2 0,-4 1-7 16,2 0-4-16,2 0-5 0,2 3-6 0,-2-3-4 16,-4-1-5-16,0 2-1 0,0-2-6 0,0 0-1 15,3 1-3-15,1-2-2 0,2 1 0 0,-2-1 1 0,-2 3 0 16,2-2 3-16,2 0 3 0,-1-2 2 0,-1 2 2 0,-4 1 1 16,6 0 2-16,-6-1-2 0,2-3 1 0,-2 3-1 0,4 2-4 15,-4-1 0-15,0-1-3 0,0 1 0 0,0-1 0 16,0-1-2-16,0 1-2 0,6 0-2 0,-6 2 2 0,0-2-2 15,0 0-1-15,0 2 0 0,0-3 1 0,0 1 3 0,0 0 0 16,0 3 1-16,0-1-2 0,0 0 3 0,0-1 0 16,0-1 2-16,0 1 0 0,0 1-1 0,0 1 0 15,0-1 3-15,0 0 2 0,0 0-1 0,0 0 1 0,0 0 1 16,-6 3 1-16,6 0 0 0,0-2 0 0,-4 1-2 16,4 2-5-16,-2 0-2 0,2 0-4 0,-6 0-3 15,6 0-4-15,-4 0-3 0,-1 0-1 0,-1 2 0 0,2 1 0 16,4-2 0-16,4 0 2 0,-4 3 0 0,0-4 0 0,-4 2 1 15,4 0 0-15,0 1 0 0,0-2 2 0,0-1 1 16,0 2 2-16,-2 0 2 0,2-2 1 0,0 0 4 0,0 0 1 0,0 0 2 16,0 0 0-16,0 0 3 0,0 0-1 0,0 0-1 15,0 0-1-15,0 0 0 0,0 0 0 0,0 0-1 0,0 3 1 16,0-3 0-16,0 0 2 0,0 0 1 0,0 0 0 16,0 0 0-16,0 0 0 0,0 0-1 0,0 0 0 0,0 0-1 15,0 0-3-15,0 0-2 0,0 0-1 0,0 0-2 0,0 0-1 16,0 0-1-16,0 0-2 0,0 0-2 0,0 0 0 15,0 0-1-15,0 0 0 0,0 0 1 0,0 0 1 0,0 0-1 16,0 0 4-16,0 0 1 0,0 0 3 0,0 0 2 16,0 0 1-16,0 0 1 0,0 0 1 0,0 0 0 0,0 0-1 15,0 0-1-15,0 0-1 0,0 0-4 0,0 0-1 0,0 1-1 16,0 0-1-16,0-1 2 0,0 2 0 0,0-2 0 16,0 0 1-16,0 0 2 0,0-2 3 0,0 2 2 0,0-1 0 15,0 0-2-15,2-2 0 0,-2 3 0 0,0 0 0 0,0 0 0 16,0 0-2-16,0 0 3 0,0 0 4 0,0 0 2 15,0 0 4-15,0 0 3 0,0 0 0 0,0 0 2 16,0 0-2-16,0 0-2 0,0 0-5 0,0 0-3 0,0 0-4 16,0 0-4-16,0 0-5 0,0 0-2 0,0 0 0 0,0 0-3 15,0 0-1-15,0 0 1 0,0 0-1 0,0 0 1 16,0 0 0-16,0 0-1 0,0 0-1 0,0 0 2 0,0 0-1 16,0 0 0-16,0 0 0 0,0 0 6 0,0 0-1 15,0 0-1-15,0 0 2 0,0 0-1 0,0 0 1 0,0 0-3 16,0 0 1-16,0 0-4 0,0 0 0 0,0 0 0 0,0-2 1 15,0 2 0-15,4 0 1 0,-4 0 2 0,0 0 0 16,0 0-2-16,0 0 0 0,0 0 1 0,0 0 0 0,6 0 3 16,-6 0-1-16,0 0 1 0,0-2 2 0,0 1 1 15,0 1 4-15,0 0-5 0,0-3 2 0,0 3 2 0,0 0 1 16,0 0-1-16,0 0-1 0,0 0-1 0,0 0-1 0,0 0 4 16,0 0-3-16,0 0-2 0,0 0-1 0,0 0 1 15,0 0 0-15,0 0-2 0,0 0 1 0,0 0 0 0,0 0-3 16,0 0 2-16,5 0-2 0,-5 0-1 0,0-2-1 15,0 2 2-15,0 0-1 0,0 0 1 0,0 0 1 0,0 0-2 16,0 0 3-16,0 0 0 0,0 0 0 0,0 0-1 0,0 0-1 16,0 0-1-16,0-2-1 0,0 2 3 0,0 0-2 15,0 0-1-15,0 0 0 0,0 0 0 0,0 0 0 16,0 0 2-16,0 0 1 0,0 0-1 0,0 0 5 0,0-4-4 16,0 3 1-16,0 0-1 0,0 1-1 0,0 0-2 0,0 0-2 15,0-3 0-15,0 1-5 0,4 0 2 0,-4 0-1 16,0 2 1-16,0-3 3 0,0 3 1 0,0-1-1 0,0 1 1 15,0 0 1-15,0 0-1 0,0 0 1 0,0-2-1 0,0 2-1 16,0 0 2-16,0-1-2 0,0-2 2 0,0 2-2 0,0-1 1 16,0 2 1-16,6 0 0 0,-6 0-1 0,0 0 1 15,0-1 1-15,0 1 0 0,0-2-1 0,0 2-2 16,0 0 2-16,0-2 1 0,0 2 0 0,0 0-1 0,0 0-1 16,2 0 0-16,-2 0 1 0,0 0 1 0,0-2-1 0,0 2 0 15,4-2 0-15,-4 2 0 0,0 0 1 0,0 0-1 16,0 0 1-16,0 0-1 0,0 0 1 0,0 0-1 0,0 0 0 15,0 0 0-15,0 0-2 0,0 0 1 0,0 0-1 16,0 0 2-16,0 0-3 0,0 0-1 0,0 0 1 16,0 0-1-16,0 2 3 0,0-2-1 0,0 0 1 0,0 0-1 15,0 0 2-15,0 0 3 0,0 0-2 0,0 0 0 0,0 0-1 16,0 0 1-16,0 0 0 0,0 0 0 0,0 0-1 16,0 0-2-16,0 0 0 0,0 0 1 0,0 0 0 0,0 0 0 15,0 0 6-15,0 0 0 0,0 0-2 0,0 0 2 0,0 0-2 16,0 0 0-16,0 0 2 0,0 0-2 0,0 0-7 0,0 0 1 15,0 0 2-15,0 0 1 0,0 0 2 0,0-2 0 16,0 0 0-16,0-1 1 0,0 2-3 0,0 1 2 16,0-2 0-16,0 1-2 0,0-1-1 0,0 0 0 0,0 0 0 15,0 0-1-15,0-2 0 0,-4 1-10 0,4 0 7 0,-2 2 4 16,2-3 1-16,0-1 0 0,-6 3-1 0,6-2 1 16,0 3 1-16,0 0 11 0,-4-1-8 0,4-2-2 0,-5 1-2 15,5-2 0-15,-6 3 1 0,6-4 0 0,-4 3-2 16,4 0-1-16,-2 0 5 0,2 1-2 0,-4-2-1 15,4 3 0-15,-6-1-1 0,2 1-1 0,4-2 0 0,-3 1 1 16,-1 1-3-16,-2 1 0 0,6 0 0 0,-4 0 1 0,2 0-1 16,2 0 2-16,-4 0-1 0,4 1-1 0,-6 1 0 15,1 1 1-15,3-2 1 0,-2 1-3 0,-2-1 3 0,2 3-1 16,-2-2 4-16,2 3 2 0,1-1 1 0,-1 0 3 0,-2 0 3 16,2 2 6-16,2 0 4 0,-2-2 3 0,-2 5 0 0,1 1 3 15,3-1 3-15,2 0 5 0,-4 1 5 0,4 1 0 16,-6-2 1-16,6 0 1 0,0 2 0 0,0-2 1 0,6 3 1 15,-6 3-6-15,4 0-2 0,-2 4-2 0,3-3 1 0,-5 1 0 16,6-1 3-16,-6 1 0 0,4 0-1 0,-2 0 5 16,2-2-3-16,-4 1-2 0,6-1-1 0,-6 0 0 0,4-3-8 15,-1 1-2-15,1 1-2 0,6-3-4 0,-4 0 0 16,0-1-1-16,5 3-5 0,-5-2 4 0,8-2 4 0,-1 2 1 16,-3-2 2-16,11-2 3 0,-9-2 3 0,5 1 4 0,-7-1 6 15,7-5 1-15,-1 0 6 0,5 0-2 0,-5-5 1 16,1-1-7-16,-1 1-2 0,1-2-6 0,4-2-4 0,-5-4-7 15,7 0-9-15,-2-5-3 0,-1 3-5 0,-1-7-3 16,2 0-8-16,-5-1-10 0,1-2-5 0,-1-4-3 0,1-1-1 16,-3 1-6-16,-1-3-3 0,-7 5 2 0,4 0 3 15,-4 1 10-15,5 2 4 0,-7 3 1 0,-4 0 2 0,2 3 3 16,-2 0 3-16,0-1 0 0,-2 3 1 0,2 1 1 16,-4 3 0-16,-3-1 0 0,3 0 1 0,4 3 0 0,-2 0 0 15,-2-1 1-15,-2 4 0 0,2 0-1 0,2 2 1 0,2 1-2 16,-4 1 2-16,4-3 3 0,-7 6 0 0,7-4 0 0,-4 3-1 15,4-1-1-15,0 2 0 0,0 0-1 0,0 0-3 16,0 0 0-16,0 2-1 0,0-1-2 0,0 3 1 16,0-4 0-16,0 6 2 0,0-2-6 0,0 2 6 0,0 2 7 15,4 0 7-15,-4 5 10 0,7-3 6 0,-7 4 6 0,4 1 4 16,-4 2 11-16,2-1-1 0,-2 3 1 0,4-1-3 0,2-1 0 16,-2 5 4-16,-2-1 1 0,2 1 3 0,-4 1-2 15,7 2-1-15,-3-2-1 0,-2 2-5 0,6-1-6 0,-8 1-7 16,2 0-7-16,2-1-5 0,3 0-2 0,-7 3-4 15,4-3-1-15,-4 1-1 0,2-2-1 0,-2 2-2 16,4 0 0-16,-4-5 0 0,6 3 1 0,-6-1-1 0,0-5 1 16,0 2 0-16,0-2 0 0,0-1 5 0,0-1-1 0,0-2 3 15,0-2 0-15,0-2 2 0,0-4 3 0,0 3 4 0,0-1 6 16,0-5 4-16,0 3 9 0,0-4 9 0,0 1 6 0,-6 1 4 16,6-3 2-16,0 0 2 0,0 0-4 0,0-3-5 15,0 1-8-15,-4-3-9 0,4 2-9 0,0-4-9 0,0-1-6 16,0 1-6-16,0-3-4 0,0-2-4 0,0-2-6 15,0 0-5-15,4-4-1 0,-4 0-4 0,6-3-3 0,-2-2-3 16,2-1-5-16,1-1-2 0,-1-3 0 0,4 4 1 16,-4 0-2-16,5 1-1 0,-1 7-1 0,-4-2-3 0,5 6-3 15,-1-2-5-15,0 4-7 0,3-1-5 0,-5 0-7 0,-2 0-2 16,7 4-4-16,-3 3 0 0,4-2-2 0,-5 4 1 16,-1 0 1-16,-2 2-1 0,4 0 2 0,-8 0 3 0,9 0 4 15,-7 0 5-15,2 2 10 0,0-2 6 0,-6 1 5 16,4 0 13-16,-4 3 5 0,0-2 4 0,0-2 3 0,-4 3 1 15,4-2-1-15,-6 2 2 0,2 0 3 0,2 2-3 16,-2 0 1-16,-2 3 4 0,1 1 0 0,3-2 1 0,-2 0 3 16,4-1 0-16,-6 5 1 0,6-3-1 0,0 2 4 15,0 3-3-15,0-3-1 0,0 0 3 0,0 1-2 0,0-2 1 16,6-1 1-16,-6-1 1 0,4 0-2 0,-2-1 3 0,3-1 1 16,1 1 0-16,-2 0-1 0,-2 0 0 0,2-3 1 0,2 1-1 15,1-1 1-15,3-1-3 0,4 2 1 0,-1-4 0 16,-3 0 0-16,7-4-1 0,-1 1-4 0,5-1 0 0,-3 0-5 15,-1-3-3-15,8-2-3 0,-2-4-6 0,-1-1-4 16,-1 1-3-16,0-3-2 0,1 4-4 0,-1-5 1 0,-4-1 3 16,-1 1 1-16,1 1 7 0,-5-1 5 0,2 2 5 0,-7 0 5 15,3 0 9-15,-4 2 10 0,5-2 4 0,-9 5 8 16,2 2 6-16,2-1 2 0,-2 2 6 0,-4-1 3 16,0 2 0-16,0 4-5 0,0-1-1 0,0 1-5 0,0-2-4 15,-4 0-5-15,4 2-5 0,0 2-19 0,0 2-14 0,0 2 6 16,0 0-1-16,0 1 1 0,0-3 3 0,-6 3 0 0,6-1-1 15,-4 2 14-15,4 3 9 0,0-1-7 0,0 1-5 16,0 2 1-16,0-3-1 0,0 5 1 0,4-2 0 0,-4-2 0 16,6 4 1-16,-2-2-1 0,0 1 4 0,-2-1-4 15,2-1-1-15,3-2-2 0,-3 3 0 0,-2-3-1 0,4 0 0 16,-2-1-1-16,2-1 3 0,-1-1-2 0,1-2 6 0,4 0-1 16,-4 0-2-16,5-2 2 0,-5 1 1 0,8-2-2 15,-1-2 0-15,1-2-3 0,-1 1-5 0,-3-2-3 0,2-4-2 16,3 0-6-16,-3-3-6 0,-6-1-6 0,9-1-6 0,-5-3-2 15,-4-1-1-15,5 0 2 0,-9 0 3 0,2-2 4 16,2 4 4-16,-6 0 5 0,-6 1 3 0,6 2 4 0,-4-2 1 16,-2 3-2-16,-5-1 2 0,5 0-3 0,-11 3 1 15,7 0-1-15,-2 4 0 0,-3-1-1 0,3 1 3 0,6 0 4 16,-9 3 1-16,9 1 4 0,-4 0 1 0,3-1 1 0,1 1 2 16,2 2 2-16,4 0-3 0,-6 0-1 0,6-4-2 15,0 3 0-15,6 0 2 0,-6 1 0 0,4 0-2 0,-2 0 1 16,9 0 1-16,-1 0-3 0,0-2-6 0,3-1-6 0,3 0-5 15,5-3-6-15,2 2-6 0,4-3-9 0,-7 0-4 16,3-1-1-16,4 1 3 0,0 0 8 0,-7 0 3 16,-1-2 4-16,6 3 8 0,-7-1 9 0,-1 3 2 0,-1-2 7 15,1-1-1-15,-3 1-2 0,-1 0-1 0,1 2 2 0,-1-2-2 16,-7 2 2-16,4 0 4 0,-1 2-1 0,-7 1 3 16,2-3 2-16,2 3 2 0,-6 1-1 0,0 0 2 0,0 1-5 15,0 3 0-15,0-1 2 0,0 5 2 0,-6 0 8 0,6 6 8 16,-4 1 12-16,4 3 13 0,-2 3 15 0,-3 3 9 15,1-1 6-15,-2 3 8 0,2-2 1 0,2 2 0 0,-2-1-3 16,-2 2-5-16,1-2-10 0,5-2-5 0,0 1-6 16,0-3-9-16,0-1-10 0,5-3-8 0,-5-2-9 15,6 1-6-15,0-4-5 0,-2 0-3 0,6-2-3 0,-3-5 0 0,7 1 2 16,-6-3 1-16,11-2-1 0,-3-1 1 0,1-3 0 16,0-2-1-16,5 0 1 0,-1-6-3 0,-2 1-2 0,1-3-3 15,3-5-5-15,-2-1-3 0,1-3-2 0,-5 0-5 0,-3-3-5 16,5-1-2-16,-5-2-1 0,-7 2 1 0,3 2 2 15,-4-4 3-15,-2 4 2 0,3 0 3 0,-7 2 2 0,0 0 3 16,0 3 1-16,0 2 0 0,-7 0 3 0,7 2-1 16,-4 2 1-16,2 0 3 0,-2 1-1 0,0 2-1 0,-2 1 0 15,4-2 2-15,-3 4 3 0,5 1 3 0,-4 0 6 0,4 0 5 16,0 0 7-16,0 2 6 0,0-1 3 0,0 4 1 16,0 0-3-16,0-2-5 0,0 3-7 0,0 0-6 0,4 0-8 15,-4 3-8-15,0-2-5 0,0 4-1 0,5 0 0 16,-3 1 1-16,4 2 4 0,-2 0 7 0,2 2 4 0,-2 4 5 15,7 1 3-15,-5 0 3 0,4 2 1 0,-4 3 2 0,1 1 0 16,3-2-3-16,-6 2-1 0,2 2-1 0,1 0 0 0,-3-1-1 16,-2-2-1-16,2 5-3 0,-4-5-4 0,6 3-1 15,-6 1-2-15,4-3-2 0,-4 1-1 0,2-2 1 16,-2 0-3-16,4 0 1 0,-4-2 2 0,7-1-3 0,-7-2-2 16,4-2-6-16,-4 1-14 0,0-5-18 0,0 1-25 15,0 1-30-15,0-3-35 0,0-2-32 0,0-2-33 0,0 0-37 0,2-2-51 16,-2-2-64-16,4-3-53 0,-4-3-45 0,6-3-49 15,-2-4-68-15,7-1-111 0,-9 2-36 0,8-6 16 16,-6 2 58-16</inkml:trace>
  <inkml:trace contextRef="#ctx0" brushRef="#br0" timeOffset="89451.31">9662 14481 325 0,'0'-4'602'0,"0"1"2"15,0-2-106-15,0 2-103 0,0 2-73 0,0-2-53 0,0 3-42 16,0 0-32-16,0 0-29 0,0 0-30 0,-6 3-30 16,6-2-30-16,-5 1-27 0,3-1-20 0,-2 1-16 0,-6 2-7 15,4 2-6-15,-7 1-1 0,-1 1 1 0,1 1 1 16,-3 0 1-16,-1 4 0 0,1-3 2 0,-5 0-2 0,5 3-2 16,5-1 2-16,-5-3-1 0,3-2-1 0,-1 3-1 0,8-2 1 15,-5 0-2-15,1 0 3 0,8-3 1 0,-2-1-1 16,0 0-1-16,-3-2 5 0,7 0-1 0,0 1-1 0,0-3 0 15,7 0-1-15,-7 0 3 0,4 0 2 0,0 0 2 16,-2 0 2-16,8 0 5 0,3 0 4 0,-3 0 2 0,0 0 3 16,7 1-2-16,-3 0 2 0,3 2-3 0,-5 1-2 15,5 2 1-15,-3 0-1 0,3 1 2 0,-5 0-1 0,-1 1 2 16,1 1-3-16,2-4 0 0,-3 2-1 0,1 1-3 16,-6-1-5-16,5 0-5 0,-3 3 1 0,0 1-4 0,1-4 3 15,-3-2-2-15,6 4-4 0,-8-2-1 0,-2 1-1 0,9-1-2 16,-7 1-5-16,0 0-13 0,-2-1-15 0,4-1-21 0,-2-1-20 15,0-1-25-15,-4 1-30 0,3-2-29 0,-3-2-32 16,4 2-19-16,-4-2-20 0,0-1-14 0,0 0-15 0,0 0-17 16,6-4-19-16,-6 0-35 0,4-5-69 15,-2 1-67-15,2-2-24 0</inkml:trace>
  <inkml:trace contextRef="#ctx0" brushRef="#br0" timeOffset="89713.83">10112 14282 52 0,'0'-7'659'0,"0"0"44"0,0 1-26 16,7 3-117-16,-7-1-107 0,0 1-89 0,0 0-81 0,0 2-68 15,0 1-56-15,0 0-46 0,0 1-45 0,0 2-44 0,0 0-44 16,0 3-58-16,0 3-59 0,-7 3-65 0,7-1-65 16,0 2-65-16,0-2-61 0,0 2-79 0,0 0-126 15,-4 3-39-15,2 1 6 0</inkml:trace>
  <inkml:trace contextRef="#ctx0" brushRef="#br0" timeOffset="89892.95">10166 14815 26 0,'0'-1'541'0,"0"-1"19"0,0 1-98 0,0 1-124 0,0 0-101 15,0 0-72-15,0 0-55 0,0 0-41 0,0 0-38 0,0 0-41 16,0 0-40-16,0 0-38 0,0 0-38 0,2 0-36 16,-2 0-38-16,4 0-40 0,-4 0-51 0,0-3-83 0,6 1-50 15,-6 2-19-15</inkml:trace>
  <inkml:trace contextRef="#ctx0" brushRef="#br0" timeOffset="90457.28">10489 14474 104 0,'10'-5'458'15,"2"2"-70"-15,3-3-110 0,1 4-94 0,-5-3-66 0,5-1-44 16,1 4-24-16,-1 0-14 0,-5 0-10 0,1 2-6 0,2 0-7 16,-7 0-5-16,-1 0-2 0,0 0-4 0,-2 0 2 0,2 0 0 15,-6 0 6-15,5 0 6 0,-5 4 5 0,0-2 6 16,0 3 7-16,0-4 10 0,-5-1 9 0,5 0 9 15,-6 0 10-15,6 0 10 0,-4 1 13 0,2 3 12 0,-2-4 14 16,-2 4 9-16,-1-1 7 0,3 0 5 0,-6-2 1 0,8 4 1 16,-8-2 3-16,5 1-4 0,-1-1-3 0,0-3-3 15,2 2-3-15,2 0-2 0,2 1-1 0,-4-2-5 0,4-1-9 16,0 0-7-16,0 0-8 0,4 0-6 0,-4 0-9 16,2-1-3-16,8-2-6 0,-4 3-5 0,5-2-3 0,-1 4-5 15,7-2-7-15,-1 0-9 0,5 0-7 0,-3-2-12 0,3 0-6 16,2 2-9-16,-2-3-10 0,1 0-10 0,-5 3-15 15,4-1-13-15,-5-1-15 0,1 2-20 0,-3 0-28 0,3-1-28 16,-5-2-33-16,-2 1-40 0,1 2-39 0,-9 0-44 16,2 0-44-16,2 0-40 0,4-1-34 0,-5-2-49 0,1-2-82 15,0 3-67-15,-6 2-14 0,0 0 25 0</inkml:trace>
  <inkml:trace contextRef="#ctx0" brushRef="#br0" timeOffset="94865.86">4579 15855 8 0,'0'-2'139'15,"6"2"-19"-15,-6-2-19 0,0 0-18 0,0 0-13 0,0-1-12 16,0 1-10-16,0 2-9 0,0 0-5 0,0-4-6 16,0 4-3-16,0-2-1 0,0 2-1 0,0-2 3 0,0 2 1 15,0 0 4-15,0-3 3 0,0 3 1 0,-6-2 3 16,6 1 0-16,-2-1-1 0,2 0-2 0,-5 2-2 0,5 0-5 16,0 0 0-16,-4 0-2 0,4 0-1 0,0 0 1 0,0 0 1 15,0 0 2-15,-6-2 7 0,6 1 5 0,0-2 3 16,-4 1 3-16,4 0 4 0,-2 2 2 0,-2-4-1 0,-2 2 1 15,1 1-3-15,3-1-1 0,-2 2-3 0,-2-1-2 16,2-2-5-16,2 1-3 0,-8 1-3 0,3-1 0 0,-3-1-5 16,0 3-4-16,3 0-4 0,-3 0-1 0,0 3-1 15,-3-1-2-15,-1-1-1 0,-3 4-1 0,1-1-1 0,-1 2-1 16,-3 1 0-16,3 0 2 0,-6 1 5 0,7 0 2 16,-5 1 5-16,5 4 1 0,-7-3 5 0,6 2 8 0,1 2 3 15,-1-2 8-15,1 3 0 0,-1 0 3 0,1 0 5 0,-5 2 4 16,4 3 5-16,7 0 0 0,-6 1-1 0,1 0-2 15,3 3-2-15,-1-2-3 0,5 2-5 0,-4 0-3 0,1 1-8 16,5 1-6-16,2-2-4 0,-2-2-3 0,2 2-3 0,4 0-2 16,0 0-2-16,4 1-3 0,2-3-3 0,-2 1-1 15,-2 0 3-15,8-2 0 0,-5 0-3 0,1-3-1 0,0-1 1 16,2-2 0-16,-6-2 1 0,9 0-3 0,-1-5 0 16,-4 2-2-16,0-3 0 0,1 1 0 0,-3-2 0 0,6-1-1 15,-4-2 0-15,5 2 1 0,-1-3 0 0,2 0 0 0,3-1 2 16,-3-1-4-16,5 0-1 0,-1-1 0 0,5-3-2 15,0-2-3-15,-3 0-11 0,9-1 0 0,-6-1-6 0,6 0-9 16,-5-2-13-16,5-3-20 0,-4-2-19 0,4-1-22 0,0 0-12 16,-4-4-24-16,3-2-14 0,5 4-11 0,-8-4-7 15,4 1 3-15,0 2 8 0,-6-1 13 0,-3 4 13 0,7 5 13 16,-9-3 13-16,1 2 14 0,-5 3 14 0,-1 0 12 16,1 1 6-16,3 1 10 0,-5 1 14 0,-4 1 5 15,5-1 5-15,-9-1 8 0,8 4 7 0,-6-1 7 0,-2 0 10 16,-2 1 9-16,4-1 5 0,-4 1 14 0,0 1 10 0,0 1 10 15,0 1 5-15,0 0 1 0,0 0-1 0,-4 0-5 16,4 1-3-16,-2 1-2 0,-2 1 2 0,-6 2 2 0,3 1 6 16,-3 1 10-16,-2 3 11 0,-3 1 14 0,3-1 11 0,-5 3 6 15,7 0 7-15,-7 2 9 0,5 0 6 0,-3 2 4 16,3 2-5-16,-2-1-3 0,3-3-3 0,1 4-5 0,4-2-5 16,-5-1-11-16,5 1-13 0,0 0-10 0,2 0-10 15,-2-3-10-15,4-1-8 0,2 1-10 0,0-2-10 0,0-6-10 16,2 3-5-16,4 2-6 0,-2-4-4 0,2 0 0 15,0 0-2-15,5-1 1 0,-5-3-3 0,4-2 1 0,5-1-1 16,1 0-2-16,5-1 1 0,-5-2-3 0,3-3-4 0,-2-2-9 16,3-3-7-16,3 1-8 0,-2-2-12 0,1 1-9 15,-1-4-16-15,-4 0-8 0,-1 0-9 0,1 0-2 0,-3 0 5 16,-8 2 5-16,5 0 8 0,-9 2 6 0,2 0 13 16,2-2 8-16,-6 4 9 0,0 1 8 0,0-2 4 0,0 3 3 0,0 0 3 15,0 0 7-15,0 1 5 0,0 4 2 0,0-3 3 16,0 2 1-16,0 0 0 0,0 1 0 0,0 0 0 15,0 2-5-15,0 0-3 0,-6 2-2 0,6 3-3 0,-4-2 0 16,4 2 0-16,-2-1 0 0,2 5 2 0,0-2 4 0,-4-1 4 16,4 2 5-16,0-2 0 0,0 1 0 0,0 1 3 15,0-1 0-15,0 2 3 0,0-2 4 0,0 0 0 0,0 1 1 16,0 0 6-16,4-3 6 0,-4 0 2 0,2 1 1 16,2 0-3-16,2-2 2 0,-2-1-3 0,2 3-1 0,-1-5-4 15,-3 0-6-15,8 1-2 0,-4 2-3 0,5-2-3 16,-5-2-2-16,8-2-2 0,3-4-2 0,-5-2-1 0,3-1-4 15,1-1-4-15,1 1-6 0,-1-2-11 0,5-2-11 0,-2 0-14 16,1-3-13-16,-3 1-15 0,3 1-16 0,-1-4-10 16,-5 0-13-16,3-1-10 0,0-1-8 0,-1-1-12 0,1 3-12 15,3 0-5-15,-7-1-1 0,-3 0-3 0,2 0 0 0,3 2-2 16,-3 3 7-16,-3-1 12 0,-1 1 14 0,2 2 9 16,-4 4 7-16,5-1 11 0,-7 3 11 0,0 1 15 0,-2-1 6 15,4 2 7-15,-2-1 7 0,1 5 9 0,-3-3 8 16,2 0 5-16,-4 3 6 0,6-1 5 0,-6 0 8 15,4-3 7-15,-4 3 8 0,0 0 7 0,0-1 8 0,0-1 12 0,0 2 11 16,0 0 12-16,0-1 12 0,-4-1 8 0,-2 1 9 16,2 1 7-16,2 0 3 0,-3-1 1 0,-5-2 1 15,8 4-3-15,-6 0-3 0,2 0-3 0,-1 4-4 0,-3-2-4 16,4 0 0-16,-5 5 4 0,1 0-1 0,4 1 6 0,-9 5 4 16,9-2 6-16,-6 2 3 0,-3-1 1 0,3 2-4 0,2 1-6 15,3 0-5-15,-3 0-5 0,4 0-5 0,2 2-6 16,-7 0-6-16,9 4-3 0,-2-3-3 0,-2 0 0 0,2 4 0 15,4-3-1-15,-2 0-7 0,2-1-7 0,0 0-8 0,0-1-3 16,0 0-1-16,2-2-4 0,2 0-5 0,2 0-5 16,0 0-3-16,-1-2 0 0,1 0 1 0,-2-3-1 0,-2-2-3 15,8-2-1-15,-4 0-1 0,5 0 3 0,3-3 1 16,3 2 1-16,-1-4-1 0,1-1 0 0,-1 0 2 0,7-1-1 16,-2-1-3-16,2-3-5 0,-3-1-8 0,7 1-6 0,-4-3-7 15,0-1-10-15,1-2-10 0,-1-2-11 0,0-2-9 16,-2-2-10-16,1-1-5 0,-5-3-5 0,-1 0-4 0,1 1 2 15,-3-4-3-15,-1 3 2 0,3-2 4 0,-7 0 5 16,3 2 3-16,-8-3 5 0,2 0 4 0,1 1 5 16,-7 0 4-16,4 1 7 0,-4-1 6 0,0 2 2 0,0 1 6 15,0 1 1-15,0 1-3 0,-4-2 1 0,-3 4-1 0,3-1-2 16,2 2 4-16,-2 1 2 0,-2 1 3 0,2 0 2 16,4 0 7-16,-2 1 1 0,2 0 6 0,0 4 3 0,0-2 4 15,0 0 0-15,0 4 5 0,0-3 7 0,0 5 5 0,0-2 8 16,0 2 7-16,0 1 7 0,0-2 5 0,0 3 3 0,0-4 1 15,0 5 0-15,0-1-4 0,0 1-1 0,0-2-4 16,0 1-5-16,0 1-5 0,0 1-7 0,0 0-3 0,0 0-6 16,0 0-4-16,0 0-5 0,0 0-3 15,-5 0-3-15,5 0 0 0,0 0-3 0,0 1 0 0,0-1 0 16,0 0 2-16,-4 0 1 0,4 2 2 0,0 1 0 0,0-3 0 16,-6 0 0-16,6 1 0 0,-6 1 0 0,6-2-1 0,0 1 1 15,0-1 0-15,0 2-1 0,0-2 1 0,0 0 0 16,0 4 1-16,0-4 1 0,0 0 1 0,6 0-2 15,-6 0-2-15,0 0 1 0,0 0 2 0,0 0 1 0,0 0-1 0,0 0 0 16,0 0 4-16,0 0 3 0,0 0 6 0,0 0 6 16,0 0 5-16,6 0 3 0,-6-4 5 0,4 2 4 15,-4 1-1-15,0-1 0 0,0 1-4 0,0-2-4 0,-4 1-4 0,4 1-5 16,0-1-3-16,-6-1-4 0,6 2-2 0,-6-1-2 16,6-1-2-16,-4-1-1 0,4 1-1 0,-2-2 0 0,2 1 0 15,-4 2 2-15,4 0 3 0,-7 1 0 0,7-2 0 16,-4 1-1-16,4 1 0 0,-2 0 3 0,2-2 1 0,-4 3-4 15,4 0-3-15,0 0-1 0,0 0-2 0,-4 0 3 0,4 0 8 16,-6 0-7-16,6 0-7 0,0 0-2 0,0 0 2 16,6 3-1-16,-6-3 0 0,4 0-4 0,-4 1-11 0,0-1 6 15,0 1 8-15,0-1 4 0,0 0-1 0,0 2 6 16,0-2 1-16,0 3 5 0,0-3 1 0,0 0 0 0,-4 0-5 16,4 0-2-16,0 0 0 0,0 0-3 0,0 0-1 15,0 0-3-15,0 0-2 0,0 0 0 0,0 1 1 0,0-1 1 16,0 0 1-16,0 2 0 0,0-2 0 0,0 0 2 0,0 0 1 15,0 0 1-15,-6 0-1 0,6 0-1 0,0 0-2 16,0 0-1-16,0 0 0 0,0 0 0 0,0 0 0 0,0 0 1 16,0 0 0-16,0 0 0 0,0 0-1 0,0 0 2 0,0 0-2 15,6 0 0-15,-6 0 1 0,0 0-1 0,0 0 0 16,0 0 1-16,0 0 0 0,0 0-1 0,0 0 4 0,0 0-2 16,0 0-1-16,4 0 4 0,-4-2 1 0,0 2 2 15,0 0 3-15,0-1 3 0,0 1 3 0,0 0 2 0,0 0 1 16,0 1 0-16,0-1-1 0,0 0-3 0,0 0-1 0,0 0-4 15,0 0-4-15,0 0-2 0,0 0-2 0,0 0-2 16,0 0-1-16,0 0-2 0,0 0-1 0,0 0 1 0,0 0 0 16,0 0-1-16,0 0-2 0,0 0 1 0,0 0 0 15,0 0 1-15,0 0 2 0,0 2-1 0,0 0 1 0,0-2 1 16,0 0 2-16,0 0-2 0,0 0 1 0,0 0 1 16,0 0-2-16,0 0 1 0,0 0-1 0,0 0 1 0,0 0-1 15,0 0 0-15,0 0 2 0,0 0-2 0,0 0 2 0,0 0-1 16,0 0 1-16,0 0-1 0,0 0 0 0,0 0 0 0,0 0-1 15,0 0 0-15,4 0 1 0,-4-2-16 0,0 2 7 16,0-2 5-16,0 2 0 0,0 0-5 0,0 0-8 0,0 0-15 16,0 0-20-16,-4 0-9 0,4 0-42 0,-4 0-51 15,4 0-56-15,0 2-51 0,0 0-46 0,-6 1-40 0,6-2-41 16,0-1-51-16,0 0-89 0,0 0-49 0,-11 6-5 16,-1 2 21-16</inkml:trace>
  <inkml:trace contextRef="#ctx0" brushRef="#br0" timeOffset="96837.06">5242 16334 32 0,'4'2'59'0,"-4"-2"8"16,0 0 4-16,2 0 2 0,-2 0 4 0,0 0 3 16,0 0 0-16,0 0 0 0,0 0-3 0,0-2-4 0,0 2-6 15,0 0-4-15,0 0-6 0,5 0-5 0,-5-3-4 16,0 1-3-16,0 2-2 0,0-2-2 0,0 2 0 0,6 0 0 16,-6 0 0-16,0 0-1 0,4 0 0 0,-4-1 0 0,0-2-1 15,0 1-1-15,0 2-1 0,2-1 0 0,-2 1 1 16,4-1 2-16,-4-1 0 0,6-1 2 0,-6 0 4 15,4 2 5-15,-4-2 4 0,2 1 4 0,3 0 0 0,1-4 1 16,-2 3 1-16,2-1-2 0,-2-2-3 0,2 1-5 0,1-1-3 16,-1-1-3-16,-2-1-3 0,6 1-2 0,-8 1-6 0,9-2-2 15,-5 1-4-15,4-2-1 0,-1 1-5 0,-1-1-4 16,2 0-2-16,-4 0-1 0,5-2-1 0,-3 1 0 16,0-3-1-16,-4 2 0 0,3-3 0 0,-3 0 1 15,6 2 0-15,-8 2 3 0,2-1 0 0,2-1 0 0,-6 2 3 16,7-3 5-16,-7 5 2 0,0-1 2 0,0-1 0 0,0-1-1 15,0 2-2-15,0 2-1 0,0-1-5 0,0-1-5 0,-7 2-2 16,7-1-5-16,-6 6-3 0,6-4-4 0,-4-1-1 16,4 1-2-16,0 3 1 0,0-1 0 0,0 1 0 0,0 0 1 15,0 2 0-15,0-1 0 0,0 0 0 0,0 0 0 0,0 2 2 16,0-3 0-16,0 2-2 0,0 1 0 0,0-2 1 16,0 2-2-16,0 0 0 0,0 0 1 0,0 0-1 15,0 0 1-15,0 0-1 0,0 0-1 0,0 0 1 0,0 0 1 0,0 0 2 16,0-4-2-16,0 4-1 0,0 0 1 0,-2-1 0 15,2 1 0-15,-4-2-1 0,4 0 1 0,0 1 0 0,0-2 0 16,0 1-1-16,0 2 1 0,-6-1-2 0,6-2 2 16,-4 3 0-16,4 0 0 0,0 0-1 0,0 0 0 0,0-2 0 15,0 2-1-15,-2 0 0 0,2 0-2 0,0 0 2 0,0 0-2 16,0 0 0-16,0 0-2 0,0 0 1 0,0 0-1 16,0 2 0-16,0 1 0 0,0-2 1 0,0 1-2 15,0 1 2-15,-5-2 1 0,5 3 1 0,-4 1 1 0,4-3 1 16,-6 2-1-16,6 0 0 0,-2-1 2 0,2 1-2 0,-4-1 2 15,0 1 2-15,-2 2-2 0,1 0 3 0,3-1 1 16,-2 0 3-16,-2 2 3 0,2 1 1 0,2 2 3 0,-4 0 2 16,1 1 5-16,-5 3 4 0,6-2 1 0,2 0 2 15,-2-2 1-15,-2 3 1 0,1 0 1 0,-1 0 1 0,0 0-3 16,2 0-2-16,2 0-2 0,2 1-4 0,-4-4-1 0,4 2-2 16,-7-1-2-16,3-1-4 0,2 0-4 0,2-3-1 15,0 0-1-15,0 2 0 0,0-2-2 0,0 2 0 0,0-3-2 16,0-3 2-16,0 0-1 0,0 0 1 0,0-2-3 15,2 1 1-15,-2 1-1 0,4-3-6 0,-4 0-13 0,7 0-18 16,-7 0-24-16,4 0-27 0,-4-3-31 0,2 1-36 0,-2 2-38 16,0-1-39-16,4-1-36 0,-4 1-41 0,0 1-64 15,0 0-67-15,0 0-44 0,0 0-9 0</inkml:trace>
  <inkml:trace contextRef="#ctx0" brushRef="#br0" timeOffset="99555.82">5747 15990 91 0,'0'-1'125'16,"0"-3"-15"-16,0 2-16 0,0-2-17 0,2 1-14 0,-2 0-12 16,0-2-11-16,0 2-6 0,4-1-7 0,-4 2-3 15,6 1 0-15,-6 0-4 0,4 1 0 0,-2-4 0 0,2 3 1 16,3 0 0-16,-1-2 1 0,-2 3 0 0,6-2-3 0,-8 2 0 15,9-2-2-15,-5 2 0 0,4 0-3 0,0 0-3 16,-5 0-4-16,1 0-1 0,0-2 0 0,0 0-2 16,-2 0-2-16,7 0-1 0,-9 1 0 0,2-2 0 0,-4 2 1 15,6-1 1-15,-6 2 2 0,4 0 3 0,-4 0 6 16,0 0 2-16,0 0 5 0,0-1 6 0,0-2 5 0,2 3 6 0,-2-1 4 16,0 1 2-16,0-2 3 0,0 0 2 0,0 0 4 15,0 2 1-15,0 0 2 0,0 0-2 0,-2 0-2 16,2 0-3-16,-4 0-4 0,4 0-6 0,-6 2-4 15,2 0-3-15,4 1 3 0,-2 3 4 0,-9-1 6 0,7 1 3 0,-2 3 9 16,0-3 8-16,0 2 11 0,-5 1 7 0,5 2 3 16,-4 1 0-16,-1 2 1 0,5-3 3 0,-4 4-1 0,4-1-6 15,-5 2-4-15,7-1-2 0,-2 2-3 0,0-1-4 16,0 3-4-16,1-1-6 0,5 2-4 0,-4-2-3 0,4-1-3 0,-6 0-10 16,6 1-1-16,0-3-3 0,0-1 2 0,6 2 3 15,-6-4 4-15,4 2 10 0,-4-4 1 0,5 3 1 16,-5-5-1-16,2 0 0 0,2-1-3 0,-4-1-7 0,6 0-6 15,-6-2-10-15,4-3-4 0,-4-1-3 0,2 0-3 16,2 0-3-16,-4 0-2 0,7 0-3 0,-3 0-3 0,-2 0-1 16,2 0-1-16,2 0 0 0,-2 0-1 0,-2 0 0 0,2 0 2 15,3 0-1-15,-1-1 2 0,2 0-2 0,-2-2-1 16,5 0-2-16,-5 0 0 0,4 0-2 0,-4-1-2 0,5 1-1 16,-5-3-3-16,4 0-7 0,3 0-7 0,-3 0-7 0,0 1-11 15,3-1-11-15,1-1-12 0,-1-1-12 0,-3 0-8 16,0 1-1-16,1-1-1 0,1 1 5 0,-2-2 5 0,1 3 4 15,-5-2 3-15,4 1 5 0,-4-2 0 0,5 0 4 16,-5-2 1-16,4 4-2 0,1-3-2 0,-5 1 0 0,4 0 6 16,-4 0 3-16,5-1 2 0,-5 0 1 0,4 2-1 0,-4-2 0 15,-1 3 2-15,5 0 1 0,-8-2 2 0,2 2 3 16,6 2 4-16,-3-1 4 0,-7 0 5 0,4 2 5 16,-4 1 6-16,0-1 4 0,0 1 3 0,0-2 2 0,0 4 1 15,0-1-1-15,0 0-2 0,0 0-1 0,0-1 1 0,0 3-1 16,0-3 2-16,0 0 0 0,0 2 5 0,0 0 1 15,0-3 5-15,0 3 5 0,0 1 7 0,-4 0 9 0,4-1 10 16,0-1 13-16,0-1 5 0,0 2 13 0,0 1 9 16,0 0 5-16,0 0 4 0,0 0-7 0,-7 0-6 0,7 0-9 15,0 0-9-15,0 0-11 0,0 1-12 0,0 2-11 0,0-1-8 16,0-1-5-16,0 0-5 0,0 3-1 0,-4-2 0 16,4 4 0-16,0-1 2 0,0 0 5 0,0 3 4 0,0-1 4 15,0 3 7-15,0-2 6 0,0 4 6 0,0 2 14 16,0 0 0-16,0-1 5 0,4 2 7 0,-4 3 2 0,7-1 2 15,-7-1-1-15,4 1-6 0,-4-3-10 0,2-1-1 0,-2-1-5 16,4-1-4-16,2-2-3 0,-2 0-4 0,-2-1-3 16,2-1-1-16,3 0-1 0,-7 0-2 0,4-3-2 0,-4 1-3 15,4-2-11-15,-2 1-1 0,4 1-3 0,-2-3 2 16,3-2 1-16,-3 0 1 0,6 0-4 0,-2 0-1 0,3-2 8 16,-3-3-4-16,4-1 0 0,-1-1-2 0,1-1-7 15,3-1-8-15,-3-1-5 0,2-4-6 0,-1 0-5 0,-3 1-5 16,3-2-3-16,1 3 0 0,-12-3 2 0,2 2 4 15,2 2 8-15,-1-2 7 0,-3 3 3 0,-2-1 4 0,4 2 5 16,-4 1 2-16,0 1 4 0,0 0 2 0,0 2 2 0,0-1 3 16,0 2-1-16,0 2 3 0,0 1-5 0,-4 1 1 0,4 0-5 15,-2 0-3-15,2 1-1 0,-5 4 0 0,5-3 0 16,-6 4 0-16,6 2 7 0,-4 1 2 0,4 0 10 0,0 3 1 16,0-1 2-16,0 1 5 0,0-1 3 0,4 2 2 15,-4 1 4-15,6-2 0 0,-1-3-5 0,-3 3 7 0,2-2 5 16,2 2 6-16,-2 3 0 0,2-5 1 0,-2 0-2 15,-2 1-3-15,3-3 3 0,5-4-7 0,-8 2-6 0,8-1-8 16,-6-3-3-16,3 3-5 0,-1-4 0 0,2 2-3 0,-2-3-3 16,5 0 1-16,-3-3-3 0,2 2-1 0,1-4-3 15,-1 1-1-15,0-5-8 0,3 0-7 0,1-1-8 0,-1 0-12 16,1-4-9-16,-2-1-6 0,5-2-5 0,-7 0-3 0,3 0-5 16,1-4 1-16,-8 0 4 0,11-2 6 0,-11-2 3 15,4 1 5-15,-3 1 4 0,3 1 7 0,-6 2 7 0,0 0 5 16,-2 1 5-16,-2 3 4 0,7-2 2 0,-7 3 3 15,0 2 1-15,-7 0 2 0,7 0-2 0,-2 2 3 0,2-1-1 16,-4 3-1-16,4 0 4 0,-4 0 2 0,4 3-1 0,0 0-2 16,0 3 3-16,0-2 2 0,0 3 1 0,0-2 3 15,0 2-2-15,0 2-2 0,-6 0-2 0,6 2 0 0,-4 2-6 16,4-4-2-16,-2 1-1 0,2 2 0 0,-5 1 0 0,5 2 5 16,-6 2 7-16,2-1 5 0,2 2 10 0,-2 2 7 15,-2 1 5-15,6 0 7 0,-4 4 7 0,-3 0 5 0,3 3-1 16,2-2-1-16,2 2 0 0,-4 0-2 0,4 1-1 15,0 2-1-15,0-2-2 0,0 0-2 0,0-2-4 0,0-2-1 16,0 2-4-16,4-3-3 0,-2 1-6 0,9-5-6 0,-7 2-5 16,6 0-3-16,-4-5-1 0,0-2-4 0,1 1 0 15,3-2-2-15,0 2 1 0,1-4-1 0,-1 0-7 0,7-1-10 16,-5-2-14-16,2-2-18 0,9-1-22 0,-2-2-22 16,2 0-21-16,-3-3-19 0,3-1-14 0,0 0-12 0,4-4-7 15,-7-3 2-15,1 2 13 0,-5-2 16 0,1 3 19 16,2-1 18-16,-9 2 18 0,0 0 21 0,-4 2 21 0,5-3 19 15,-5 5 15-15,-2-2 15 0,2 3 10 0,-6-1 8 16,4 1 9-16,-4 1 10 0,3 0 6 0,1 1 3 0,2 0 0 16,-2 2-7-16,-4 0-8 0,-4 2-8 0,4 1-7 0,-6 1-10 15,2 2-7-15,1-1-2 0,-7 0-1 0,6 4 13 16,-2 3 13-16,0 1 16 0,-1 1 16 0,-7 0 19 0,8 2 14 16,-5 2 14-16,5 0 14 0,-4 1 6 0,0 1-1 0,3 2-4 15,-3 0-8-15,4 1-15 0,2-4-11 0,-3-1-15 0,3 2-21 16,4-2-16-16,0 0-14 0,0-1-12 0,0-4-6 15,4-1-3-15,3 2-4 0,1-3-2 0,-6-3 0 0,8-2-1 16,-3 0-1-16,7 0 0 0,-2-3-5 0,3-3-13 16,-3-1-14-16,-1-3-15 0,1-1-14 0,2-3-19 0,-7 0-22 15,9-2-20-15,-10-2-14 0,5-2-1 0,-7 1 7 0,-2-1 9 16,2 4 11-16,2-3 16 0,-6 3 19 0,0 3 22 16,-6-1 16-16,6 0 12 0,-4 2 8 0,2 2 5 0,-2-1 7 15,-2 2 7-15,1 3 6 0,5-1 7 0,-2 0 8 16,2 3 5-16,0-2 3 0,0 1 2 0,0 2 1 15,0 0-2-15,2 2 2 0,-2 2 0 0,5 3 3 0,-5-3 5 0,6 2 10 16,-2 2 9-16,-2 1 7 0,8 0 5 0,-6 2-1 16,3 0-1-16,-1 1-6 0,0-2-8 0,-2 3-9 0,7-2-12 15,-7-4-9-15,4 2-8 0,-4-1-5 0,6-1-6 16,-8-1-3-16,9 0-1 0,-7-2-4 0,-2 0-2 0,2-1-3 16,6 1-6-16,-5-4-6 0,3 0-8 0,0-4-10 15,-2 1-10-15,7-1-12 0,-7-1-8 0,4-1-8 0,1-2-7 16,-1-1-9-16,0-3-4 0,1 2-10 0,1-5-3 0,-2-3-1 15,7-1-3-15,-7-2 3 0,3-1 4 0,-3-2 9 16,-4 0 7-16,5-2 12 0,-5-2 13 0,-2 2 11 0,2 3 14 16,-2 0 8-16,-4 2 8 0,0 0 9 0,0 2 4 15,-4-2 6-15,-2 3 1 0,2 0 2 0,2 1-1 0,-2 3-1 16,-3-2-2-16,3 1 1 0,4 3 6 0,-2-2 6 0,2 3 11 16,-4 2 12-16,4-1 9 0,-6 3 9 0,6 1 9 15,-4 1 10-15,4 1 0 0,0 1-2 0,0 0-9 0,0 0-10 16,-2 3-8-16,2-2-9 0,0 2-9 0,0 2-12 15,0-2-8-15,0 6-6 0,0-3-2 0,0 3 1 0,0 3 3 16,0 2 4-16,0 2 6 0,0 2 10 0,0 3 6 0,0 0 4 16,0 3 2-16,2 0-2 0,-2 1-1 0,0 2-1 15,0 3-4-15,4-1-7 0,-4-2-5 0,6 3-1 0,-2-2-3 16,-2 3-1-16,2-2-4 0,3-2-2 0,-1 2-4 0,-2-5 2 16,6 0 3-16,3-2-2 0,-3-2 1 0,0-2 2 15,1-1 2-15,1-4 2 0,-2-2 1 0,5-2-2 0,-3-3-1 16,1 1-2-16,5-4-2 0,-1-3-6 0,-1 2-8 0,3-2-13 15,2-3-13-15,-1 0-16 0,-3-3-13 0,1-6-15 16,3 3-13-16,0-2-11 0,-3-4-3 0,3 1 1 0,0-1 3 16,-1-3 6-16,-1-1 0 0,-3-1 16 0,1-2 12 15,-3 3 14-15,-1 0 4 0,1 4 14 0,-7-3 14 0,-1 5 13 16,-2-1 22-16,-2 0 8 0,2 2 9 0,-4 2 8 16,0-1 14-16,0 1 4 0,0 3 4 0,0-1 3 0,-4 0 1 15,2 4 1-15,2-1 3 0,-4 2 2 0,-2 3-2 16,1 0-4-16,3 0-7 0,-2 3-6 0,-6 0-8 0,8 4-4 15,-9 1-3-15,1 6 2 0,0 2 3 0,-1 2 3 0,5 2 6 16,-4 1 7-16,4 5 6 0,2-1 4 0,4 2-3 16,0-1-5-16,0 1-3 0,0 2-1 0,4-2-5 0,0 0-3 15,2-1-8-15,0-3-5 0,0 1-4 0,9-3-5 0,-9 1-5 16,7-2-3-16,1 0-4 0,-2-2-2 0,3-2-4 16,-3-2-1-16,5-2-2 0,-7 0-2 0,11-2-10 0,-9-1-16 15,-1-1-23-15,-1-1-31 0,2-2-39 0,-3-2-41 0,3-2-44 16,-2-2-53-16,3 1-57 0,-3-3-56 0,0 0-48 15,-3-2-41-15,3-2-39 0,-4 1-52 0,4-6-80 0,-5 4-36 16,-3 1 14-16,-2 10 41 0</inkml:trace>
  <inkml:trace contextRef="#ctx0" brushRef="#br0" timeOffset="99991.8">7440 15935 248 0,'-5'-3'302'0,"5"2"-59"0,-6-1-56 0,6 1-47 15,-4 1-35-15,4 0-28 0,-2 0-21 0,2 0-14 0,0 1-14 16,0 1-9-16,0-1-7 0,0 2-4 0,0-2-1 0,0 1 0 15,2-2 1-15,-2 0 3 0,4 0 7 0,2 0 5 0,1 0 4 16,-3 0 1-16,6-2 0 0,3 1 3 0,-3-2-4 16,4 2-4-16,5-2-7 0,-3-1-8 0,5 0-3 15,-4-1-8-15,-1 2-11 0,1-1-15 0,-3-1-17 0,3 1-22 16,-5 1-31-16,-2-2-41 0,1 0-71 0,1 0-98 0,-1 3-56 16,-11 2-30-16</inkml:trace>
  <inkml:trace contextRef="#ctx0" brushRef="#br0" timeOffset="103744.01">9269 15627 434 0,'-17'-3'403'0,"7"3"-101"0,-2 3-83 15,-3-2-60-15,5 3-37 0,2 3-18 0,-1-1-10 0,-1 3-2 16,2 4-2-16,-3-3-1 0,7 5-6 0,2 2-5 0,-2 2 5 15,0 0 3-15,4 0 3 0,-6-1-4 0,2 2-2 16,2-2 0-16,-3 2 1 0,5-2-4 0,-6-2-5 0,6 1-12 16,0-2-11-16,0 1-6 0,0-2-5 0,0 0-8 15,0-2-9-15,6-2-6 0,-6 1-5 0,5 0-2 0,-3-3-3 16,8 0-1-16,-6-1-2 0,2 2-2 0,5-5 2 0,1 2 0 16,-2-2-1-16,1-2-1 0,3-1-1 0,-1-1 1 15,-3-1-2-15,2-4-2 0,5 1-5 0,-7-2-7 0,5-1-6 16,-3-3-6-16,-6-2-4 0,9 2-5 0,-9-3-5 15,4 3 0-15,1 0 2 0,-9-5 3 0,2 2 5 0,2 2 5 16,-2 0 4-16,-4 0 3 0,0-1 5 0,0 1 1 16,0-1 4-16,0 4 2 0,-4-3 5 0,4 3 9 0,-6 0 9 15,6 0 13-15,0 0 9 0,0 2 9 0,0-5 8 16,0 5 6-16,0-1 4 0,6 1 2 0,-6-1-1 0,4 3-2 16,-4 1 0-16,2 2 0 0,-2-2-3 0,4 1-4 15,3 2-5-15,-7 0-8 0,4 2-9 0,-4 1-10 0,2-1-7 16,-2 4-8-16,4 2-6 0,-4 1 0 0,0 5 0 15,0 2 0-15,0-1 1 0,0 5 1 0,0 0 0 0,0 4 4 16,0 3 3-16,0 1-3 0,0 0-2 0,0 2 0 16,-4 2 0-16,2 1-2 0,-2-3-1 0,-3 3-5 0,1-2-2 15,2-1 2-15,-6-1 1 0,-1-1 2 0,5 1 3 0,-6-3 5 16,1 1 3-16,1-3 5 0,-2 0 7 0,-3 1 3 0,5-2 4 16,-7 0 4-16,5 2 0 0,2-7 0 0,-7 4-1 15,5-4 0-15,-7-1-5 0,7 1-3 0,-5-1-3 0,3-3-5 16,-3-1-1-16,1-1-3 0,-1 0 2 0,0-2-1 0,1-4 0 15,-7 2-3-15,3-4 0 0,3 0 0 0,-6-2-4 0,3 0-3 16,3-2-9-16,-4-2-12 0,-1-2-9 0,1-1-14 16,-2-2-14-16,0-1-12 0,7-2-11 0,-1-2-14 15,1-3-13-15,1 4-1 0,9-4-5 0,-4 0 0 0,4-3 0 16,2 4-2-16,4-4 2 0,0 1 5 0,0 1 6 16,4 0-1-16,0 1 4 0,2 2 5 0,4 2 7 0,-3 0 10 15,5 0 7-15,4 2 9 0,1-2 11 0,4 3 9 0,-1 1 11 16,-1-1 8-16,2 2 5 0,1-1 3 0,5 1 2 15,-6 0 2-15,2 0 0 0,1 0 1 0,-1 1 1 16,0-1 0-16,-2 0 0 0,1 2 0 0,-1-3-1 16,-2 3 0-16,-1 1 0 0,-1-1-1 0,1 0 0 0,-1 3-1 15,-7-2 2-15,5 1-1 0,-3 1 1 0,-2 1-1 0,7 0 0 0,-11 0 0 16,9 1-2-16,-9 1-1 0,6 1-4 0,-1-2-4 16,-1 1-2-16,0-2 0 0,3 2-1 0,-3 0-2 0,0 0 3 15,1-1 1-15,-5-1 6 0,4 2 1 0,-4-2 2 0,5 0 4 16,-5 0-1-16,4 0 2 0,1 0 1 0,-9 4 3 15,8-4 0-15,-6 2-1 0,2 0 1 0,1-2 0 16,-3-2 2-16,0 2 0 0,2 0 1 0,0 0-3 0,0 0 0 16,5 0 3-16,-5 0 0 0,4 0-1 0,1 0 0 0,-5-2 1 15,-2 2 0-15,6 0 1 0,-4-4 4 0,5 2 2 16,-5 1 5-16,4-1 7 0,-3 0 6 0,3 0 5 0,0 0 4 16,-4 1 5-16,5-2-3 0,1 0-2 0,-6-2-3 0,9 2-7 15,-3-1-7-15,-1-1-5 0,5-1-7 0,1 0-5 0,-7 2-2 16,7-2-1-16,3-2-2 0,1-2-2 0,-3 0 0 15,3 0 0-15,2-2 0 0,-2 1 0 0,1-2 0 16,-1-1 2-16,-4 1-1 0,3-2-2 0,-1-1 3 0,-3 0 4 16,-5 2 5-16,3-1 7 0,-1 0 11 0,-7 2 10 15,-2-2 11-15,2 4 11 0,-2-3 5 0,-4 2 0 0,-4 1-5 16,-2 1-3-16,2-1-11 0,2 2-10 0,-13 0-12 0,5 2-11 16,-3-1-8-16,-3 0-6 0,-5 3 0 0,3 0-3 15,-3 0 0-15,4 4-2 0,-3-2-1 0,-1 3 1 0,2 0 4 16,3 3 0-16,1 0-2 0,5 1-2 0,-6 0-6 0,9 1-5 15,1-2-8-15,2 4-12 0,2-1-14 0,2-3-15 16,2 1-13-16,2-1-13 0,7 1-6 0,1 0-5 0,4 1 0 16,1-4-2-16,4 0 2 0,6 3 4 0,-1-4 11 15,-3 0 8-15,4 0 10 0,0-4 10 0,-6 3 13 0,-3-3 12 16,-1 0 18-16,8 0 18 0,-7 0 19 0,-1 0 18 16,-1 1 13-16,1 2 15 0,-3-2 12 0,-3 2 7 0,-5-1 4 15,4 2-3-15,-4 0-8 0,0 0-7 0,-1 2-5 16,-3-1-6-16,2 3-1 0,2 2-4 0,2-1-3 0,-6 1 0 15,5 1 1-15,-3-1 1 0,0 2 0 0,-2 1-2 16,2 0-4-16,2 2-7 0,-6-1-5 0,6 2-1 0,-6-1-5 16,5-2-8-16,-5-1-6 0,2 4-6 0,-2-3-3 0,0 0-1 15,0-1-1-15,0 2-1 0,4 0-1 0,-4-1 0 16,6-1 0-16,-6-2-4 0,4 0-5 0,0-3-6 0,-2 2-6 16,5-2-9-16,1 0-7 0,-2-1-9 0,4-2-6 0,3 0-5 15,3-2 1-15,1-1-1 0,-1 0 2 0,1-4 3 16,4 1 2-16,1-1 4 0,-1-1 5 0,-5-1 2 0,7-1 5 15,-6 0 4-15,-1 0 5 0,-1-1 6 0,1-1 3 16,-5 3 5-16,-1-1 3 0,-4 0 5 0,5 1 6 0,-5 2 10 16,-2-1 11-16,-2 1 13 0,2-1 21 0,-4 2 3 0,6 2 5 15,-6-2 3-15,0 0 3 0,0 3-1 0,0 2-3 16,0-4-4-16,0 1-13 0,0 2-3 0,0 0-1 0,0 0-5 16,0 2-6-16,0 0-11 0,-6 2-4 0,6 0-7 0,0 0-5 15,-4 2 0-15,4 1 1 0,-2-1-6 0,2 3 9 16,0 2 7-16,-4 3 3 0,4-3 4 0,-6 4 6 0,6-2 2 15,-5 4 2-15,5-2 8 0,0 0-8 0,0 0-4 16,0 0 4-16,0-1-6 0,0 0-7 0,0 1-6 0,0-3-2 16,0 1-4-16,0-2 0 0,5 1-4 0,-5-4-5 15,6-1-2-15,-6 1 2 0,4-2-1 0,-4-1 0 0,2 2 0 16,2-3 0-16,2 0 1 0,-2-2 0 0,3 0-1 0,3 0-1 16,-4-2 0-16,4-3-5 0,-3 1-3 0,3-1-6 15,2-1-8-15,-1-2-7 0,-1-1-3 0,0 0-7 0,3-1-7 16,-7-3-5-16,4 0-3 0,-1-1 3 0,-1 2 6 0,-4-1 3 15,0 0 4-15,-2 1 7 0,-2 0 6 0,0 3 10 16,0 1 2-16,0-1 1 0,0 2 5 0,-2-1 4 0,-2 3 5 16,0 1 4-16,-2-2 6 0,4-1 5 0,-3 4 8 15,1-2 4-15,-2 4 0 0,2-1-2 0,2 1-3 16,2-2-4-16,-4 3-6 0,4 0-6 0,0 0-7 0,0 0-2 16,0 3-3-16,0-3-1 0,0 0-2 0,0 1-4 15,0 1-7-15,4-1-5 0,-2 1-6 0,8 2-7 0,-1-2-7 16,3-1-6-16,-6 1-7 0,11 2-10 0,-11-4-4 0,8 0-7 15,3 0-2-15,-7 0-5 0,7 0-2 0,4-4-2 0,-3 2 4 16,-1-1 6-16,3-1 2 0,-3 1 6 0,6 0 9 16,-3-2 8-16,-3 3 7 0,-1-3 8 0,5-1 4 0,-4 0 8 15,-1 1 9-15,-4-1 5 0,-1 2 2 0,-1-1 3 16,-4 0 7-16,5 2 8 0,-5-1 10 0,-2 1 7 0,0 1 8 16,-2 1 9-16,-2-2 8 0,0 1 4 0,0 1 1 0,-2 1 6 15,2 0-18-15,-4 0-9 0,0 1-11 0,-2 1-5 0,0 2-4 16,-1 1-1-16,-7 2 6 0,8 2-9 0,-7-1 15 15,5 2 6-15,-2 1 6 0,3 0 5 0,-3 1 5 0,8 2 0 16,-8 0-5-16,6 1 0 0,-3 1 3 0,5-1-1 16,-2 0-1-16,0-2-7 0,4 0-2 0,-6 0-4 0,6 0-4 15,-4 0-4-15,4-1-10 0,0-3-1 0,4 0-2 16,2-1-2-16,-2-1-1 0,0-1-1 0,-2 0 0 0,5-3 1 16,1 2 4-16,0-3-3 0,7 0 0 0,-9-2-2 0,8-4 1 15,-1-3-2-15,-3 2-1 0,2-3-4 0,9 1-3 0,-11-2-2 16,7-3-6-16,-5-1-6 0,3 0-5 0,-3-2-7 15,-1-2-8-15,5-1-3 0,-10-7-6 0,5 1-4 16,-5-1-1-16,4-2 0 0,-6 3 2 0,-2-2 5 0,-2-1 4 16,0 1 5-16,0 1 6 0,-2 1 7 0,-2-1 6 15,-2 1 4-15,2 2 4 0,2-1 1 0,-9 3 1 0,7-1 0 16,-2 3 3-16,0-2-1 0,2 3 0 0,-2 1 3 0,1 0 0 16,3 4 4-16,2 0 3 0,-4 1 5 0,4 1 3 15,0 5 3-15,0-1 6 0,0 1 4 0,0-1 8 0,0-1 1 16,0 1 5-16,0 2 2 0,0 1 0 0,0 2 2 15,0 0-5-15,0-1-1 0,0 0-2 0,0 0-4 0,0 0-3 0,0 2-4 16,-6 0-3-16,6 0-6 0,0 0-2 0,0 0-7 16,0 0-5-16,0 0-3 0,0 0-5 0,-4 0-2 15,4 0-1-15,0 2-1 0,0 0 1 0,0 0 0 0,0 0 1 16,0 0-1-16,0 3 4 0,0-2 1 0,0 3 2 0,4 0 1 16,-4 2 3-16,6-1 6 0,-6 2 6 0,4 1 6 0,-4 1 11 15,2 2 10-15,-2 2 9 0,5 3 5 0,1 1 5 16,-2-1-1-16,2 1-2 0,-2 0 0 0,-2 2-3 0,2 1-8 15,3 1-4-15,-3 0-8 0,-2 0-1 0,2-1-3 16,2 2 0-16,-2-2-5 0,-2 0-4 0,2-1 0 0,3-1-3 16,-3 0 0-16,0-1-2 0,-2 1-2 0,4-4 0 0,-2 0-5 15,-4-1-1-15,7-1-2 0,-7-4-2 0,4 0-3 16,-4-1-1-16,2-2 2 0,2 0-2 0,2-1 0 16,-2 0 1-16,2-2-1 0,1-1 2 0,1-2 0 0,0 1 1 15,0-2-1-15,-1-2-2 0,5-2-7 0,9-2-6 0,-11 1-11 16,7-2-14-16,-1-3-15 0,1-1-18 0,3-4-19 15,-7-2-10-15,3 1-10 0,-5-2 0 0,1 2 4 0,-2-4 7 16,-1 3 13-16,-1 2 17 0,2 0 17 0,-6 0 13 16,-2 3 10-16,-2-2 8 0,5 1 6 0,-5-1 6 0,6 4 4 15,-6-3 4-15,0 4 5 0,0 2 5 0,0-1 7 0,0 2 7 16,0 2 7-16,0-1 7 0,0 2 7 0,0-1 0 0,0 2 0 16,4 1-4-16,-4 1-5 0,2 0-8 0,-2 0-9 15,0 1-9-15,-2 1-7 0,2 2-7 0,0 1-1 0,0 2-4 16,0 3 5-16,0 1 5 0,0 2 5 0,0 0 4 15,0 2 5-15,0 1 3 0,0 1 3 0,0 0 2 0,0-1-1 16,2 1-4-16,-2-3-3 0,4 2-5 0,2-2 0 16,-2 1-2-16,3-1-2 0,-1-2-2 0,2 0-1 0,-6-4 0 15,8 2 0-15,-3-2 1 0,3-1-1 0,4-1-1 16,-7-2-1-16,5-3 1 0,5 2-7 0,-1-3 0 0,1-3-1 16,3 0-3-16,1-4-3 0,-4 3-3 0,3-3-4 0,-1-1-2 15,2-2 4-15,-5-1-3 0,1-3 0 0,-7 2 2 0,2-3 0 16,5 1 3-16,-7-2 5 0,1 1 2 0,-5 1 3 15,-2-1 2-15,2 1 3 0,-2 2 0 0,-2 0 4 0,-2 2 0 16,-2 2 0-16,2 1 0 0,-4 0 1 0,-2-1-2 16,2 1 0-16,2 1 0 0,-2 4-2 0,-7-3-2 0,5 3 1 15,-4 1-2-15,-1 1 2 0,5 0-2 0,-6 1-2 0,3 1 0 16,-3 3 2-16,-2 1 2 0,1 1 0 0,7-1 2 16,-8 5 1-16,5-2 8 0,-5 2 1 0,8 0-1 0,-5 0 0 15,5 1-1-15,-4-1-1 0,6 0-2 0,2 0 0 16,-3-3-8-16,5 1 1 0,-6 0 0 0,6 2-2 0,6-4 0 15,-1 0 1-15,-3 1 2 0,2-1 0 0,6 0-2 0,2-3 1 16,-1 1 0-16,3-3 0 0,5-2 0 0,2 0-1 16,-5-2-3-16,5-3 0 0,-3 1-2 0,7-3-1 15,-2 0 1-15,4-1-2 0,0 1 1 0,-5-1-1 0,1-4 2 16,2 3 5-16,-2 2 7 0,-3 3 7 0,-1-5 4 0,2 1 6 16,1 0 6-16,-5 1 7 0,-1 2 3 0,1-1 1 0,-1 0 0 15,5 3-3-15,-11 0-2 0,3-2-5 0,1 1-5 16,-7 2-6-16,3 2-5 0,-4 0-7 0,0 0-6 0,-2 2-4 15,1 1-5-15,-3 0-1 0,4 1-1 0,-2 1 0 0,-4 2-6 16,6 2-5-16,-6-2-4 0,0 2-7 0,-6 2-10 16,6-4-15-16,-4 2-16 0,-2 0-16 0,4 0-14 15,-7-1-13-15,3-1-13 0,2-1-8 0,2 0-2 0,-2 0 5 16,-2-2 12-16,6 0 15 0,0-2 20 0,6-2 22 16,-2 0 23-16,-2-2 22 0,2-2 18 0,6 1 14 0,3-3 11 15,1-1 7-15,-1-1 10 0,-3 1 13 0,5-1 11 0,-3 1 6 16,-2-1 5-16,7 1 0 0,-5 3 0 0,-1-1 2 0,3-1-6 15,-2 0-14-15,-5 2-13 0,7 3-12 0,-8-2-8 16,11 3-5-16,-7 3-7 0,3 0-5 0,1 3-5 16,-2 1-1-16,-1-1-4 0,3 1-1 0,-1-1-2 0,-3 1 1 15,-4 1 1-15,5 0-1 0,-7-1 0 0,4 0 0 0,-4-1 5 16,2 0-2-16,0 1-1 0,3-4 2 0,-7 0 0 0,8 2 3 16,0-4 1-16,3 0 2 0,-5-1 1 0,5 0 6 15,-3-1 5-15,6-2 1 0,-3-3 0 0,7-1 1 0,-3-2-3 16,4-1-2-16,-5-3-5 0,5-1-4 0,-3-3-2 0,3 0-5 15,0-3 0-15,-3-3-2 0,7-3 1 0,-6-3 0 16,2-1 0-16,1-3 0 0,-5-1-2 0,3-1 1 0,-3-4 0 16,-5 3 0-16,3-5-1 0,-3 4-1 0,-3 0 0 15,-3 0 1-15,-6 3 0 0,2-1 0 0,-2 3 4 0,-2 6-2 16,-4-2-1-16,1 4 0 0,1 0 0 0,-6 3-1 16,8 1 3-16,-8 3 5 0,3 0-2 0,3 4 8 0,-6 2 7 15,8-1 8-15,-2 3 2 0,-3 2 10 0,3 0 2 0,2 0 4 16,2 4 0-16,-4-1 0 0,4 2-4 0,0 1-5 15,0 1-4-15,4 0-8 0,-4 1-3 0,2 4-5 0,-4 2-3 16,2 3-1-16,0-1 1 0,0 6 1 0,0 1 4 16,0 4 5-16,0-1 2 0,0 4 4 0,2 3 3 0,-2 1 0 15,4 1 0-15,7 3 2 0,-9-1-1 0,8 1-6 0,-4 2-2 16,5 3-4-16,-5-1-2 0,-2 0-2 0,6 2-1 16,-5-3-5-16,3 0-3 0,-4-1-1 0,6-2 0 0,-8 1-1 15,9-2-2-15,-7-1-3 0,2-4-2 0,0 3 3 0,2-4 0 16,-5 2-1-16,7 0-1 0,-4-7-3 0,11 2-6 15,-9 0-6-15,4-4-7 0,-5-1-7 0,7 0-8 0,-8-5-10 16,7-2-7-16,-3-2-9 0,0-1-8 0,1-2-9 16,-1-2-17-16,-4-2-29 0,0-2-42 0,1-1-50 0,-3-1-55 15,6-4-65-15,-8-1-64 0,2-3-59 0,-4-1-42 0,6 0-34 16,-1 0-26-16,-5-3-29 0,2 3-66 0,-2 2-1 16,-2-4 37-16</inkml:trace>
  <inkml:trace contextRef="#ctx0" brushRef="#br0" timeOffset="103995.84">12973 15676 297 0,'-4'0'532'0,"0"0"-53"0,4 0-102 0,4 0-75 15,0 1-55-15,5 0-39 0,1 3-31 0,6-3-25 16,5 1-25-16,2-1-27 0,4 4-36 0,0-4-40 16,-1 1-39-16,3-2-36 0,2-2-32 0,-4 1-32 0,2-4-29 15,-4 2-26-15,-6-3-19 0,-3 2-13 0,5-2-6 0,-5 4-4 16,-5-3-4-16,-1-1-13 0,-8 1-33 0,2 0-52 0,-4 0-54 16</inkml:trace>
  <inkml:trace contextRef="#ctx0" brushRef="#br0" timeOffset="105668.84">11559 15486 170 0,'2'0'304'0,"3"0"-36"0,1 0-35 0,-2 0-29 0,-2 0-22 0,2 0-18 15,2 0-16-15,-2 0-15 0,1 0-13 0,-3 0-16 16,4 0-16-16,-2 0-16 0,0 0-14 0,-2 0-10 0,-2 0-13 16,4 4-12-16,-4-3-17 0,0 0-16 0,0-1-22 15,0 0-22-15,0 0-30 0,0 4-34 0,0-2-35 0,0-1-42 16,0-1-51-16,0 0-95 0,0 0-68 0,0 0-33 0</inkml:trace>
  <inkml:trace contextRef="#ctx0" brushRef="#br0" timeOffset="106914.02">14530 15667 13 0,'-8'-10'210'0,"1"0"-23"0,1 2-17 0,2-3-17 0,-6 3-10 16,8 0-5-16,-9-2-7 0,7 2-4 0,2 1-3 0,-8-1-1 15,6 1 2-15,-5 2 1 0,5-1 2 0,-6 0 3 16,10 1-1-16,-4-1 1 0,4 1 1 0,-2 1-1 0,2-1-2 16,-5 2-4-16,-5-1-9 0,8 3-7 0,-8 1-6 15,-1 0-11-15,-1 0-11 0,-2 1-2 0,1 3-4 0,-3-1-2 16,-1 4 5-16,1-1 5 0,-3 1 1 0,0 0 4 15,-1 2 6-15,-1-1-1 0,2 3-4 0,-3 0-5 0,1 4-5 16,4-2-5-16,1 2 1 0,1 3 5 0,-1-2-2 0,3 2-3 16,-1 0 0-16,8 1-1 0,-5 0 3 0,9 0-2 15,-2-1-5-15,0 2-12 0,4-2-6 0,0 2-3 16,4-3-4-16,0-1-3 0,-2 0-7 0,9 0-6 16,-5-3-6-16,4-1-3 0,-3 0-5 0,7 1-4 0,-2-6-3 0,3 2 1 15,-3 1-3-15,-1-3 1 0,1-1-2 0,3-4 0 16,1 3-1-16,1-4 1 0,-1-1-2 0,1 0-1 0,-1-1 0 15,1-4-2-15,3 3 0 0,-3-4 0 0,-1-1-3 0,5-3-1 16,-4 1-1-16,-1-2-2 0,1-2-4 0,-1-2-11 0,1-2-9 16,-1-1-10-16,1-3-7 0,-1-1-11 0,-5-3-11 15,3-1-13-15,-1-3-3 0,-3-1 0 0,7-1 2 0,-11 2 4 16,4-1 6-16,-6 0 7 0,-2 0 8 0,4 0 13 16,-6 2 11-16,0 4 8 0,0-2 9 0,0 6 7 0,0 1 4 15,0 2 3-15,0-2 13 0,-6 5-6 0,6 0-2 0,-2 3 0 16,2-1-2-16,-4 4-1 0,4-1 1 0,-4 0 3 15,4 3-7-15,-6-1 7 0,6 3 5 0,-2 1 2 0,2-4 4 16,-4 0 2-16,4 2 2 0,-7 2 1 0,7-2 1 16,0 1 3-16,-4 2 1 0,4-1 0 0,0 1 2 0,-6 2-1 15,6 0-1-15,0 0-3 0,0 0-3 0,0 2-5 16,0 1-3-16,-4-1 2 0,4 2 2 0,-2 2 5 0,2 1 7 16,-4 1 8-16,0 1 4 0,4 2 8 0,-7-1 8 0,7 4 8 15,0-1 3-15,-2 3 3 0,2-4 0 0,-4 5 1 16,4 0 7-16,0 1 2 0,0 1 1 0,-4 2-12 0,4 0 4 15,0 2-4-15,0-1-5 0,0 1-3 0,4 1-5 16,-4 0-7-16,4 0-12 0,-4 2 4 0,2-5-7 0,5 5-5 16,-3-4-5-16,-4 0-7 0,4-1-2 0,-4 0-5 0,2-3 4 15,2 0-4-15,-4-1-4 0,6-1-1 0,-2 1 1 0,3-2-2 16,-3 0 1-16,-2-1-2 0,4-2-8 0,-2 0-12 16,0-5-18-16,-4 1-25 0,2-1-30 0,-2-2-38 0,0-1-40 15,0 2-48-15,0-5-57 0,6-1-61 0,3 0-54 16,-3-1-41-16,4-5-31 0,3 2-28 0,-7-2-42 0,10-2-83 15,-5 1-15-15,3 0 16 0,-1-6 42 0</inkml:trace>
  <inkml:trace contextRef="#ctx0" brushRef="#br0" timeOffset="107619.55">14995 15617 39 0,'4'-2'482'0,"-4"0"-61"0,0 1-76 15,0 0-65-15,0 1-44 0,0 0-27 0,-4 1-16 0,4 0-10 16,0 3-5-16,0 1-4 0,-2 3 1 0,2 1 6 16,-6 1 5-16,6 1 1 0,0-1-1 0,-5 2-3 0,5-2-5 15,-4 2-8-15,4 0-16 0,0 0-21 0,0 1-16 0,0 0-24 16,0 0-19-16,4 1-17 0,-4-2-14 0,5 0-13 15,-5-1-5-15,6 1-9 0,-4-2-9 0,2 1 0 16,2-1 0-16,-2-3-1 0,3 0-5 0,-1-1-1 0,-2-1 0 16,-2-1 0-16,2-1 1 0,2-1-2 0,3 1 1 0,-7-3-4 15,8-3-2-15,-4 1-4 0,5 1-6 0,3-3-11 16,-12-1-9-16,8-1-16 0,-3-2-6 0,7 1-6 0,3-2-10 16,-5 0-6-16,5-4-4 0,-3 2 6 0,3 0-1 15,-5 0 10-15,-2 2 3 0,1-1 15 0,-5 0 10 0,4 2 9 16,-6-2 7-16,2-2 7 0,-3 3 9 0,-3 0 7 0,4-1 2 15,2 0-5-15,-6 3 5 0,4 0 6 0,-4-1 5 16,0 4 6-16,0-2 3 0,0 0 9 0,0 4 11 0,0-3 6 16,0 2 9-16,0-1 5 0,0 2 1 0,0 1-1 0,0-2-3 15,0 3-9-15,0 0-9 0,0 0-6 0,0 3-7 0,0 0-6 16,0 3 1-16,0 1-7 0,-4 0 9 0,4 3 10 16,-6 2 4-16,2-2 5 0,4 5 4 0,0-3 5 15,0 0-2-15,0 3 7 0,4-2-3 0,2 2-8 0,-6 0-3 16,4-3-1-16,-2 2-3 0,2 0-5 0,2-1-5 0,-1-2-3 15,-3-1-7-15,8 1-2 0,-6-4-3 0,2 1-6 0,0-1-3 16,3 2-3-16,-3-6 1 0,6 4 1 0,-1-4 0 16,-1 1 2-16,2-2-1 0,3-1 2 0,-3-1 1 15,5 0-1-15,4-1-1 0,-5-2-1 0,1-3 0 0,-1-1 2 16,1 0-2-16,-1-2-1 0,1-2 0 0,-1-2 2 16,3-2 4-16,-3-3 7 0,3 2 6 0,-2-3 4 0,-7 1 7 15,0-2 6-15,-4 2 2 0,5-2 1 0,-5 3-4 0,-2-5-5 16,2 3-8-16,-2 3-6 0,-4-2-7 0,0 0-4 15,0 2-4-15,0 0-1 0,0 1-2 0,0 2-2 0,-4 2-5 16,4 0-10-16,-6 1-15 0,2 3-20 0,-2 1-27 16,0-1-33-16,-1 5-35 0,-1 0-37 0,0 0-50 0,0 2-52 0,-1 2-51 15,1 0-40-15,-4 0-32 0,5 3-29 0,3-1-42 16,-6 2-84-16,8 3-50 0,2 1 9 0,0-2 31 16</inkml:trace>
  <inkml:trace contextRef="#ctx0" brushRef="#br0" timeOffset="116107.25">4322 17058 46 0,'0'0'206'0,"0"-2"-38"0,0 2-32 0,-6 0-25 15,6 0-21-15,0-2-17 0,0 2-16 0,0 0-11 0,0 0-8 16,0 0-8-16,0 0-2 0,0 0-5 0,0 0-1 0,0 0 1 16,0 0 3-16,0 0 1 0,0 0 6 0,0 0 2 15,0 0 7-15,0 0 6 0,-4 0 8 0,4 0 8 0,0-2 8 16,-6 2 8-16,6 0 6 0,0 0 8 0,-4 0 5 0,4-1 2 16,-2-1-2-16,2-1-2 0,-5 2-4 0,-1-2-6 15,2-1-7-15,-2 0-4 0,0-1-7 0,0 3-5 16,-3-3-1-16,1 0-4 0,0 4-4 0,-3 0-1 0,-1-1-5 15,0 2-4-15,-3-1 1 0,-1 1 0 0,5 0 0 0,-5 1 4 16,-1-1 4-16,1 3 1 0,5 3 6 0,-5 0 7 16,-1 4 3-16,-3-2 0 0,3 4 2 0,0-2-1 0,5 5 3 15,-2-1 2-15,1 3 1 0,-7 0-2 0,7 3-3 0,-1 1 1 16,1 4-1-16,3 4-3 0,0-1-3 0,-1 1-2 16,5-5-3-16,0 5-1 0,-4 0 0 0,5-1-2 15,3 0-2-15,2 1 2 0,-4-2 0 0,4 1 2 0,0-2 0 16,0 0-3-16,4-1-7 0,-2-2-3 0,3 0-4 15,1-1-4-15,4-1-7 0,0-3-10 0,1 1-7 0,1-1-3 0,5-3-1 16,-7-3-3-16,7 0-2 0,3-3-4 0,-3-2 1 16,-7-1-12-16,7-2 5 0,-5 2 3 0,5-1 2 0,-3-5 1 15,3 0 0-15,-1 0 0 0,1-3-3 0,-1-1 6 0,7-2-26 16,-7-2-8-16,5 1-14 0,0-2-10 0,2-3-12 16,3 0-13-16,-5-3-9 0,2-3-8 0,0-1 3 15,3-2-8-15,-3 2-2 0,8-4 3 0,-4 1 6 0,-4 0 13 16,-3 0 1-16,3-1 10 0,0 4 10 0,-9-1 13 0,-1 1 17 15,1 4 7-15,-1 1 6 0,-3 0-5 0,-6 1 12 16,2 2 5-16,1 1 7 0,-7 1 8 0,4 1 2 0,-4 3 8 16,0-1 13-16,0 1 10 0,0 3 10 0,0-3 6 0,-4 3 2 15,4 1-3-15,-7 1-3 0,7 1-6 0,-4 4-9 16,2-2-6-16,-8 1-3 0,-1-1 3 0,5 4 6 0,-8 2 6 16,8 2 7-16,-7 0 8 0,-1 3 10 0,3 0 13 15,-5 3 6-15,3 2-3 0,3 0-3 0,0 0 0 0,-1 0-6 16,5-2 2-16,0 4-4 0,2-3-7 0,-2-2-8 0,2 3-7 15,4-3-4-15,0-1-5 0,0 0-1 0,0-1-11 16,4-4-7-16,-4 1-7 0,6-2-3 0,-2 2-1 0,2-4-3 16,0-1-3-16,1-2-2 0,3-3-1 15,-2 2-1-15,5-2 0 0,-7-1 0 0,10 0-1 0,-5-1-12 0,3-5-12 16,3 0-14-16,-5-3-19 0,-2-2-21 0,11 1-21 0,-8-6-20 16,-3 1-16-16,2 0-5 0,-1-3 3 0,-1-1 7 15,0 1 14-15,-8 2 20 0,2 0 20 0,3-1 18 0,-3 1 17 16,-4 0 15-16,0 4 8 0,0-1 7 0,0 1 7 15,0 3 7-15,0 1 10 0,0 1 7 0,0 2 8 0,0 1 7 16,0 1 4-16,6 0 1 0,-6 1-1 0,0 2-3 16,4 2-6-16,-4 1-6 0,2 0 0 0,2 1 3 0,3 1 7 15,-3 2 5-15,-2 3 8 0,2 1 5 0,6 1 11 0,-8-2 8 16,9 5 1-16,-3-3-3 0,-2 0-8 0,4 3-5 0,-1-2-8 16,1-2-8-16,-2-2-11 0,1 3-9 0,-1-3-8 15,-2-1-7-15,4-1-3 0,-8-1-2 0,9-3 0 0,-7 2 0 16,2-4 0-16,4-1-1 0,1-1-3 0,-5-4-5 15,6-1-6-15,3 1-8 0,1-6-10 0,-3-2-13 0,3-2-13 16,1 0-13-16,-1-4-10 0,1-2-5 0,2 0-5 0,-3-1 0 16,-3-2 5-16,3-1 9 0,-1 1 11 0,-9-1 12 15,4 2 11-15,-8 0 11 0,2 4 9 0,2-1 8 0,-6 5 7 16,0-1 6-16,-6 0 5 0,6 4 5 0,-4 0 6 16,4 3 3-16,-2 0 6 0,2 1 4 0,-4 3 2 0,4-1 3 15,-6 1 4-15,6 2 0 0,0 2 0 0,0-2 1 0,0 1-2 16,0 2-1-16,0 0-4 0,0 0-3 0,0 2-1 15,0 2-1-15,-4-1 0 0,4 3 2 0,0 2 1 16,0-1 4-16,-2 3 9 0,2 1 6 0,-5 2 4 0,5 3 1 16,-4-1 0-16,4-1-3 0,-6 1 2 0,6 3-4 15,-2-2-6-15,-2 2-6 0,4-1-7 0,-4-2-4 0,4 3-4 0,-6-2-3 16,6-4-4-16,0 3-4 0,0 0-1 0,0 2 0 16,6-1-3-16,-6-3 1 0,4 0-1 0,0-3 0 15,-2 1-2-15,4-3-1 0,3-1 0 0,-3-2-1 0,4-1 1 16,-4-1-2-16,7-2 1 0,1 3-1 0,3-4 0 15,-5-4 0-15,5 3 0 0,-1-2-4 0,1-3-1 0,3-1-3 0,-3-2-4 16,-1 1-4-16,5-2-4 0,-4-1-7 0,-1 1-8 16,1-3-7-16,3 0-6 0,-3 0-8 0,-1 0-8 0,5 0-10 15,-4 0-12-15,-5 0-11 0,5-1-12 0,-7 0-17 16,2 3-16-16,3-3-17 0,-5 0-18 0,3 2-15 0,-7-1-12 0,8-1-14 16,3 0-12-16,-7 4-7 0,2-4-4 0,-1 5 0 15,-1-4 7-15,-4 6 12 0,-2-1 11 0,3-1 16 16,-3 5 17-16,-2-2 20 0,-2 0 21 0,4 1 18 15,-4 2 16-15,6-4 16 0,-6 4 15 0,4-1 13 0,-4 1 13 16,2-2 11-16,-2 1 10 0,5 1 10 0,-5 0 10 0,6-1 12 16,-6-1 14-16,4 2 16 0,-4 0 14 0,0 3 13 0,0-2 14 15,0-1 9-15,0 3 10 0,0 0 7 0,-4 0 10 16,-2 3 9-16,1-1 16 0,3 4 14 0,-8 3 15 0,4 0 14 16,-5 0 14-16,5 3 12 0,-8 1 4 0,8 0 2 15,-11 5-3-15,11 1-7 0,-9-1-9 0,9 3-9 16,-4-1-13-16,4-1-15 0,-5 3-15 0,5-1-17 0,-4-2-20 15,4 3-19-15,-3-1-15 0,7-3-15 0,-2 2-12 0,4-3-12 16,-6 0-9-16,6-2-7 0,0 1-4 0,0-1-4 0,0-2-2 16,0-2-2-16,6 1-3 0,-6-3-4 0,4 0-1 0,-2 0 0 15,7 2 0-15,-3-1 0 0,0-3-2 0,0-2-2 16,-2 1-1-16,7-3-2 0,1-1-3 0,-2-2-5 16,5 0-7-16,3-2-7 0,3-1-8 0,0-3-8 0,-3 1-6 15,3-2-6-15,6-3-6 0,-4-2-7 0,-1 1-2 0,3-3 2 16,-6 1 5-16,-3 2 7 0,5-2 7 0,-4 1 9 0,-1-2 8 15,1 2 11-15,-7 2 10 0,0-2 5 0,-3 2 5 16,3 1 5-16,-4 2 3 0,-2-1 13 0,2 2 2 16,-1 3 6-16,-3-1 3 0,6 2 7 0,-8 0 1 0,0 0 2 15,0 2-1-15,0 0-8 0,0 0 1 0,0 2 1 0,0 2 0 16,0 0 1-16,0 1 1 0,0 0 2 0,0 5 2 0,0 0 3 16,0-1 0-16,0 1 1 0,0-2-2 0,0 2-2 15,-8 0-2-15,8 1-2 0,0 1-5 0,0-2-6 0,8 2-3 16,-8-4-4-16,2 1-4 0,2 0-4 0,2 0-1 15,-2-1-2-15,-1-1-1 0,1-1-1 0,6-3-1 0,-4 0-2 16,5 0-3-16,1-3-6 0,-6 0-6 0,9 0-4 0,-3-3-8 16,5 0-8-16,-3 0-13 0,3-3-10 0,-1-1-6 15,1-1-6-15,-1-1-1 0,-1 0 6 0,1 0 4 16,-3 1 0-16,-7-4 12 0,8 3 9 0,-3 0 9 0,-5 0 9 16,0-2 7-16,-2 4 0 0,-2-1 6 0,2 1 14 15,2 3 14-15,-6-3 11 0,0 1 10 0,0 3 9 0,0-1-1 16,0 1 10-16,0 0 6 0,0 1-2 0,0 2-7 0,0 0-7 15,0 0-7-15,0 0-8 0,5 0 2 0,-5 0-11 16,0 2-7-16,0 1-6 0,2 0-4 0,-2 1-1 0,4 2 0 16,-4-2 0-16,6 5 1 0,-6-1 0 0,4 2 1 0,-2 0 1 15,2-2-2-15,3 2 0 0,-3 2-2 0,-2-3-1 0,8-1-2 16,-6 1 0-16,2-2-2 0,1 3 0 0,-3-3 2 16,6 1-2-16,-8-1 0 0,2-1 0 0,3 0-1 15,-1-3-1-15,-2 2 0 0,6-3-3 0,-4-1 0 0,5-1-4 16,-5-1-2-16,10-1-3 0,-5-3-2 0,5-1 1 0,-1-1-3 15,-3-1-5-15,5-1-5 0,-3-4-2 0,3-1-3 0,-1-1-2 16,3-6-6-16,-3-2-5 0,5-2-1 0,-11-1 4 16,7 0 3-16,-5 0 3 0,-1-1 5 0,-1 2 3 0,0-3 8 15,-5 4 7-15,-3 1 4 0,4 5 1 0,-6-1 3 0,0 2 2 16,0 0 0-16,-6 2 1 0,6 2 1 0,-2 2-1 16,2-1 1-16,-5 3 1 0,5-1 0 0,-4 2 3 0,4 0 3 15,-6 1 1-15,6 2 5 0,-2-1 2 0,2-1 4 16,-4 3 2-16,4 0 1 0,-4 3 0 0,4 1 0 0,0 0 0 15,0 0-3-15,0 0-4 0,0 0-3 0,-6 0-2 0,6 0-5 16,0 0 0-16,-5 0-3 0,5 1-1 0,0 1-1 16,0-2 0-16,0 2 1 0,0 0 0 0,0-2 2 0,-2 2 2 15,2-2 0-15,0 0 1 0,0 0-1 0,0 0 2 16,0 1 0-16,0-1 1 0,0 0-1 0,0 0 2 0,0 0 2 16,0 0 1-16,0 0 0 0,0 0 1 0,0 0 3 15,0 0 1-15,0 0 0 0,0 0 0 0,0 0-2 0,0 0 0 0,0 0-1 16,0 0-1-16,0 0 0 0,0-1-4 15,0-1 1-15,0 2-1 0,0 0-2 0,0-2 0 0,0 0-2 16,0 0-2-16,0 1 0 0,0-1 0 0,0 2-2 0,0 0 1 16,0-1-1-16,0-2 0 0,0 1-1 0,0 1 1 0,0-2 1 15,0-2-2-15,0 1 0 0,-4 0 0 0,4 0 1 16,-6 3 0-16,6-2 1 0,-4-3-2 0,4 0-1 0,0 2 0 16,0-1 0-16,-2 5 0 0,2 0 1 0,0-2 0 15,0 2 0-15,0 0 0 0,0 0 1 0,0 0 0 16,0 0 0-16,0 0-1 0,0 0-1 0,0 0-1 0,0 0 1 15,0 0 1-15,-4 0-2 0,4 0 1 0,0 0 1 0,0 0 3 16,0 0-2-16,0 0 2 0,0 0 1 0,0 0-1 0,0 2 2 16,4-2 2-16,-4 3 0 0,0 1-1 0,0-1 1 15,0 3 0-15,2 0 0 0,-2 1 0 0,0 3 4 0,0-1 0 16,0 4 2-16,0 2-1 0,0-1 1 0,0 3 2 0,0 1 1 16,0 3 1-16,0 0-2 0,0 2 0 0,0 0-1 15,0-2 0-15,0 4-1 0,4 0-3 0,-4-2-2 0,6 1-2 16,-6 1 1-16,4-2-3 0,-4-1-1 0,2-1 0 15,-2 0-1-15,5-3 0 0,-5-1 1 0,6 0 0 16,-2-5-1-16,0 0 1 0,-4-3 0 0,2 0 0 0,4-2 1 16,-2-1-2-16,3-2 1 0,-1 0-1 0,4-2-3 15,0-2-4-15,5-2-5 0,-3-4-9 0,5 0-8 0,-1-2-9 0,5 0-10 16,-4-2-9-16,5-2-11 0,-1 0-12 0,6-3-13 16,-9-3-17-16,9-1-19 0,-6 3-19 0,2-1-18 15,-3 2-15-15,-3 1-15 0,0 0-10 0,-7 5-3 0,11-1 9 0,-9 0 9 16,-6 2 16-16,4-2 18 0,-3 1 21 0,3 1 23 15,-6 1 23-15,-2 0 22 0,2-2 17 0,3 1 23 0,-3 2 24 16,-4 0 25-16,2-2 25 0,-2 2 25 0,4 0 28 16,-4 1 26-16,0 1 26 0,-4-1 22 0,4 1 14 0,-2 1 9 15,-2 1 3-15,-3-1-9 0,3 2-13 0,4 0-18 0,-2 1-22 16,2 0-21-16,-4 0-26 0,4 0-23 0,-6 1-20 16,6 3-10-16,-4 1-7 0,2 2-3 0,-3 2-2 0,-1 3-5 15,2-2-1-15,2 2 2 0,-2 5 0 0,-2-3-3 16,2 2-2-16,2 0-4 0,-3 1-2 0,1-1 1 15,4 3-1-15,-6-3-1 0,6 1-1 0,-6-1 0 0,6 0-1 16,0-1-1-16,0-2-1 0,6 1 0 0,-6-4-1 0,6 0 0 16,-2 1-2-16,3-3 0 0,-3-1-3 0,6-2 2 15,-4 1-1-15,5-1-3 0,-5-4-4 0,6-1-3 0,-1-1-5 16,-1-4-6-16,6-1-5 0,-5-2-7 0,1 0-7 0,3 0-4 16,-3-3-5-16,-2-2 3 0,1-2-4 0,1 3 0 0,-2 0 2 15,-3-3 3-15,-3 2 4 0,2 3 6 0,-2-2 5 16,0 1 3-16,-2 1 6 0,-2-1 7 0,0 2 6 0,0 2 5 15,-2-1 8-15,2 1 6 0,-4 4 7 0,4-2 6 16,0 1 4-16,-4 1 4 0,4 2-2 0,0-1 0 0,0 1-6 16,0 1-4-16,0 0-6 0,0 1-3 0,0 2-3 0,-6 2-1 15,6 2-2-15,-4-4 2 0,4 6 1 0,0-2 1 16,0 3 2-16,0 0 0 0,0 0 1 0,0 2-1 0,0-2-1 16,-2 3-1-16,2-3-2 0,0 3 1 0,0-3-1 15,2-1-2-15,2 0-2 0,2 0-2 0,-2-1 3 0,0-4-1 16,-2 2 0-16,9-3-1 0,-7 2-2 0,2-4 1 15,6 0 0-15,5-1 0 0,-7 0 0 0,5-1 1 0,1-2-5 16,1-1-2-16,-1-1-3 0,1-2-1 0,-1-5-7 0,1 3-3 16,-1-5-4-16,1-2-8 0,4 0 0 0,-5-3-3 15,1-2-3-15,-7-5-2 0,7 0-2 0,-5-3-1 0,-2 2 3 16,1-2 3-16,-5-1 4 0,-2 2 4 0,2 0 7 0,-6 1 4 16,0 2 8-16,0 0 5 0,0 1 0 0,0 5 2 15,-6 2 3-15,6-1 2 0,-4 6 2 0,4-2 3 0,-2 4 4 16,2 0 5-16,-4 0 4 0,4 3 6 0,0 0 3 0,0 3 1 15,0 0 1-15,0 1 0 0,0-3-1 0,0 5-5 16,4 0-5-16,-4 1-5 0,2 0-5 0,-2 0-4 0,4 1-3 16,-4 4-5-16,6 0-1 0,-6 2 0 0,4-1 2 15,-4 4 1-15,2 5 0 0,-2-1 0 0,0 2 2 0,0 2 1 16,0 1 2-16,0 1 0 0,0 1 0 0,0-1-1 0,0 1 0 16,0 3 0-16,0-2 0 0,0 0-1 0,5 2 0 0,-5-3-1 15,6 0 0-15,-6 1 0 0,4 2-1 0,-2-3 2 16,2-3-4-16,2-1 3 0,1 0-2 0,-3-1 0 15,6-3-1-15,0 0 3 0,-3 0-2 0,5-5 0 0,4 0 3 16,1-1-2-16,2-2-2 0,3-1 3 0,-3-4-4 0,2-4-3 16,6 2 0-16,-1-4-2 0,-3-1-5 0,4-3-2 0,-4-2 0 15,4 0-3-15,-1-4-1 0,-1-2 1 0,0-1-3 16,-4-4 0-16,-1 0 2 0,3 0 3 0,0-2 0 16,-9 2 1-16,-1 2 2 0,1-3 1 0,-1 2 4 0,-7-1 2 15,-2 2 2-15,2 6 1 0,-2 1 3 0,3 2 3 0,-7 0 1 16,0 3 6-16,0 1 0 0,0 1 4 0,0 2 2 0,0 1 0 15,0 1 0-15,0 0-1 0,0 1-3 0,0 2-3 16,-7 0-1-16,7 0-6 0,-4 2-2 0,4 2-2 16,-6 1-1-16,2 1 1 0,2 3 1 0,-9 1 1 0,7 1 1 15,-2 2 2-15,0 0 0 0,2 0 1 0,2 2 1 0,-2 1-2 16,-3 1 1-16,3 2 1 0,4 0-1 0,-2-1 0 0,2 0 1 16,0 2 0-16,2 1 1 0,-2-1-2 0,4 1 1 15,7-3-1-15,-5 2-1 0,4-4-1 0,-4 1-1 0,7-2-3 16,-3-1 0-16,5-4-2 0,-3 2-1 0,5-2 1 15,-7-3 1-15,6 1-4 0,-1-2-4 0,4-4-7 0,-9 0-7 16,6-2-13-16,-1-2-18 0,-3 0-25 0,-1-3-36 0,1-1-48 16,-2 2-53-16,1-5-55 0,-5-1-67 0,4-2-71 15,-6-2-62-15,-4 1-52 0,2 0-46 0,-2-3-44 0,0-1-65 16,-2 1-32-16,-2 4 20 0,-6 1 53 0</inkml:trace>
  <inkml:trace contextRef="#ctx0" brushRef="#br0" timeOffset="116834.72">7489 17039 224 0,'-4'5'233'0,"-2"0"-30"0,0 0-24 16,2 3-21-16,1-2-16 0,-1-1-14 0,-2 0-9 0,2-2-8 15,4 0-6-15,-2 2-6 0,2-4-2 0,0 2-4 0,0 0-1 16,0-2-3-16,0 3-1 0,0-1-7 0,0-2-5 15,0 1-6-15,-4-2-7 0,4 3-7 0,0-3-7 0,0 1-7 16,0 1-8-16,0-1-8 0,-4 4-6 0,4-4-6 0,0 1-3 16,0-1-4-16,0 1-2 0,0 0-2 0,0 0-2 15,-7 1 0-15,7 3 0 0,-4-6 0 0,4 6 0 0,0-6 0 16,-2 2 2-16,2 1-3 0,0-1 1 0,0-2 2 0,0 1 3 16,0-1 6-16,2 0 7 0,-2 0 10 0,0 0 10 15,0 0 12-15,0 0 10 0,0 0 9 0,4 0 4 0,-4 0-1 16,0 0-14-16,7 0-6 0,-7 0-7 0,0 0-10 15,4 0-10-15,-4 0-7 0,4 0-9 0,-2 0-7 0,2 0 4 16,6 0-4-16,-7 0-5 0,7 0 0 0,-4 0-2 16,4 0 1-16,1-1-2 0,-7-1 4 0,-2 2 0 0,2 0-1 15,2 0 3-15,-2 0 1 0,-4 0 4 0,2-3 1 16,-2 3 8-16,0 0 6 0,0 0 4 0,-2 0 6 0,2 0 2 16,0 0-1-16,0 0 0 0,0 0-6 0,0 3-6 0,0-3-6 15,-4 0-2-15,4 2 2 0,-6-1 5 0,6 1 10 0,0 0 15 16,0 0 17-16,0-2 16 0,0 0 20 0,0 0 20 15,-4 1 15-15,4 1 12 0,-2 3 8 0,2 1 5 0,0-3 3 16,2 3 0-16,-2-3-4 0,4 3-5 0,2 0-7 0,-2-2-5 16,-2 2-8-16,9 1-12 0,-1-2-12 0,3-2-8 15,1 0-12-15,3 0-15 0,5-1-12 0,-5 0-15 0,3 2-10 16,7-2-8-16,-8-2-9 0,2 0-6 0,-1 0-4 16,3 0-2-16,-6 0-2 0,-1 0-1 0,1 0 0 15,-7 0-1-15,0 0 0 0,-3 0 0 0,-1 0-2 0,2 0-3 0,-8 0-4 16,2 0-8-16,-2 0-12 0,0 0-15 0,0 0-22 15,0 0-33-15,0 0-42 0,-2 0-54 0,-6 0-63 16,2-2-87-16,-1-2-81 0,1 0-67 0,2-2-61 0,-6 1-70 16,3 0-104-16,1-1-36 0,0 0 14 0,2 4 63 15</inkml:trace>
  <inkml:trace contextRef="#ctx0" brushRef="#br0" timeOffset="117642.31">9205 17101 14 0,'0'-2'517'0,"0"0"-26"0,-2 1-57 15,2-2-59-15,0 2-50 0,2-1-26 0,-2 2-27 0,4 0-19 16,-4 2-17-16,6-1-15 0,-2 2-14 0,-2 0-10 16,9 2 0-16,-7 1-9 0,2 0-3 0,0 3 0 15,3 4 1-15,-3 0 4 0,0 0-2 0,0 1-7 0,0 1-13 0,-1 3-10 16,5-2-15-16,-6 1-17 0,-2 1-21 0,4 2-19 16,-2 0-19-16,1-1-24 0,-3 1-8 0,2 1-7 15,2 1-7-15,-6-2 0 0,4-1-5 0,-4-1-4 0,2 1-5 16,-2-2 9-16,0-2-4 0,0 1-2 0,0-2 0 0,0 1-2 15,0 3-1-15,0-3 1 0,0-3 2 0,0 0-3 0,4-4-2 16,-4-1-1-16,6 0-3 0,-6-1 2 0,7-2 1 16,-7-1 0-16,4 1 1 0,-4-2 5 0,4 0 6 0,-4-2 5 15,2 0 2-15,4-2 3 0,-2 0 2 0,3-5-3 16,3-1-1-16,-4-1-4 0,4-2-5 0,1-4-2 0,1-1-5 16,3-5-4-16,1-2-2 0,1 2 0 0,5-6-1 0,-5 2 0 15,4-4 0-15,-5 1-2 0,7-3-1 0,-9 2 1 16,3 0 1-16,4 4 0 0,-5-2 0 0,-3 2 0 0,-3 3-2 15,2-1-1-15,-1 2 1 0,3 4-1 0,-8-2-2 16,0 5-4-16,1 0-2 0,-3 3-1 0,2 2-2 16,-2 0-1-16,-2 1-3 0,2 2-6 0,3 1-4 0,-7 1-7 15,4 1-8-15,-4-1-13 0,-4 2-21 0,4 2-28 0,-7 0-36 16,1 0-36-16,2 0-39 0,-6 0-35 0,8 2-39 0,-9-1-38 16,5 4-33-16,-4-3-24 0,-1 4-7 0,1 0-6 15,0 2-5-15,4-1-17 0,-5-2-26 0,5 1-57 0,2 0-32 16,-4 1-1-16</inkml:trace>
  <inkml:trace contextRef="#ctx0" brushRef="#br0" timeOffset="118443.97">10085 17411 77 0,'-4'-7'444'0,"-2"2"-41"0,0 2-50 0,0 0-39 0,2 1-24 16,-7 0-18-16,5 1-18 0,0 1-22 15,2 0-22-15,-7 1-21 0,9 1-17 0,-8 2-12 0,4 0-8 0,-5 4-3 16,1 2 0-16,0 0 1 0,-3 0-1 0,-1 3-2 16,2-1-5-16,1 3-7 0,-1 0-12 0,-3 1-13 0,5-1-11 15,-2 4-4-15,1-4 0 0,1 3-2 0,4-2-1 0,-5 2-7 16,5-1-1-16,-4 0-2 0,4-1-5 0,-5-1-11 15,7 0-9-15,-2 0-11 0,0-4-11 0,6 0-6 0,-4 2-9 16,4-2-4-16,4-2-4 0,2 1-1 0,-2-3-1 16,2 0 2-16,7 1-2 0,-3-2 1 0,0-1 0 0,5-3 1 15,1 0-1-15,3-2-2 0,-2-2-1 0,-3 0-1 16,9-5-3-16,-3-1 0 0,3-1-1 0,-2-4-5 0,-3 0-5 16,3-4-9-16,2-3-6 0,-3 0-7 0,3-2-9 0,-8-1-8 15,3 1-5-15,1-2-1 0,-7 1-1 0,-6-1 4 16,5-2 3-16,-5 3 4 0,-2-3 8 0,-4 2 8 15,0 0 4-15,0 2 7 0,-4-1 3 0,2 1 4 0,-2 1 4 16,-2 1 2-16,1 1 2 0,3 1 5 0,-6 3 3 0,2-4 6 16,4 3 7-16,-2 4 11 0,0-1 10 0,4 2 13 15,-7 1 11-15,7 2 6 0,0 1 5 0,0 1 2 0,0 3 0 16,0 0-3-16,0-2-7 0,7 3-10 0,-7 1-10 16,0-1-10-16,0 2-6 0,0 0-7 0,4 0-8 0,-4 0-7 0,0 0-5 15,0 2-4-15,0-1-2 0,0 4 1 0,0-3-1 0,0 4 0 16,0 4 2-16,0 1 2 0,0 2 5 0,0 2 4 15,0 1 0-15,0 5 2 0,0-3 3 0,0 3 3 16,0-3-2-16,-4 4-1 0,4 1-1 0,-7 1-1 0,7-1-1 16,0 0-2-16,0 0-2 0,0-2-1 0,0 0-2 15,0-4 1-15,0 2-1 0,0 0-2 0,0 1-4 0,7-3 1 0,-7-2-2 16,4-1 4-16,-4 3-3 0,4-6 1 0,-2 4-1 16,4-6-1-16,-2 3 5 0,0-1-3 0,-2 2 1 15,3-5-6-15,1 1-3 0,0-2-5 0,-2 2-8 0,2-3-9 16,-1-1-9-16,-3-1-15 0,2 0-18 0,2-1-28 0,-2 1-35 15,2-2-37-15,-6-1-46 0,0 2-60 0,4-1-76 0,-2-2-69 16,3-2-60-16,1-2-45 0,-2-1-47 0,2 1-65 16,4-4-60-16,-3 1-3 0,-1-1 42 0</inkml:trace>
  <inkml:trace contextRef="#ctx0" brushRef="#br0" timeOffset="119181.54">10706 17421 39 0,'0'-4'515'0,"-5"1"-35"0,5 2-58 16,-6 0-47-16,6 1-36 0,-2 0-28 0,2 0-21 0,-4 0-18 15,0 0-20-15,-2 1-24 0,6 0-21 0,-4 2-21 16,4 1-13-16,0 2-10 0,-2 1-8 0,2 2-4 0,-7 1 1 15,7 1 2-15,0 0 3 0,0 0-4 0,0 1-7 0,0 0-11 16,0 0-9-16,0 2-9 0,0-1-12 0,0 1-15 16,0-2-19-16,0 0-10 0,0-1-14 0,0 0-5 15,0 0-9-15,0 2-8 0,0-2-7 0,7 1-4 0,-7-1-2 16,2 1-3-16,2-3 0 0,6 1-4 0,-6-3 0 16,4-1 0-16,3-2-2 0,-1 0 1 0,0-2-1 0,7 1 0 15,0-3-2-15,-1 0-3 0,-6-3-5 0,7 0-9 0,-5-3-8 16,7 0-8-16,0-2-9 0,-3-1-11 0,1-1-14 15,-1-3-14-15,-5-1-12 0,9-1-7 0,-7 0-2 0,-3-1 1 16,4 1 4-16,-7 0 10 0,3 2 14 0,-4-4 16 16,0 2 16-16,-2 2 12 0,-4 3 12 0,3-2 9 0,-3 2 9 15,4 1 13-15,-4 0 19 0,0 1 16 0,0 1 16 0,0 1 16 16,0 0 14-16,0 2 7 0,0 1 3 0,0 2-5 0,0-2-10 16,0 3-13-16,0 0-16 0,0 0-13 0,0 0-12 15,0 0-11-15,0 3-8 0,0-2-6 0,-4 2-4 0,4 3-1 16,-3 1 0-16,3 0 2 0,-4 0 3 0,4 3 1 0,-6 0 1 15,6 2 2-15,-4 2-1 0,4-2 1 0,0 2-1 16,0-1-2-16,0 1-2 0,0-1-2 0,0 1 0 0,0-2-1 16,0 0-2-16,0 2-1 0,0-4-1 0,0 2-1 15,0-3 0-15,4 0-2 0,-4 2-1 0,6-3 0 0,-2-4 2 16,-1 3 0-16,7-1 2 0,0-4 0 0,-4 3 2 0,5-4 0 16,-1 1 0-16,2-2 1 0,5 0 0 0,2-2-2 15,-1 1-1-15,3-4 0 0,-5-1-2 0,1 0-1 16,0-3 0-16,-1-3 0 0,1 0-1 0,-1 1 2 0,1-2-2 15,-3 1 1-15,-1-2 0 0,-3 1 2 0,-4 2 1 16,4-4 1-16,-5 0 0 0,-3 0-2 0,2 0 2 0,-4 0-3 0,0 1 1 16,0-2 0-16,-4 2-3 0,4-1 0 0,-2-2-1 15,2 2 0-15,-5 0 2 0,-1 0 0 0,2 0 0 0,2 4-1 16,-2-2-1-16,-2 2-2 0,2 0-2 0,-3 4-2 16,3-1-7-16,2 2-6 0,-2 1-10 0,4 3-14 0,-6 0-22 15,6 0-31-15,-4 2-43 0,4 0-47 0,-2 2-55 0,2 0-73 16,0-2-75-16,0 2-68 0,0 1-54 0,0-3-62 15,0 0-90-15,2 2-59 0,2-2 0 0,2 4 34 0</inkml:trace>
  <inkml:trace contextRef="#ctx0" brushRef="#br0" timeOffset="147421.14">4132 18111 102 0,'0'0'197'0,"0"-2"-27"0,0-1-24 15,0 1-19-15,-4 1-19 0,4-1-16 0,-2 1-13 16,2 1-11-16,0 0-9 0,0 0-10 0,0 0-7 0,-4-3-4 16,4 3-5-16,-6 0-2 0,6 0-4 0,0 0-1 0,-4 3 1 15,4-2 0-15,-3 1-1 0,3-1 0 0,-4 1 5 0,4 1 4 16,0 2 5-16,-6 1 6 0,6 0 3 0,-4 0 2 16,2-5 5-16,-2 1 3 0,4-2 1 0,-6 0 1 15,6 0 1-15,0 0 2 0,0 0 1 0,0 0 11 0,0 0 0 16,0 0 3-16,0 3 5 0,0-2 2 0,0-1 0 15,0 0-1-15,0 0-2 0,0 0-11 0,0 0 0 0,0 0-5 16,-5 0-2-16,5 2-7 0,0-1-3 0,0 2-1 0,0-3 1 16,-2 3 1-16,2-3 4 0,0 0 3 0,0 0 3 15,-4 0 10-15,4 2 6 0,-6-2 5 0,6 0 4 0,-4 0 2 16,2 0 3-16,-6 0-4 0,5 1-1 0,-1 3-1 16,4-3-6-16,-6 1-7 0,6 2-4 0,-4-1-6 15,4 0-6-15,-2 0-3 0,2-3-7 0,-4 1-10 0,4 1-5 16,-6 0-4-16,6 0-3 0,-5 0-1 0,5 0 2 0,-2 0 3 0,-2 2 1 15,4 1 2-15,-6-3 4 0,6 4 0 0,-4 0 2 16,4-2 1-16,-2 4-2 0,2 0-2 0,0-1 4 0,0 2 2 16,0 2 1-16,0 0 0 0,0-1 0 0,0 3 1 15,0 0-2-15,0 0 0 0,0 2-3 0,2-1-3 0,-2 0-1 16,4 1-3-16,-4-1-4 0,6 2-3 0,-2-2-2 0,-2-1-5 16,3-1-4-16,1 2-3 0,0-1-3 0,-2 0-4 15,2 0 0-15,1-2 0 0,1 2-1 0,-2-1-1 0,0-1-2 16,0-2 0-16,-1 2 1 0,5-2-2 0,-8 0 1 15,8-2-2-15,-6 1-1 0,3-1 2 0,3 1 1 16,-4-2-1-16,5-2 1 0,-1 2 1 0,-4 1-1 0,4-5 4 0,-3 1-1 16,5 0 0-16,-2 0-2 0,1-1 2 0,3 0-2 15,5-2 1-15,-3 0-1 0,-1-2-3 0,1 0 1 0,1-1 0 16,3 0 2-16,-3 0-1 0,0 1-1 0,-1-3 0 0,-4 0-1 16,5-1-1-16,0 1 0 0,-3-2-2 0,3-2-1 15,-5 2-2-15,-2-1 0 0,5 1-2 0,-3-2-1 16,3-1-2-16,-7 2-2 0,2-2-1 0,1 1 4 0,-5 2-1 15,4-1-2-15,-6-1 1 0,-2 2-2 0,2-1 2 0,-4 1-1 16,7-1-2-16,-7 1-9 0,0-2-3 0,0 2-1 16,0 0-4-16,0 1-2 0,-7-2-4 0,7 2-2 0,-4 0 3 15,2 0 4-15,-2 0 5 0,4 2 2 0,-6-2 5 16,6-1 4-16,-4 4 6 0,4-1 4 0,0 1 1 0,-2 0 2 16,2 0-1-16,0 1 3 0,0 1-1 0,0 0 1 0,0-3-1 15,0 4-1-15,0 0-1 0,0 0 0 0,-4 0 0 0,4 0 0 16,0 0 0-16,0 0-3 0,0 0 0 0,0 0 0 15,0 4 3-15,0-3-3 0,0 0 0 0,0 1 0 0,0 3 1 16,0-3 2-16,0 4 2 0,4 1-2 0,-4 2 2 16,2-2 3-16,2 2-1 0,2 0 2 0,0 2 1 0,5-2-1 15,-1 0 1-15,-4-1 2 0,5 2 2 0,-1 1 2 0,0-3 3 16,3 2 2-16,-3-1 5 0,6-2 2 0,1 2 2 16,0 0 3-16,-7-1-2 0,2-3 1 0,3-1-3 0,-5-1-1 15,7-2-3-15,-5 3-1 0,-2-4-3 0,5 0-1 16,-9 0-2-16,6-4 0 0,-1 1-2 0,-1-1 1 0,0 0-3 15,3-3-1-15,-3-2-3 0,-4-1-3 0,5-1-5 16,-5-2-5-16,4-2-9 0,-6-3-4 0,3 2-6 0,-1-2-9 0,-2-3-6 16,-2-1-10-16,2 4-3 0,-4-3-2 15,6 1 2-15,-6 2 4 0,0-3 4 0,0 5 8 0,-6-1 7 16,6 3 11-16,-4 0 6 0,4 0 8 0,-2 4 4 0,-2 0 2 16,4-1-1-16,-6 1 10 0,1 3-2 0,5 0-4 0,-2 0 0 15,2 4 6-15,0 0-4 0,0 0 0 0,-4 2 0 16,4-1-9-16,0 1 3 0,0-2 4 0,0 1 0 0,0 2-6 15,0 0 3-15,-6 0-3 0,6 2 1 0,-4 1-2 16,4-2 0-16,0 1-2 0,0-1 2 0,-2 5-1 0,2-3 1 16,-4 5 1-16,4 1 6 0,-6 1 5 0,6 1 4 15,-5 3 4-15,5 2 3 0,-2-2 6 0,2 2 3 0,0 1 0 16,0 3 0-16,2-2 2 0,-2 3-1 0,5 0-4 0,-5-3-1 16,6 4 0-16,-2 0-3 0,-2 1 0 0,2-4-3 15,2 3-7-15,-2-2-2 0,-4 0-2 0,2 1-1 0,-2-1-4 16,5-1 1-16,-5-3 0 0,6 2 0 0,-6-5 1 15,4 2 0-15,-4 0 1 0,0-3-2 0,0 3 0 0,0-4 0 16,0 1 0-16,0-1 0 0,2 0 0 0,-2-2 3 0,0-2-1 16,0 0 1-16,4-2 1 0,-4 0 3 0,6-2 3 15,-12 2 5-15,6-4 7 0,0 0 5 0,0 2 8 0,0-3 9 16,0 0 9-16,0 0 6 0,0 0 4 0,0 0 0 0,0-3-5 16,0 1-6-16,0-3-6 0,0 1-8 0,0-5-11 0,0 2-7 15,0-4-8-15,0 1-6 0,0-4-8 0,0-1-9 16,0-1-10-16,0-2-13 0,6-3-15 0,-2 0-14 15,7-4-11-15,-9 0-15 0,8 3-10 0,-4-5-7 0,9 3-10 16,-3 2-6-16,3 2-2 0,1 0 1 0,1 5 3 0,-5 2 6 16,-1 0 6-16,5 3 4 0,-1 3 8 0,1-3 12 0,-3 8 9 15,3-3 6-15,-1 3 5 0,-3 2 3 0,-6 0 7 16,4 2 6-16,-3 0 5 0,3 2 7 0,-6 1 4 16,2-3 6-16,-6 3 1 0,0-2 6 0,0 3 3 0,-6 0 2 15,2-2 4-15,-2 4 2 0,2-1 7 0,-3 1 11 16,-3 3 10-16,4-2 6 0,-4 0 8 0,3 0 2 15,1-1 7-15,0 1 3 0,2 1-1 0,-2-1-4 0,2 0-2 0,1 0-2 16,3 0-3-16,0-1-1 0,3-1-4 0,1 2 0 16,2-1-3-16,-2-2-1 0,-2 1-5 0,8 0-4 0,-5-1 0 15,1-3-3-15,4 1-2 0,-4-2 0 0,5-1-1 0,1-1-3 16,2 0 2-16,3-1-5 0,0-4-9 0,-1 3-9 0,7-5-12 16,-3 3-17-16,3-4-15 0,4 1-12 0,0-3-15 15,-4 1-10-15,4 0-3 0,-5 2 1 0,5-1 3 0,-6 1 10 16,-5-1 10-16,1 4 11 0,4-2 11 0,-9 0 10 15,-4 0 7-15,-2 3 7 0,5-3 7 0,-5 4 2 0,4-3 3 16,-3 2 1-16,-1 2 2 0,-2-4 2 0,-2 4 4 16,2 0 3-16,2-4 2 0,-6 2 4 0,4 1 5 0,-4-1 8 15,7 1-1-15,-7 1 14 0,0 0 14 0,0-3 11 16,0 4 9-16,0 0 5 0,-7 0 3 0,7 0-3 0,-4 0 2 16,4 4-12-16,-6-3-12 0,2 0-6 0,2 4-18 15,-8-1 5-15,5 0 7 0,-1 0 6 0,-4 4 5 0,4 0 4 16,-5 3 5-16,5 0 5 0,-4 1 14 0,4 0-8 15,-5 2-8-15,1-1-7 0,8 3-4 0,-2-1-3 0,4 1-4 16,0-1-5-16,0 1-7 0,0-6-1 0,4 2-5 0,-4-5-4 16,2 3-2-16,2-3-3 0,2 0-2 0,5 1-1 0,-9-1 4 15,8-5-3-15,-2 2-1 0,-2-4 4 0,5 0 0 16,1-2 0-16,-1 0 0 0,1 0-3 0,2-5-1 0,3-1-1 16,-5 0-4-16,5-5-2 0,-3 5-3 0,-1-6-4 0,1 0-2 15,-8-4-6-15,7 2-5 0,-3-4-3 0,-6 0-5 0,-2-1-3 16,3 0-3-16,-5-1-4 0,0-1-3 0,0 2 1 15,-5 0 3-15,3-1 3 0,-2 1 1 0,-6 3 4 16,8 1 2-16,-9-3 6 0,7 3 3 0,2 0 5 0,-6 2 1 16,6 2 2-16,-2-1 5 0,4 3 3 0,-6 2 1 15,6 2 2-15,0 0 6 0,0 1 2 0,0 1 3 0,0 1 0 16,0 2 2-16,0 0 3 0,-5 0-1 0,5 1-2 0,0-2-5 16,-2 3-5-16,2 0-4 0,0 3-4 0,-4-2 0 15,4 3-4-15,-6 2 0 0,6 1 1 0,-4 4 7 16,4-1 9-16,-2 4 8 0,2 3 9 0,-4 0 6 0,4 0 3 15,-6 5 3-15,6-2 6 0,-5 1 1 0,5-2 0 0,0 2 2 16,0-1 0-16,5 0-2 0,-5 1 0 0,6-3-2 0,-2-2-4 16,-2 2-6-16,2-4-8 0,2-1-7 0,-2-1-5 15,-2-3-4-15,3 1-2 0,5-3-2 0,-8-2-2 0,8 1-4 16,1-1-5-16,-5-3-8 0,4 1-10 0,1-3-15 0,1 0-15 16,2-3-16-16,3 1-19 0,-1-5-16 0,1 3-10 15,4-3-16-15,1 0-10 0,-5-1-8 0,4-4-7 0,1 3-7 16,-1-1-3-16,2-2 2 0,-7 3 7 0,5 0 13 15,-4-1 16-15,-5 3 19 0,2-3 20 0,3 5 24 16,-11-2 21-16,9 1 16 0,-9-1 9 0,4-1 7 0,-8 1 3 16,9-1 3-16,-7 1 1 0,-2-1 2 0,2 4 5 0,2-3 3 15,-6 0 5-15,4 1 10 0,-4 0 7 0,0 4 12 0,-4-3 8 16,4 3 4-16,-6 0 3 0,6 1-1 0,-4-4-4 16,2 2-7-16,-2 1-7 0,-3 2-8 0,3 2-6 15,2 0 0-15,-8 1 2 0,6 1 3 0,-3 5 10 0,-3-2 10 0,4 2 12 16,-4 3 9-16,3-1 8 0,1-1 3 0,2 2 0 15,4 2 4-15,-4 1 1 0,4 2-4 0,-6-1-2 16,6 1-5-16,0-1-8 0,0 2-4 0,6-2-3 0,-6-1-4 16,4-3-11-16,0 1-5 0,2-1-7 0,1-2-6 0,3-3 8 15,-8 0-4-15,8-2-5 0,-1 0-7 0,-3-3-4 16,4 1-4-16,-4-3-3 0,7-3-8 0,1 1-18 0,-1-5-9 16,1 0-9-16,-2-2-12 0,-5 0-7 0,3-3-3 0,-6 1-6 15,2-2 1-15,1-1 2 0,-3 3 8 0,-2-2 9 0,-2 2 10 16,0-1 8-16,-2 1 4 0,2 3 9 0,0-3 12 15,0 4 7-15,0-2 8 0,0 2 7 0,-4 3 5 0,4-1 5 16,0 3 1-16,0 0-2 0,0-1-7 0,0 3-2 16,0 0-5-16,0 0-3 0,0 3 0 0,0-1 0 15,0 0 5-15,4 4 12 0,-4 2 9 0,2 0 8 0,-2 1 9 16,4 0 7-16,2 2 5 0,-2 0 1 0,2 1-5 16,-1-1-3-16,1 2-9 0,0-5-5 0,0 1-8 0,5 0-7 15,-5 0-6-15,-2 0-6 0,6-1-1 0,-4-4-3 0,5 2-1 16,-5-1-2-16,4-3 0 0,1-1-3 0,-5-1 0 15,8 0 2-15,-8-1-2 0,7-3-1 0,-3 0-11 0,1-2-8 16,-1-2-13-16,2-1-13 0,-1-4-11 0,-1-1-8 0,0 0-12 16,3-4-13-16,-7 0-1 0,4-3 3 0,-4-1 6 0,-1-2 9 15,1-1 9-15,-2 1 3 0,-4 2 14 0,0 0 8 16,-4 1 9-16,4 1 7 0,-6-1 3 0,1 3 4 0,3-1 0 16,-8-1 0-16,6 3-2 0,2 1 3 0,-9 0 1 0,7 2 1 15,2-2 1-15,-2 1 0 0,-2 2 3 0,6 2 3 16,-4 1 0-16,4 2 1 0,0 0 0 0,0 3 3 0,0-2 2 15,0 4 4-15,0-1 1 0,0 2-1 0,4 2 1 0,-4 0 0 16,0 2-3-16,6 2-1 0,-6 0-2 0,4 4-2 16,-4 3 0-16,2 0 2 0,-2 2 5 0,4 4 6 15,3 2 7-15,-3 1 2 0,-2 3 2 0,2-1 10 0,2 2-6 16,-2 2 1-16,-2-4-4 0,3 6-3 0,5-2-3 16,-4 0-3-16,0-2-1 0,-2 1-7 0,7-2 6 0,-9 0 2 15,8-2 0-15,-4-3 3 0,5 1 1 0,-1-1 1 16,0-4 1-16,3 0 4 0,1-3-2 0,3-3 1 0,-1 0-1 15,1-2-1-15,-1-5-1 0,5 2-1 0,2-3-15 0,-3-4-1 16,-1-2 1-16,6-2-2 0,-2 0-3 0,-1-3-4 0,-1-3-4 16,2-3-10-16,-7-1 6 0,5 0-11 0,-4 0-4 15,-1-1-5-15,-1 1-1 0,-3-3-3 0,-2 5 5 0,1-1 6 16,-9 1 6-16,2 0 6 0,2 4 0 0,-6 2 3 0,0-2 5 16,0 2 3-16,-6 0 2 0,6-1 1 0,-4 4 2 15,4 0 4-15,-2 2 6 0,-3 1-3 0,-1 1-3 0,2 1 0 16,4 0-4-16,-2 2 1 0,-2 0-5 0,-2 2-4 15,2 2-3-15,-3-2 3 0,3 4 10 0,-8 2 7 0,8 0 10 16,-2 5 4-16,-1 0 4 0,3 0 8 0,2 1 5 0,2 2 2 16,-4 4-3-16,4-2-2 0,0 1-4 0,4 1 0 15,-2-3 3-15,2 5-3 0,7-3-2 0,1 0-4 0,-2 0-3 16,1-2-3-16,5 0-4 0,1-2-4 0,-1-2-6 16,1-1-2-16,6-3-3 0,3 0-4 0,-5-1-5 0,6-4-12 15,-8-1-19-15,5-1-25 0,-1-2-35 0,0-2-36 0,-9-3-41 16,9 0-51-16,-6-3-63 0,-1 0-57 0,-5-3-52 15,9-3-45-15,-7 2-44 0,-7-1-56 0,4 1-83 16,-6-1-45-16,-4 0 8 0,-4 1 33 0</inkml:trace>
  <inkml:trace contextRef="#ctx0" brushRef="#br0" timeOffset="147909.03">6336 18286 102 0,'4'0'377'0,"-2"2"-58"15,4-2-50-15,4 0-34 0,-5 0-18 0,1 4-11 16,0-3-10-16,-2-1-10 0,2 2-11 0,5 0-15 0,-5 0-13 16,8-2-13-16,-1 0-17 0,1 0-17 0,3 0-15 0,1 0-18 15,-1 0-14-15,4 0-13 0,1 0-13 0,5-2-15 0,-6 0-12 16,2 0-22-16,-1 1-24 0,3-3-25 0,-2 4-28 16,-2-2-31-16,-5-2-35 0,1 2-37 0,-1-3-35 15,1 2-36-15,-1 0-62 0,1-1-92 0,-1 1-43 0,-5-1-14 16</inkml:trace>
  <inkml:trace contextRef="#ctx0" brushRef="#br0" timeOffset="152650.1">8448 18643 85 0,'0'-4'241'0,"4"2"-43"0,-4-3-32 0,5 3-25 16,-5-3-18-16,0-1-15 0,2 2-10 0,-2-2-8 15,0 1-5-15,0-1-6 0,0 0-8 0,0 0-2 0,6 0-1 16,-6-1-3-16,0-1-3 0,0 0-4 0,0 1 1 0,0-2 0 15,0 1 4-15,0-2 5 0,4-1 4 0,-4 1 2 16,0-1 2-16,6-4-1 0,-6 0-3 0,4-3 1 0,-2 1 0 16,3-1-4-16,1-2-7 0,-2 2-3 0,0-1 3 15,-2 2 11-15,4 0 15 0,-6 3 9 0,4-1 7 0,-4 1 0 16,0 2-3-16,0-1-3 0,0 3-6 0,0-2-13 0,0 4-20 16,0-2-15-16,0 1-14 0,0-2-5 0,0 4 0 15,-4-1-1-15,4 0 1 0,-6 1-1 0,6 3 2 16,-2-3 2-16,2 1 3 0,-4 2 0 0,4-1-3 0,-4-1 3 15,4 0 3-15,-6 3 3 0,6-1 2 0,0 1 3 0,0 1 5 16,0-1 3-16,0 1 7 0,0 1 0 0,0-1-1 0,-5 2-1 16,5 0-2-16,0 0-6 0,-2 0-5 0,2 0-7 15,0 0-7-15,0 0-6 0,0 0-7 0,0 2-2 16,0-1-3-16,-4 1-8 0,4 1 1 0,-6-1 3 0,6 4 2 0,-4-2 5 16,4 5 5-16,-6-1 4 0,6 2 8 0,-2 0 11 15,2 0 8-15,-5 4 2 0,5 1 1 0,-4-1-1 16,-2 2-1-16,2 0-1 0,2 3-6 0,-2-1-5 0,-2 1-7 15,6-1-4-15,-5 1-3 0,3 1-2 0,2 1-3 16,-4-2-1-16,4 3-2 0,-6 1-2 0,2-1-2 0,2 3 0 16,-2-1-3-16,-2 3-1 0,1-5 1 0,5 5-3 0,0-2 0 15,-2-1 0-15,2-1-2 0,-4 1-2 0,4 0 1 0,-6 0 0 16,6 1-3-16,-4-2 0 0,4-2 1 0,-6-2-1 16,6-3 0-16,0-1 0 0,0 1 1 0,0-4 0 0,0 0 1 15,-4-2 1-15,4 0-3 0,0-3 1 0,-3 1 0 16,3-3 0-16,-4 0 0 0,4 1 2 0,0-3-1 0,0 2-1 15,0-3 2-15,0 1-2 0,0-2 4 0,0 2 0 16,0-3 5-16,0 0 3 0,0 0 7 0,0 0 10 0,0 0 8 16,0-3 10-16,0 2 5 0,0-2 2 0,0 1-1 0,0-4-2 15,0-2-8-15,0 1-6 0,0-5-11 0,0 1-8 0,0-2-7 16,0-3-6-16,0 0-5 0,4-4-6 0,-1 1-8 16,1-4-12-16,2-1-12 0,4-4-11 0,1 3-13 15,-1-2-10-15,2 1-9 0,5 0-12 0,-7 1-13 0,7-1-3 16,3 1-1-16,1 2-5 0,-2-1 0 0,1 4-1 0,9 1-4 15,-4 1 8-15,-2 4 10 0,10 2 6 0,-10 1 7 16,3 3 8-16,-1 4 8 0,-2 0 6 0,-2-1 9 0,-3 3 10 16,3 2 7-16,-5 0 6 0,1 2 5 0,-7 1 5 0,3-1 6 15,-3 2 5-15,-4-1 5 0,-2 2-1 0,-4-1 2 16,0 3 2-16,0-1-1 0,-4 1 1 0,2 2 2 16,-2-1 0-16,-6 2 1 0,4 1 4 0,-5-1 5 15,5 1 4-15,-4 1 7 0,3-2 6 0,-9 2 4 0,10-1 6 0,-9 0 3 16,9 2 4-16,-6 1 0 0,3-1-4 0,-1-1-2 0,4-1-1 15,-4-1-3-15,1 1-5 0,5-2-4 0,0 0-5 16,-2-1-3-16,6 1-1 0,-4-2-1 0,4 1 0 16,0-1-1-16,0-4-2 0,0 0-5 0,0-3 3 0,0 2 1 15,0-2-1-15,0 0 3 0,0 0-3 0,4-2-1 0,2 2 0 16,-2-6 15-16,2 3-8 0,11-3-9 0,-7-1-6 0,5-1-13 16,1 1-11-16,1-1-9 0,-1-1-10 0,7 0-15 15,-2 1-2-15,-3 1 1 0,3-1 1 0,2-1 2 16,-3 2 6-16,3-4 10 0,-6 2 7 0,-1 0 6 0,1-1 5 0,1 0 7 15,-1 2 7-15,-1-2 4 0,-3 1 1 0,3-1 1 16,-1 2 0-16,-3 1 1 0,-1 1 0 0,1-1 2 16,2 2-1-16,-7-1 2 0,3 1-1 0,0-3 2 0,-4 3 2 15,5-1 2-15,-9-1 3 0,2 4 3 0,2-1 8 16,-2 1 7-16,-4 0 7 0,0-1 6 0,0 0 6 0,0 1 2 16,-4 1 3-16,4 2-2 0,0 0-6 0,-6 0-6 0,6 0-6 15,-4 0-7-15,2 2 3 0,-2 3-4 0,-3-2-1 16,3 3 5-16,-2 0 4 0,-4-1 5 0,-1 7 9 0,5-3 8 15,-6 0-1-15,2 2 7 0,3 2 6 0,-3 2 2 0,4 1-1 16,2-2-3-16,-7 3-4 0,9-1-5 0,-2-1-5 0,0 0-9 16,4-1-8-16,0-2-8 0,0 2-5 0,4-2-4 15,-4 0-4-15,4-3-3 0,-2 0 0 0,5-2-1 0,-3 1-2 16,2-2 0-16,-2 0 2 0,6-3-2 0,-3 2 1 0,3-4-1 16,-4-1-4-16,6-1-8 0,3-4-9 0,-3 1-10 15,3-3-10-15,-3-5-9 0,-6 3-12 0,9-2-6 0,-9 0-6 16,4 0 0-16,1-2 6 0,-5 3 5 0,0-2 4 15,-2 2 9-15,-2-1 6 0,-2 1 7 0,5-1 6 0,-5 1 3 16,-5 1 4-16,5-1 2 0,-2 2 4 0,-2 1 1 0,-2-2 1 16,2 3 4-16,2-1 2 0,-9 1 1 0,7 0 13 15,-6 1-3-15,8 1 0 0,-8 0 0 0,5 3-1 0,3-2 0 16,-2 2 3-16,-2 1 3 0,2 0-9 0,2 1 6 16,-2 2 7-16,-3-2 4 0,3 3 6 0,2 0 2 0,-2-1 0 15,4 2 9-15,-6-1 0 0,2 2 0 0,4 2-2 0,-6-1-3 16,6 1-2-16,0 0-2 0,0 0-2 0,0 2-9 15,6 0-1-15,-6-1-2 0,4 0-3 0,2 2-1 0,-2-1 0 16,-2-1-1-16,2 0-2 0,7 0 0 0,-9-2 1 16,8 2-1-16,-4-5 0 0,5 2 0 0,-5 1 1 15,4-3-2-15,-1 0 0 0,3-1 1 0,-2 2 0 16,3-4 6-16,-5 1 2 0,4 0 5 0,-1 0 2 0,1-2 4 0,5 0 1 16,-7 0 1-16,4 0 2 0,-1-2-3 0,-3 0-5 0,7-1-3 15,-1-2-4-15,5 0-4 0,-5 0 0 0,1-1-3 16,0 0-2-16,-1 1-2 0,1-2 0 0,-1-1 2 0,1 0-3 15,-1-2 1-15,1-1-2 0,3 1 1 0,-3-2-1 16,0-2 0-16,-7 1 1 0,2 0-2 0,3 3 2 0,-3-1 1 16,3-2 1-16,-3 2 0 0,-6 2 2 0,-2 0 2 0,3-1-2 15,-7 1 1-15,0 0-1 0,-7 1-2 0,3 0 1 16,2 0-2-16,-8 0-2 0,-1 0-4 0,1 1 1 0,-2-1 1 16,1 2 0-16,5 0-1 0,2 2-9 0,-2 2-11 0,2 0-15 15,4 0-16-15,4 2-13 0,-4 0-9 0,6 0-7 16,0 2 1-16,9 0 6 0,-3 0 12 0,3 1 15 0,1-2 17 15,1 1 13-15,-1 1 9 0,1-2 7 0,-5 0 2 16,5-1 7-16,-3 0 8 0,-8-1 13 0,9 0 11 16,-9-2 13-16,4 1 13 0,-8 1 12 0,9-2 8 0,-5 3 1 15,-2 0-2-15,-4 0-10 0,4 0-11 0,-4 0-13 0,2 3-13 16,-2-2-12-16,7 1-9 0,-7 1-8 0,4-1-4 0,-4 3-3 16,4 1 0-16,-4-2 3 0,2 4 2 0,-2 0 3 15,4 1 1-15,-4-1 1 0,0 4 1 0,0-3 1 0,6 0 0 16,-6 1-1-16,0-1-3 0,0 0-1 0,-6 0-2 0,6 3-3 15,0-3 2-15,0 1-2 0,0-2-1 0,0 0-2 16,6 0-9-16,-6-1-8 0,4-1-5 0,-2 0-8 0,3-3-6 16,1 2-5-16,0-4-9 0,4 2-5 0,-4-3-5 15,9 0-6-15,-3-3-4 0,3 2-4 0,-3-4-6 16,-6 2-8-16,9-1-4 0,-3-1-9 0,3-1-5 0,-3 1-5 16,5-3-8-16,-1 0-7 0,-5 1-2 0,5-1 2 0,1 0 2 15,-7 1 10-15,0-1 11 0,1 1 18 0,-1-1 16 0,-4 1 16 16,5 2 11-16,-5-2 15 0,0-1 9 0,4 0 8 0,-6 1 8 15,-2-3 8-15,3 6 9 0,1-2 11 0,-2 2 11 16,-4-2 14-16,2-1 12 0,-2 1 12 0,4 2 9 0,-4-2 7 16,6 1 4-16,-6 3 4 0,0-4 0 0,0 1-3 15,0 1-7-15,0 3-6 0,0 1-3 0,0 0-13 0,0 0-10 16,-6 0-17-16,6 1-9 0,-4 1-9 0,4 2-7 16,-2 0-6-16,-2 2-1 0,-2 0 4 0,1 2 9 0,3 0 6 15,-2 5 9-15,-2-1 10 0,2 2 7 0,-2-1 10 16,2 2 2-16,2-1 2 0,-3 4-2 0,-1-2 0 0,2 1-6 15,4-1-6-15,-2-2-5 0,2 1-6 0,0 0-5 16,2-1-6-16,-2-5-5 0,4 1-4 0,2 0 0 0,-1-4-5 16,-3 0-1-16,2 0-3 0,2-3-3 0,-2 1 2 0,6-2-2 15,-8-2 0-15,9 0 0 0,-1-2-1 0,0-2-13 16,3 0-1-16,-7-5-6 0,9 1-7 0,-9-4-9 0,10 2-12 16,-10-3-11-16,5 0-5 0,-5-3 7 0,4 1-4 0,-6 0 2 15,-4 0 2-15,5 1 9 0,-5 1 9 0,0 1 10 0,0 1 8 16,0-1 5-16,-5 3 2 0,5 0 5 0,-4 2 7 15,-2-1 4-15,2 2 8 0,4 3 4 0,-2-2 1 0,2 3 4 16,0 0 7-16,0-1 0 0,0 3-1 0,0 0-2 16,0 0-3-16,0 0 0 0,0 0 0 0,0 3 0 0,0 0 6 15,0 3 6-15,0-1 5 0,0 7 8 0,0-3 7 0,-4 3 4 16,4-2 3-16,0 1-2 0,0 2-3 0,0-1-10 16,-6-1-6-16,6 1-9 0,0-1-11 0,0-1-5 0,0 2-7 15,6-3 2-15,-6 2-6 0,4-4-2 0,-4-2-2 16,2 1-2-16,-2-3-1 0,4 2-2 0,-4-5-1 0,6 2-6 15,3-2 2-15,-7 0-4 0,8-2-3 0,-4 0-3 16,5-4-6-16,-5-2-6 0,10 0-3 0,-5-2-6 0,3 0-1 16,-2-1 2-16,-5 1 3 0,7-1 4 0,-8 2 6 0,11 1 6 15,-11-4 10-15,9 3 3 0,-9 0 0 0,6 0 0 16,-1 0 2-16,-1 2-2 0,0-1 0 0,3 0-1 0,-3 3-4 16,0-1 6-16,3 0 2 0,1 4 3 0,-1-1 2 0,-3-2 10 15,4 4 0-15,-1 0 4 0,1 1-10 0,-6 1 2 16,3 0 4-16,-1 1 2 0,-4 1-4 0,5 0-8 0,-5-1 0 15,4 4-3-15,1 0 11 0,-5 1-5 0,4 1-6 16,-6 1-2-16,-2 0 0 0,2 0 0 0,3-2-1 0,-3 1-1 16,-4-1 1-16,0 5-2 0,0-5-3 0,0 1-2 0,0-1-2 15,-4 2-3-15,-3-2-2 0,3 1-2 0,2-1-4 16,-8 1-1-16,6 0 0 0,-2-3 2 0,-1 0 1 0,3-1 0 16,-2-1 2-16,2-1 3 0,2 1 4 0,-2-3 4 15,-3 0 4-15,7-3 2 0,-4 1 6 0,4-1 5 16,0-1 6-16,0-1 5 0,0 0 2 0,0-3 3 0,4-1 0 15,3-2 2-15,-1 3-2 0,-2-3 0 0,6 3-1 16,3-1-3-16,1-2-2 0,3 1-3 0,-1-1 0 0,1 2 1 16,6-2 0-16,-7 0 0 0,5 2-1 0,-1 0 2 0,5 3 3 15,-4-1 1-15,6 3 1 0,-4-2 0 0,1 0-4 0,-5 1 2 16,2-1-3-16,-5 0-3 0,5 3-3 0,-9 3-2 0,5 0-4 16,-7 2-3-16,0-1-2 0,3 0-3 0,-5 3-3 15,-6-2 0-15,9 3 0 0,-5-1-2 0,-6 2 0 0,0-2-3 16,0 2-3-16,0 0-3 0,-6 2-5 0,-1-1-5 0,3 1-5 15,2 1-7-15,-6 0-7 0,0 0-6 0,-1 1-9 16,-1-1-9-16,4 0-6 0,0-3-4 0,-1 2-2 0,3-2-1 16,-2-2 0-16,6 0 7 0,-4 0 11 0,4-2 13 15,0 1 13-15,4-3 10 0,-4 0 11 0,6-5 7 0,0 1 8 16,5-4 3-16,-5-1 0 0,8-2 0 0,3-2-3 16,-7 1 0-16,11-4-2 0,-4 2-3 0,-1-1 1 0,1 1-2 15,-1 2 0-15,7-2 1 0,-7 1-2 0,1 1 3 0,-1 0-2 16,1 4 2-16,0-1-1 0,-3 2 1 0,3-2 1 15,-5 3 1-15,-2 0 0 0,1 1 1 0,-5 2 0 0,4 1 4 16,1 0-1-16,-7 0-1 0,4 2-6 0,-4 0 2 16,0 2 2-16,-2 2 0 0,4-1 0 0,-1 2-2 0,-1 1 1 15,-2-2 0-15,2 3 6 0,2 3-4 0,-2-3-1 0,-2-1 1 16,2 3 0-16,3 2 0 0,-1-2 1 0,2-1 2 16,-2 0-2-16,1 3 3 0,-1-2 0 0,-2 0-1 0,6-1-1 15,-4-1-1-15,5 1-2 0,-5-2 0 0,4-2 2 16,-4 2 0-16,5 0 1 0,-1-3-2 0,-4 2 3 0,5-2 0 15,-5-2 1-15,6 2 2 0,-1-3-3 0,-1 0 1 0,4-3 0 16,-1 2 7-16,1-1-5 0,3-2-1 0,-1 1-3 16,1-3-2-16,-1 1 0 0,1-1-1 0,0 0-1 0,-1 0-7 15,-4 1 3-15,5-2 3 0,-3-3-1 0,-1 2 2 16,1-1 0-16,-1-1 0 0,-7 2 1 0,4-3 0 0,-6 2 1 16,1-2-1-16,-3 3 0 0,-2-1-2 0,0-2 1 0,0 1 0 15,-2 3 0-15,2 0 2 0,-5-1 5 0,1 0 8 16,-2 1 8-16,2 1 13 0,2 3 8 0,-2-1 7 0,-7 2 6 15,9 0 3-15,-8 2 0 0,6 0-2 0,-2 2-3 0,-5 0-8 16,1 2-4-16,4-1-4 0,0 3-4 0,-1 1-1 0,-3 3 2 16,4 1-4-16,-4-2-5 0,5 6-1 0,-1 0-1 15,0-2-3-15,0 2-3 0,-2 3-5 0,5-1-5 16,-1 0-1-16,4-1 0 0,-6 2-3 0,6-4-1 0,0 1 0 16,0-2 1-16,6 1 0 0,-2 0-1 0,-1-1 1 15,7 1-2-15,0-2 2 0,1-3 1 0,1-2 0 0,4 1-2 16,1-2 0-16,-3-4 0 0,9 0 0 0,-2-2 0 0,0-2 0 15,-3-3-2-15,9-3-1 0,0 0 0 0,-4-3-3 16,4-3-2-16,-1 0-1 0,-3-4-3 0,-2 0-6 0,6-6-3 16,-5 0-3-16,3-1-5 0,-6-1-3 0,1-1-2 0,-3 1-3 15,0-2-3-15,-7 1 1 0,2 1 0 0,-1-2-4 0,-1 5 4 16,-4-2 0-16,-2 1-1 0,-4 1 5 0,7 1 4 16,-7 2 4-16,0-1 6 0,-7 0 6 0,7 2 3 15,-4 0 3-15,2 2 5 0,-2-1-2 0,-2 0 3 0,6 2 1 16,-4-1 1-16,4 0 2 0,-7-2 5 0,7 7 4 0,-4-4 1 15,4 1 2-15,0 2-1 0,0 0 2 0,0 0 1 16,0 1 0-16,0 0-4 0,0 3-1 0,0 0 1 0,4-1 0 16,-4 3 3-16,0-1-3 0,0 1 0 0,0 1-1 15,0 1-2-15,7 1 0 0,-7 4-3 0,0-2 0 0,4-1-3 16,-4 2-1-16,0 1-1 0,0 0-3 0,0 0 0 0,0 0 0 16,0 0 0-16,0 0-3 0,0 0 0 0,0 0 0 0,0 0-2 15,0 1 2-15,-4 2-1 0,4-1-4 0,0 2 2 16,0 0 3-16,0 1 0 0,0 0 4 0,0 1 2 15,0 0 0-15,-7 1 2 0,7 1 5 0,-4 0 1 0,4 0 1 16,0 2 3-16,-2 2 1 0,2-2 0 0,0 5 0 16,0-2 1-16,0-2-2 0,0 5 2 0,0-1 0 0,-4 2-3 15,4 2-1-15,0 0 0 0,0-1 1 0,0 1 0 0,0 0-1 16,0-2-2-16,0 4-1 0,4-2-2 0,-4 2-2 16,2-3-1-16,-2 2-1 0,4-1-3 0,-4 1 2 0,7-1-2 15,-7 1 1-15,4-1-1 0,-4 0 0 0,6-2-1 0,-6 4-1 16,4-5 1-16,-4 0 0 0,2-1 0 0,-2-1 0 0,4 1 0 15,-4-2 1-15,7 0 1 0,-7-1 2 0,4-1-1 16,-2-2 1-16,2-1-2 0,2 2 1 0,-2-5-1 16,-2 1 2-16,9-2-1 0,-7-1 2 0,2-1-3 0,6 1-2 15,3-3 2-15,-3-3 0 0,5 0 0 0,-1-3-2 0,3-3-1 16,-1 1-4-16,3-1-2 0,0-4-2 0,-3-2-5 0,3 0-3 16,0-2 0-16,-3 1-2 0,-1-1-3 0,-1 2 2 15,1 0 0-15,-3 1 3 0,-1 0 4 0,1 0-8 0,-7 4 7 16,3-1 3-16,-6-1 4 0,-2 3 1 0,4-2 2 0,-2 2 1 15,-4 1-1-15,0 1 11 0,0 3-6 0,0-2-2 16,-4 1-3-16,4 3 1 0,-6-3 0 0,4 1 0 0,-2 0 0 16,0 1-2-16,-7 0 1 0,9 1 1 0,-8 1 1 15,4 1 0-15,-5 0 1 0,1 1 0 0,4 1 1 16,-4 2 2-16,3 0 1 0,-3 0 1 0,6 3 1 0,-2-1 1 16,0-2 1-16,1 3 1 0,3 0 2 0,-2 3 1 0,-2 0 2 15,2 1-1-15,2 1 0 0,2 0 2 0,0 2 0 0,0-1 0 16,0 1 1-16,2-2-2 0,-2 3-1 0,4-2 1 15,2 3-1-15,-2-1-3 0,-2-3-2 0,3 1 0 16,1 1-3-16,-2-2-1 0,-2-1 0 0,2-2-9 0,2-1 3 16,-2-2 3-16,-2 1 2 0,3-1 0 0,1-3 0 0,-2 2 0 15,-2-4 1-15,2 1 7 0,2-1-3 0,-2 2-1 16,3-2-1-16,-1-1 1 0,4 0-1 0,-4-1 0 0,5-2 0 16,-1 2-1-16,5-2 0 0,-3-2-2 0,0-1 0 0,7 1-2 15,-3 0 0-15,1-3 2 0,0 0-2 0,1 1 0 0,-3-2 1 16,1-4 0-16,7 3-1 0,-7-3-1 0,5-1 1 15,-4 2 0-15,5-1 1 0,-5 0-1 0,-7 1-1 0,5-2 0 16,-3 1 2-16,3 1-1 0,-7 0-3 0,-4 1 0 16,0 2-1-16,-4-2 0 0,-4 4-1 0,0-1-9 0,-4 1 3 15,-7-1-1-15,-1 2 2 0,-5 2-2 0,-6-1-1 0,4 2-3 16,-4 2-2-16,1 1 4 0,3 1-8 0,2 2-8 16,3 3-10-16,3 0-15 0,3-1-17 0,5 2-13 0,-1 1-9 15,2-1-2-15,6 2 2 0,0-3 7 0,0 0 8 16,10-4 17-16,-3 3 17 0,3-4 17 0,6 1 12 0,1-2 9 15,-1-2 7-15,1 1 9 0,0-4 16 0,-1 3 11 0,1-2 15 16,-3-2 17-16,-1 0 13 0,1 0 13 0,-2 0 5 16,-3 1 0-16,3 1-5 0,-6 1-9 0,5 0-14 0,-7 1-16 15,4 2-13-15,-4-3-11 0,6 0-10 0,-3 3-9 16,3 0-7-16,-4 0-3 0,5 3-3 0,-1 0 0 0,0 2-1 16,3-2-3-16,-3 3 1 0,-4 0 0 15,-2-2-2-15,2 2 2 0,-1 0 1 0,-3 1 0 0,2-3 1 0,-4 2 0 16,6 0 1-16,-6-2-1 0,0 2 5 0,0 1-1 0,4-1-2 15,-4 0 1-15,2-1-2 0,-2 0 1 0,4 1 1 16,3 0 1-16,-3-2 0 0,2 1-3 0,0-2 3 0,0-1 1 16,5 1 3-16,3-3-2 0,-1 0-1 0,-3-5-1 0,6 2 1 15,1-2 4-15,4-3-4 0,-5 0-1 0,-3 0-1 16,1-2 1-16,-2-1 1 0,3-2 0 0,-3 2-2 0,5-4-4 16,-3 2 2-16,-1 1 1 0,-7-2 1 0,4 1-1 15,-4 3 0-15,5-3 0 0,-5 1 2 0,2 0 1 0,-6 1 0 16,2 2-2-16,-4-1 0 0,7 1 1 0,-7 1-1 0,-7 1 4 15,3 0 0-15,2-1 2 0,-6-1 2 0,6 3 1 16,-2 2 1-16,-2-2 1 0,1 5 1 0,5-4-3 0,-2 4-1 16,2-2-1-16,0 3-2 0,0 0-2 0,0 0-4 15,0 3-2-15,0 0-1 0,0 1-2 0,0 2 0 0,2 4 1 16,-2-1 0-16,5 3 3 0,-5-1 1 0,6 5 0 0,-6 2 0 16,4-1 2-16,-2 0 1 0,6 4-3 0,-6-3 0 15,2 5 0-15,3 3 0 0,-7-4 0 0,4 5 0 0,-4-2 0 16,2-2 0-16,-2 1-1 0,4 0-1 0,-4 0 1 15,6-3 1-15,-6 2-1 0,0-2 0 0,0-3 0 0,0 0 0 16,0-2-2-16,0-1 1 0,-6-4-1 0,2 0-2 0,2-2 2 16,-2-1-1-16,-3-2 2 0,7-1-2 0,-4-1 3 15,2-1-2-15,-6 1-1 0,6-2-11 0,-2-1-2 0,-2 1-4 16,1 1-11-16,-1-1-15 0,0-2-22 0,-4 0-32 16,-1 0-39-16,-1-2-34 0,2-1-45 0,-7 0-61 0,7-2-67 15,-3 2-67-15,-1-2-56 0,-3 0-47 0,7-3-44 0,0 1-73 16,-3-1-59-16,-3-1-2 0,-1 2 44 0</inkml:trace>
  <inkml:trace contextRef="#ctx0" brushRef="#br0" timeOffset="153366.81">12250 18085 119 0,'-4'0'164'0,"-1"0"-24"0,5 0-22 0,-6 0-19 16,4 0-13-16,-2 0-14 0,0 0-10 0,-2 0-12 0,2 0-3 15,2-2-7-15,-3 0-7 0,-1 2 0 0,2-2-4 0,2 2 0 16,-2 0 2-16,-2-2 5 0,2 2 3 0,4 0 5 16,-3-3 6-16,3 1 5 0,-4 2 10 0,-2-2 6 0,2 2 8 15,-2 0 7-15,2 0 8 0,2 0 6 0,2 0 7 16,0 0 4-16,0-4 1 0,-5 4-2 0,5 0-5 15,0 0-8-15,0 0-9 0,0 0-9 0,0 0-11 0,0 0-9 16,-6 0-11-16,6 0-7 0,-4 0-5 0,4 0-3 16,-2 0-2-16,2 0-4 0,-4 0 0 0,4 0 0 0,0-1 4 0,-6 1 4 15,6 0 9-15,0 0 10 0,0 0 13 0,0 0 13 16,0 0 10-16,0 1 4 0,0 5 2 0,6-4-2 16,-6 1-2-16,4-1-6 0,2-2-6 0,5 0-3 0,-5 0-4 15,10 0 0-15,-5 0 3 0,5 2 1 0,1 0 0 0,-1 0 1 16,1 0 1-16,8 0-5 0,-7-1-5 0,3 2-5 15,2-3-6-15,-3 0-5 0,-3 0-7 0,6 0-6 0,-7-3-7 16,1 2-9-16,-3-1-5 0,3-2-5 0,-5 0-4 0,-2-1-4 16,5 3-3-16,-7 0-11 0,0-2-15 0,1 3-21 15,-5 1-29-15,-4-1-34 0,0-1-52 0,0-1-64 0,-4 2-68 16,-3-1-60-16,5 2-51 0,-6 0-54 0,0 0-74 0,0 0-101 16,-3 0-19-16,5 0 22 0</inkml:trace>
  <inkml:trace contextRef="#ctx0" brushRef="#br0" timeOffset="154716.4">14271 18001 118 0,'0'-2'410'0,"0"0"-79"0,0 1-76 0,0 1-61 0,0 0-45 16,0 0-31-16,0 0-25 0,5 0-17 0,-5 1-14 15,6 1-9-15,-6 0-5 0,4 1-3 0,-4-2-1 16,6 1 3-16,-6 1 2 0,4-2 1 0,-4 1 2 0,2 1-3 15,-2-2-5-15,0 0-5 0,0 1-6 0,0-2-9 0,0 0-6 16,0 3-8-16,0-3-4 0,0 2-10 0,0-1-15 0,0 1-20 16,0 1-21-16,4-2-27 0,-4 1-31 0,7 1-32 15,-7 1-38-15,4-1-45 0,-4-3-71 0,0 0-77 16,0 0-39-16</inkml:trace>
  <inkml:trace contextRef="#ctx0" brushRef="#br0" timeOffset="154932.93">14286 18358 62 0,'10'-1'457'0,"-4"0"-73"16,5-2-81-16,-5-1-56 0,4 1-41 0,-4-2-24 0,5 2-23 16,-5-1-20-16,4 1-21 0,-3 1-21 0,-1 0-22 0,4 0-23 15,-6 0-24-15,-4 2-29 0,2-4-31 0,-2 2-31 16,4 1-33-16,-4 1-35 0,7 0-36 0,-7 0-39 0,4 1-40 15,-4-1-56-15,0 0-85 0,0 0-40 0,0 0-12 16</inkml:trace>
  <inkml:trace contextRef="#ctx0" brushRef="#br0" timeOffset="156896.74">15255 17847 126 0,'0'-4'154'0,"0"3"-11"0,7 0-10 0,-7-2-10 16,0 1-11-16,0 1-11 0,0-2-11 0,0 1-7 16,4 0-7-16,-4-1-5 0,0 0-4 0,0 0-3 15,0 2-5-15,0-2-4 0,0 2-2 0,0 1-5 0,0 0-2 16,0 0-1-16,0 0-3 0,0 0 1 0,0-2-1 0,0 2 1 16,0-2 1-16,0 2 3 0,0 0 0 0,0 0 0 15,0 0 0-15,0 0 0 0,0 0 0 0,0 0-1 16,0 0 1-16,0 0 0 0,0 0 3 0,0 0 2 0,0 0 4 15,0 0 4-15,0 0 2 0,4 0 3 0,-4 0 0 16,0 0 3-16,2 0-2 0,-2 0 0 0,0 0-3 0,6 0-2 0,-6 0-2 16,0 0-2-16,0 0-4 0,0 0 0 0,0 0-3 15,0 0-1-15,0 2-1 0,0 0 0 0,0-1 1 16,0 2 1-16,4-2 3 0,-4 1 2 0,4-1 1 0,-4 2 4 16,2-2 3-16,-2 1 4 0,0-2 5 0,5 2 0 15,-5-2 4-15,6 2 2 0,-6 1 4 0,4-2 0 0,-4 1-2 0,2 1-7 16,-2-2-6-16,4 0-4 0,-4 3-8 0,6-4 2 15,-6 1-13-15,0 0-6 0,0 1-10 0,0 1-6 0,0-1-5 16,0-1-4-16,0 0-3 0,0 3-11 0,0-3 3 0,0 0-2 16,4 2 2-16,-4 0 4 0,0 0 1 0,2-2 1 15,-2 0 3-15,5 1 0 0,-5 1 2 0,0-2 1 0,0 1 2 16,0 1 2-16,6-2 2 0,-6 0 1 16,4 1 2-16,-4-2 5 0,0 0 0 0,0 3 1 0,0-1 3 15,0-1-2-15,0 0-2 0,0 3 0 0,0-2-2 0,0-2 0 16,0 5-1-16,0-3 1 0,2 1 1 0,-2 3 4 0,8 0 4 15,-8-2 4-15,2 2 0 0,-2 1 2 16,0-1 1-16,0-2 2 0,5 2 1 0,-5 0-2 0,0 0 0 0,6-3 0 16,-6 3 3-16,4-2-2 0,-4 2 1 0,2-1-4 0,-2 0-1 15,4 1-3-15,2-1-4 0,-2 1-7 0,-4-4-3 0,2 5-6 16,-2-4-4-16,0 1-2 0,0 1-4 0,0 2-12 16,0-2 4-16,0 1 2 0,0 1-2 0,0 1 2 0,0-1-1 15,0 1 0-15,5 0 1 0,-5-1 8 0,0-1-2 16,6 2-3-16,-6 2-1 0,4-2 0 0,-4 1-1 0,2-2 0 15,-2 3 1-15,4-2-2 0,-4 2 1 0,6 1-1 0,-6-4 0 16,4-1 0-16,-4 1 0 0,5-1-1 0,-5 2 0 16,2-1 1-16,-2 1-1 0,6-1 0 0,-6 2 2 0,4-1 0 15,-4-2 0-15,6 2-1 0,-2-2 1 0,-2 0-1 16,3 0 1-16,1-1-1 0,-2 1 0 0,0-2-1 16,-2-1 0-16,4 1 0 0,-2-1 1 0,3 3 0 0,-1-4 0 15,2 2 0-15,-6 0 0 0,8-1 0 0,-5 1 1 16,1-1 1-16,0 1-1 0,4 0 1 0,-6-2-1 0,5 1-2 0,-5-2 0 15,2 0 0-15,-2 4 1 0,7 0-1 0,-9-3 0 16,2 0 0-16,6 1 1 0,-8-1 0 0,2-1 1 0,7-1 1 16,-9 0-1-16,8 0-1 0,0 0 2 0,-3 0-1 0,7 0-2 15,-2-1 0-15,-1-1 3 0,3-1-3 0,5 1 0 16,-9 0 0-16,7-3 0 0,-3 0 0 0,-1 3 1 0,-3-3 1 16,2 0-1-16,-1-1 0 0,3 0 3 0,-6 1-2 15,1-1 0-15,-7-3-2 0,8 2 0 0,-4-1-2 0,-2 1 1 16,7-3-5-16,-9 3-1 0,-2 1 1 0,0-3-1 0,0 1-1 15,0-2-2-15,0 2 1 0,0 1-1 0,0-1 3 16,0 0-2-16,0 1-1 0,0 0 0 0,0 3-1 0,0-7-1 16,-2 1-1-16,2 2 1 0,-4 0-1 0,4 0 3 15,-7 1-1-15,7-1 0 0,0 1 2 0,-4 1 3 16,4 0 2-16,-2 1 0 0,2-1 1 0,-4 0 0 0,-2 2 1 16,6 0-1-16,-4 0 1 0,4 0 0 0,-2 2 1 0,2 0-2 15,-4-1 1-15,4 1 0 0,-5 2 0 0,5 0-1 0,0 0 0 16,0 0-1-16,0 0-1 0,0 0 1 0,-6 0 0 15,6 2 0-15,0 1 1 0,0-1 1 0,0 0 0 0,-2 2 0 16,2 0 1-16,0 0 1 0,0-1 1 0,0 2 3 0,0 0 2 16,0 0 2-16,2 4 0 0,-2-2 4 0,6 1 3 15,-6-1-1-15,5 1 1 0,-5 1 0 0,4 0 0 0,-2 1-1 16,2 0-1-16,6-1 0 0,-8-2-1 0,9 0-3 16,-7 1-2-16,2 0-1 0,0-1-2 0,4 1-1 0,-5-1 1 15,1-1-2-15,0 1-1 0,0-3 2 0,-2 2 1 16,7 0-3-16,-9-3 0 0,8 4 0 0,-6-3 1 0,2-1 0 15,1 1-1-15,1-2 1 0,0 0-1 0,3-1 1 0,-5-1 1 16,8 0-1-16,-8-1 1 0,9-1-1 0,-7 0-1 0,2-2 2 16,1 1-1-16,3-1 0 0,-1-3 0 0,-1 0 0 15,-2-1-1-15,5 0 0 0,-3-2 0 0,-1-2-2 0,5 0 1 16,-6-2 1-16,3 1 0 0,1-2 0 0,-1-2 1 16,-3 0-1-16,0-5 0 0,3-1 0 0,-3 1-1 0,0-1 0 15,1-1 0-15,-7 1-1 0,4 1 0 0,-4-1 0 16,1-1 0-16,-5 3 1 0,2 3 0 0,-2-2-1 15,0 4-1-15,0 0 1 0,-2 3-1 0,2 1 2 0,0 1-4 0,-5 2 1 16,5 2 2-16,-4-1-2 0,4 3-2 0,-6 0-5 16,6 4-5-16,-2-1-5 0,2 0-3 0,-4 2-8 0,4 0-14 15,-4 0-18-15,4 2-18 0,-7 0-23 0,7-1-27 16,-4 4-30-16,2-2-29 0,2 1-30 0,-4-2-33 0,4 0-32 0,0 3-32 16,0-3-23-16,0 3-16 0,0-2-12 0,0 0-12 15,4 1-19-15,-2-1-25 0,2 1-46 0,3 0-41 16,1 1-10-16,-6 1 14 0</inkml:trace>
  <inkml:trace contextRef="#ctx0" brushRef="#br0" timeOffset="157516.04">16779 18016 84 0,'-4'-3'266'0,"4"1"-38"0,0-2-28 0,0 2-22 15,0 1-17-15,0-2-14 0,0 1-9 0,0 0-7 0,0 1-3 16,0-1 0-16,0-1 4 0,0 2 5 0,0 1 7 16,0 0 11-16,0 0 12 0,4 0 12 0,-4 0 12 0,6 0 5 15,-6 0 0-15,4-1 0 0,0-1-6 0,5 1-8 0,-5-2-12 16,2 1-15-16,4 0-12 0,-4 2-12 0,11 0-10 16,-9 0-10-16,5 2-8 0,-1 0-3 0,3 1-3 15,-3-2 1-15,4 1-3 0,-1 0-2 0,1 3 1 0,-3-2-2 16,3 3-2-16,3-1-9 0,-2-2-9 0,-5 1-8 0,4-1-8 15,1 2-10-15,-3-4-7 0,-1 1-8 0,-3 1-6 16,3-2-4-16,-3 1-4 0,0-2-2 0,3 0-3 0,-5 0-4 16,4 0-1-16,-5 0-3 0,3 0-4 0,-4 0-8 15,4 0-12-15,-5 0-19 0,1 0-25 0,-6 0-32 0,4 0-33 16,-4 0-39-16,0 1-41 0,0 1-49 0,0-2-51 16,-4 2-50-16,-7 0-39 0,5 1-30 0,0-3-29 0,-4 0-37 15,10 0-58-15,0 0-61 0,-17 0 6 0,7 5 33 0</inkml:trace>
  <inkml:trace contextRef="#ctx0" brushRef="#br0" timeOffset="157912.99">16649 18317 5 0,'0'2'369'0,"0"-2"-62"0,0 0-54 0,0 0-40 16,4 0-25-16,-4 0-16 0,2 4-9 0,8-4-6 0,0 2-1 15,1 0-4-15,1 2-4 0,5-1-1 0,-1 1-8 16,3-1-7-16,-1 2-1 0,3-2-4 0,0 1-9 0,-3 0-8 15,9 1-5-15,-4-3-10 0,-2 3-1 0,-1-2-2 0,3 2-8 16,-6-3-10-16,3 3-4 0,-3-3-7 0,-1 0-7 16,1 0-7-16,-1 0-9 0,-1 1-10 0,1-2-6 15,-3-1-4-15,-3 0-5 0,7 0-4 0,-1 0-4 0,-3 2-3 16,1-2-1-16,-1 0-3 0,1 0-7 0,-2 3-10 0,3-3-17 16,-9 0-20-16,4 1-23 0,-3-1-28 0,3 0-30 15,-8-1-33-15,2-2-33 0,2 1-32 0,-1-2-24 0,-5 0-25 16,0 1-30-16,0 3-42 0,0 0-81 0,0 0-51 15,0 0-11-15</inkml:trace>
  <inkml:trace contextRef="#ctx0" brushRef="#br0" timeOffset="158843.93">17715 17873 333 0,'0'-6'383'0,"0"3"-64"0,4 2-59 15,-4 0-43-15,0-3-35 0,0 4-19 0,0 0-14 0,0 0-6 16,0 4-6-16,0-2-2 0,0 1-1 0,0 4 3 15,0 0 2-15,-4 0 7 0,4 2 10 0,-6 2 8 0,6 0 3 16,-4-1-6-16,4 3-9 0,0-4-9 0,0 2-7 0,0 0-3 16,0 3-8-16,0-2-8 0,0 5-8 0,4-5-4 15,-4 1-2-15,6 2 1 0,-6-1-1 0,0 1-8 16,0-3-7-16,0 2-11 0,0-1-10 0,4 1-8 0,-4-4-7 16,2 1-6-16,7 1-7 0,-7-1-6 0,2 1-1 0,6-3-2 15,-4-1 1-15,7 2 0 0,-3-3-3 0,1 1 0 0,3-1-1 16,5-1-5-16,-9-1-4 0,6-1-4 0,-1-2-4 15,1-2-3-15,1-2-2 0,2-2-10 0,-3-1-13 16,1-1-14-16,-3-1-15 0,3-2-14 0,3-2-18 0,-7-2-17 16,3 3-12-16,-5-5-4 0,1 1 1 0,2-2 5 0,-1 3 7 15,-3-1 9-15,-6 2 13 0,3 0 18 0,-1 2 13 0,0 0 8 16,-2-1 10-16,2 3 8 0,-2 0 7 0,1 2 5 16,-5-1 3-16,2 2 10 0,-2-1-4 0,6 0 0 15,-6 3 4-15,0-1 3 0,4 1 3 0,-4-2 4 0,0 4 5 16,0-2-2-16,0 3 5 0,0 0 3 0,4 0 1 0,-4 3-3 15,0-2-5-15,0-1-4 0,2 2-1 0,-2 1 0 0,6 0 5 16,-6 1 3-16,5 2 3 0,-5-1 6 0,0 2 7 16,0 2 6-16,0-1 1 0,0 2 2 0,0 0-4 0,0 1-1 15,0 0 0-15,0 1 2 0,4 2 0 0,-4-1 1 0,2 2-3 16,-2-1 0-16,8 0-3 0,-6 3-5 0,4-7-3 16,-2 3-6-16,3-1-7 0,-1 2-5 0,2-2-5 0,0-1-1 15,1-2 0-15,-7-1 0 0,8 3-2 0,-4-3 0 16,5-2 0-16,-1-1 1 0,0-1-3 0,1-1 1 0,1-3-1 15,-2 0 0-15,7-2 1 0,-3-1 1 0,5-1 0 0,-9-3-2 16,7-3 2-16,-1-1-2 0,-1 1 0 0,1-2-1 0,-3-6-1 16,3 0-1-16,-1-2 1 0,-3 3-1 0,-2-6 0 15,3 0 0-15,3 0 1 0,-7-1 1 0,-7 0-1 16,2 0 0-16,2 3 0 0,-2-3 0 0,-4 2 0 0,0 0-2 16,0 0 0-16,-4 5-1 0,4 0 0 0,-6-3-2 0,2 3 2 15,2 1-2-15,-7 0 2 0,3 3 0 0,-4 0-3 16,4 2 1-16,-5 2-3 0,5-1-8 0,-4 5-10 0,4-1-16 15,-5 1-20-15,5 4-23 0,-4-1-24 0,4 2-32 16,-5 0-33-16,7 2-37 0,-4-1-41 0,4 4-40 0,0-1-37 16,-3 1-31-16,5 1-25 0,-2 0-19 0,4 1-31 15,4 2-55-15,5-2-45 0,-1-1-11 0,4 1 20 0</inkml:trace>
  <inkml:trace contextRef="#ctx0" brushRef="#br0" timeOffset="159488.81">19092 18039 2 0,'6'-4'422'0,"9"1"-79"0,-9 2-80 0,8-2-66 16,-1 1-47-16,-3 2-33 0,2 0-24 0,-1 0-20 0,-1 2-13 16,2 1-13-16,-3-2-8 0,3 1-9 0,-2-1-4 15,-3 1-3-15,-1 0 1 0,-2-2-1 0,0 0 3 0,4 0-1 16,-3 0 2-16,-1 0 3 0,-4 0 4 0,2 0 3 16,-2 0 2-16,0 0 2 0,-2 0 1 0,-2 0-2 0,-1-2-1 15,-1 0 1-15,0 1-3 0,-4-1 2 0,-1 1 0 0,-5-2 5 16,5 1 6-16,-1 1 7 0,-4-1 6 0,1-1 3 15,-1 1 9-15,3 1 6 0,-3 0 5 0,1 1 4 0,3 0 1 16,-5 0 0-16,7 0 1 0,-7 0 2 0,7 0-2 16,-2 0-5-16,1 0-5 0,1 1-8 0,0 0-4 0,3 1-6 15,3-2-5-15,-2 0-5 0,4 0-2 0,2-2 0 0,0 2 3 16,0 0 6-16,0 0 8 0,0 0 9 0,2 0 13 16,-2 0 7-16,6 0 15 0,-2 0 12 0,3 0 5 0,3 0 2 15,0 0-2-15,3 0-7 0,3 0-13 0,9 0-13 16,-6 0-18-16,1 0-18 0,7-1-15 0,-4 0-15 0,0-2-10 15,-3 1-8-15,7 1-6 0,-4 1-2 0,-7 0-3 0,5 0-3 16,-11 0-8-16,3 0-12 0,3 0-16 0,-7 0-21 16,-7 0-28-16,2 0-35 0,2 0-43 0,-2 0-53 0,-4-3-52 15,2 3-57-15,-2-2-48 0,0 2-42 0,0 0-34 16,0-1-44-16,0 1-75 0,0 0-53 0,0 0-1 0,0 0 31 16</inkml:trace>
  <inkml:trace contextRef="#ctx0" brushRef="#br0" timeOffset="161740.31">20049 17667 165 0,'0'-1'164'0,"0"-1"-22"15,0 2-17-15,0-3-14 0,0 3-10 0,0 0-6 16,0-2-4-16,0 2-2 0,0 0-2 0,0-3 0 0,0 0 2 16,0 2 0-16,0-1-4 0,0 2-2 0,0 2-6 15,0-1-7-15,-4 2-8 0,4 0-7 0,-6-3-4 0,6 0-3 16,0 2 0-16,-2 3-2 0,2-3 1 0,0 3 4 0,-5 1 4 16,5 0 4-16,-4-2 3 0,4 5 4 0,-6-2 0 15,6 0 4-15,-4 0 5 0,-2 2 8 0,4 4 1 0,-2-2 1 16,-7 0 1-16,9 0 1 0,-6 2-1 0,0 2-2 0,-1-2-5 15,-1 2-3-15,-2 2-2 0,5-2-3 0,-7 0-1 16,2 3 1-16,-3-3-1 0,3 2 1 0,1-2 2 0,-5 1-4 16,3-1-3-16,-7-1-2 0,9-2-4 0,-5 0-7 15,3 0 0-15,-3-1-8 0,1-1-5 0,3-2-5 16,-2 2-2-16,-3-2-4 0,7-1-3 0,-7-1-1 0,5 0-7 16,-3-1-4-16,3 1-3 0,-3-3 0 0,3-2-4 15,6 1-1-15,-9 1-2 0,9-1-1 0,-4-2-1 0,-1 0 1 16,9 0 1-16,-8 0-3 0,6 0 3 0,2-2-1 0,2-1-1 15,-4 1 0-15,4-1 0 0,0-2-2 0,0-1 0 16,0-1-1-16,4-2-4 0,-2 0-3 0,2-1-5 0,2-1 1 16,-2-2-3-16,7-1-4 0,-3 1-6 0,0-1-5 15,5 3 1-15,-7-2-1 0,8 2 3 0,-7-2-3 0,3 5 0 16,-4 1 3-16,4-1 1 0,1 2 6 0,-5 3 2 0,4 1 4 16,-3-3-1-16,3 3 3 0,-4-2 5 0,4 3 1 15,-3 0 1-15,7 1 3 0,-6 0 2 0,7 0-3 0,-3 1 2 16,-1 0 0-16,3 3-1 0,-2-2 1 0,-1 1 1 0,1-1 1 15,5 2-1-15,-7 2 2 0,0 0 5 0,1-3 0 16,-1 2 2-16,2-1 3 0,-5 2 3 0,7 3-4 0,-4-2 6 16,3 3 1-16,-7 1-1 0,9-3 1 0,-9 2-2 0,8 3 0 15,-6-3 1-15,3 2 9 0,-1 0-5 0,0 2-3 0,-3-2 1 16,3 1 2-16,-4 0 1 0,5-3 0 0,-5 2-2 16,4 0-2-16,-4-3 2 0,5 0 4 0,-1-1 5 15,-4 0 0-15,0-1 3 0,3 0 0 0,-7-1 1 0,8-1 1 16,-6 1-5-16,2-4-2 0,1 2-7 0,-3-1-4 0,-2 0-2 15,2-1-1-15,2-1-5 0,-2-1-3 0,-2 0-2 16,2 1-5-16,-4 1-7 0,7 1-16 0,-7-3-22 0,4 0-27 16,-4 0-39-16,6-3-43 0,-6 1-57 0,0 1-57 15,0 0-52-15,0-4-48 0,4 2-44 0,-4 3-58 16,0 0-97-16,0 0-32 0,0 0 13 0,0 0 33 0</inkml:trace>
  <inkml:trace contextRef="#ctx0" brushRef="#br0" timeOffset="165255.87">20713 17573 202 0,'0'-1'170'0,"-5"-1"-28"0,5-1-24 16,0 2-18-16,0-1-16 0,0 1-13 0,0-2-8 16,0 3-7-16,0-3-5 0,0 3-2 0,5 0-3 0,-5-2 0 15,0 2 0-15,0 0 4 0,0 0 2 0,0-4 5 0,-5 4 6 16,5 0 6-16,0 0 5 0,-6 0 4 0,6 0 4 16,0 0 1-16,-4 0 0 0,4 0 2 0,0 0 1 0,0 0-1 15,0 4 0-15,0-4 1 0,0 2 1 0,0-2 2 0,0 0 3 16,0 0 6-16,0 0 2 0,0 0 7 0,0 3 7 15,0 0 11-15,4-2 7 0,-4-1 9 0,0 0 4 0,6 0 5 16,-6 0 0-16,0 0 2 0,5 2-1 0,-5-1-5 16,2 2-1-16,2-1-3 0,2-1 4 0,-2 1 5 15,2 2 4-15,-2-1 2 0,-2 2-1 0,3-2-7 0,1 1-10 16,-2 0-13-16,-2 0-15 0,2 0-23 0,2 2-18 16,-2-2-19-16,3 2-15 0,-1 1-11 0,2 1-5 0,-6 1-7 0,4 1-3 15,3 1 0-15,-3 2-2 0,-4 2 0 0,8 1 1 16,-6-1 0-16,3 3 0 0,-1-2 0 0,-2 2-1 15,0-1-1-15,-2 0 1 0,4-1-1 0,-1 3-2 0,-1-3 2 16,-2 1-1-16,2-1 1 0,2 0 1 0,-2 0-1 0,-4-2 0 16,2 2 0-16,-2-1 1 0,4-1-2 0,-4-2 1 0,0 0-4 15,0 0 1-15,0-3-2 0,0 0 3 0,0 0 1 16,0 0 1-16,0 4 0 0,0-4 0 0,0 0 2 0,0-2 1 16,0 0-1-16,7 0-2 0,-7-1 0 0,0-3-4 0,0 1 2 15,6-1-1-15,-6 0-1 0,0-1-1 0,0-1 1 0,4 1-1 16,-4 1 0-16,4-2 3 0,-4 1 0 0,0-2 1 15,0 0 1-15,0 0 4 0,2 0 6 0,-2 0 5 16,6-2 5-16,-2 1 2 0,1-4 1 0,-3-1 1 0,8-1-1 16,-4-2-5-16,9-2-5 0,-3-4-6 0,-2-4-4 0,11-1-4 15,-4-1-2-15,3-7-4 0,-1 1 1 0,4-7-1 16,-3 4-1-16,3-3 1 0,-2-2-5 0,1 1-2 0,-5 1-2 16,4 1-1-16,-5 4-1 0,-5 2-1 0,3 0 0 15,-2 4 0-15,-1 3-1 0,-5 5 1 0,4-2 2 0,-8 3-2 16,2 2 0-16,3 2 0 0,-3-2-1 0,0 4-2 0,-4 1-1 15,2 3-3-15,-2-2-4 0,6 4-3 0,-6 0-7 16,0-2-5-16,0 3-8 0,0 0-10 0,0 0-13 0,0 0-14 16,0 3-17-16,-6-2-18 0,6 4-20 0,-2-1-23 15,2 2-24-15,-4 0-22 0,4 0-20 0,0 0-20 0,0-1-20 16,0 2-20-16,-4 1-20 0,4 0-16 0,-7 3-10 0,7-1-6 16,-4-2-8-16,4 2-15 0,-2 1-31 0,2-1-57 15,-4-1-46-15,-2-2-10 0</inkml:trace>
  <inkml:trace contextRef="#ctx0" brushRef="#br0" timeOffset="166166.09">21752 18074 370 0,'0'-4'324'0,"0"-2"-51"0,0 1-45 0,0 2-34 0,-4-1-25 16,4 1-20-16,-2-2-16 0,-2 2-13 0,-6 1-10 0,3 0-8 16,-3 0-7-16,4 2-7 0,-4 0-2 0,-3 2-1 15,-1 0 0-15,3 3 2 0,-1-3 1 0,-5 4 3 0,1 0 6 16,-7 0 4-16,7 2 8 0,-5 1 0 0,4 0-2 15,-5 1-5-15,3-1-6 0,3 0-6 0,-1 3-9 0,0-1-9 16,7 3-12-16,-6-3-9 0,3 3-6 0,7 0-2 16,-2-4 0-16,-1 5-3 0,1-3 0 0,2 0 1 0,4 3 1 15,-2-1 6-15,4 0 4 0,0-1-2 0,4 0-1 0,-2-2 0 16,4 2 1-16,-2-2-2 0,2 0-4 0,5 0-3 16,-5-3-1-16,4-4 3 0,-3 1 1 0,3-1 0 0,4-2 2 15,-1 1 2-15,3-3 1 0,-5-3-3 0,5 1-3 16,5-2-6-16,-5-1-5 0,3-1-4 0,0-1-8 0,-3-4-6 15,7 0-6-15,-7-2-2 0,5-3-2 0,-2 0 0 16,5-4-2-16,-5 1-3 0,2-4-4 0,2-3-2 0,-7 2 0 16,5-1-4-16,-5-1-1 0,1-1-1 0,-1 5-4 15,-1-2 2-15,-3 3 2 0,-1-3 3 0,-5 3-2 0,0 3 3 16,-2-1 2-16,0 2 2 0,-4 0 3 0,-4 2-2 0,4 3 1 16,-4-3 0-16,-2-1 0 0,2 2 2 0,2 0-1 0,-3 0 1 15,-5 1 1-15,4 0-1 0,4 2-1 0,-2 0 2 16,0 2 0-16,-3-2 1 0,5 3 1 0,2-1-2 15,-4-1 1-15,4 3 0 0,-4-1 0 0,4 1-1 0,-6 1 1 0,6-1 5 16,-4 3 6-16,4-1 4 0,0 3 6 0,0-3 6 16,-2 2 6-16,2 1 7 0,0-1 0 0,0 2-3 0,0-1-4 15,0 2-6-15,0 0-5 0,0 0-6 0,-5 0-7 16,5 0-4-16,0 0-5 0,-6 2-2 0,6-1 1 0,-4 4 2 16,4 1 3-16,-2-2 4 0,-2 5 6 0,-2-2 5 0,2 2 14 15,2 1 8-15,-9 1 7 0,7 1 7 0,-2 0 6 16,2 3 5-16,2 2 4 0,-2 1 0 0,-3-1-9 0,7 4-3 15,-4-1-6-15,4 0-7 0,0 1-5 0,4 0-8 16,3 2-7-16,-3-1-5 0,-2 1-3 0,8 0-3 0,-6 1-2 16,7-3-3-16,-5 1-3 0,4-3-1 0,-4 1 0 15,7-1-1-15,-3-2 0 0,0-1 0 0,1 0-1 0,1-3 1 16,-2-1-2-16,1 2-1 0,-1-4-8 0,-4 1-7 0,5-1-13 16,-7-3-21-16,-2 0-29 0,4-3-37 0,-2 2-42 15,0-1-42-15,-4-1-46 0,2-2-51 0,-2 0-56 0,0 0-50 16,0 2-36-16,0-2-30 0,0-1-35 0,0-1-55 0,0 0-76 15,0 0-21-15,0 0 22 0</inkml:trace>
  <inkml:trace contextRef="#ctx0" brushRef="#br0" timeOffset="166955.22">22298 17903 25 0,'-2'-6'509'0,"2"4"-21"0,-4 0-65 0,-2-1-64 16,1 1-57-16,5 1-40 0,-2 0-31 0,2 1-28 0,-4 0-25 15,4 1-22-15,-6 2-16 0,2 4-10 0,2 4-5 16,-2-3-3-16,4 3-1 0,0-2 6 0,0 6 7 0,0-2 1 0,0 2-7 16,0 0-11-16,4 1-9 0,-4-1-4 0,2-1-9 15,2 3-7-15,2-1-8 0,-2-1-7 0,-2-1-7 16,3 2-3-16,1-3-8 0,-2-2-8 0,2-2-8 0,0 0-6 16,-2-2-13-16,3-1-5 0,-3 0-3 0,2 0-3 15,0-1-1-15,-2 0-1 0,3-2-1 0,-1 0-1 0,0-2 6 16,4 1-4-16,-1-2-3 0,3 0-6 0,-6-2-8 0,11 1-14 15,-1-2-13-15,-5-1-15 0,3-5-20 0,-2 1-5 16,-1 0-2-16,5 2-3 0,-3-5-1 0,-5 2 5 0,0 0 8 16,1 0 8-16,-3-4 21 0,4 5 2 0,-8-1 1 0,8 0 7 15,-5-2 8-15,-3 2 7 0,2 2 7 0,2-1 4 0,-6 2 3 16,4-3 2-16,-4 0 0 0,6 1 2 16,-6 1 3-16,4 0 3 0,-4-1 5 0,3 1 3 0,-3 1 10 15,0 2 10-15,4-1 14 0,-4 3 7 0,0 0 4 0,0 0 2 16,0 0-1-16,0 2-4 0,0 0-9 0,0 0-10 0,0 0-13 15,0 0-10-15,0 2-8 0,0 0-5 0,0 1-2 0,0 3-2 16,-4-2 1-16,4 3 7 0,0 2 9 0,0 3 13 16,0 2 11-16,-3-2 7 0,3 3 5 0,0-1 4 15,0 3 2-15,0 0 0 0,0 0-7 0,3-1-10 0,-3-1-7 16,4 1-7-16,-4-2 0 0,6 2-1 0,-2-3-3 16,-2 1 0-16,2-1 1 0,2 1-1 0,-1-2 0 0,-3-1 3 0,2-2 0 15,2-1-3-15,2 1 1 0,-6-2 0 0,9-1 1 16,-7 0 3-16,4-3 2 0,2 1 2 0,-1-2 1 15,3-2-1-15,5 0 2 0,-5-2-3 0,2-2-5 16,7-1-3-16,-4 0-4 0,1-3-2 0,-1 0-2 0,-1-3 1 0,5 1-3 16,-4-2 0-16,-1-5 1 0,1 2 0 15,-7-2 0-15,11 3-1 0,-9-5-2 0,-2 0-1 0,1 1-1 0,-5-2 0 16,4 2 0-16,-4 0-1 0,1-2-3 0,-3 4 0 16,0-1 2-16,-2 1-3 0,-2-1-1 0,0 4-2 0,-2-3-2 15,2 3-2-15,-4-2 0 0,0 5-1 0,-3 2-7 16,5-3-6-16,-6 6-8 0,2-2-14 0,0 1-19 0,2-1-25 0,-5 2-28 15,1 2-35-15,-2-2-36 0,1 4-31 0,1 1-42 16,0 0-47-16,4 1-46 0,-7 4-46 0,7-2-36 16,2 1-35-16,-2 2-51 0,4-6-99 0,-6 8-33 0,6-8 17 15,0 9 39-15</inkml:trace>
  <inkml:trace contextRef="#ctx0" brushRef="#br0" timeOffset="213057.17">9302 14651 18 0,'0'0'19'0,"0"0"-1"0,0 0-1 16,0 0 2-16,0 0-2 0,0 0 0 0,-2 0 0 15,2 0 2-15,0 0 2 0,0 0 3 0,0 0 1 0,0 0 0 16,0 0 0-16,0 0 2 0,0 0-1 0,0 0-2 16,0 0 2-16,0 0-2 0,0 0 1 0,0 0 1 0,0 0-1 15,0-1 3-15,0 0 1 0,0-1 2 0,0 2-1 16,2 0-1-16,-2 0 1 0,0 0-3 0,-2 0 0 0,2 0-1 16,0 0-3-16,-4 0 0 0,4 0-3 0,0 0-1 15,0 0 0-15,0 0-3 0,0-1 0 0,0 1-2 0,4 0-1 16,-4 0 0-16,0 0-2 0,0 0 3 0,0-3 2 0,0 3 2 15,0 0 2-15,0-1 3 0,0 1 1 0,0 0 1 0,0 0 1 16,0 0 0-16,0-2-1 0,0 1-1 0,0 1-2 16,0 0-2-16,0 0 1 0,0 0-2 0,-4 0 0 0,4 0-1 15,0 0-1-15,0 0 1 0,0-2-3 0,0-1 1 0,0 3-1 16,0-1 0-16,0 1-2 0,0-2 2 0,0 2 1 16,0-4 2-16,0 4 2 0,0 0 1 0,0-3 0 15,0 2 0-15,0-1 2 0,0-1-1 0,0 2 0 0,0 0-3 16,0-3-1-16,0 3 0 0,0-1-2 0,0 1 0 0,4-2-2 15,-4 1-2-15,2 1 0 0,-2 0-3 0,6-2 0 0,-6 1-3 16,4 1 0-16,-4 0 0 0,5-3 1 0,-5 2-3 16,2 2-3-16,-2 0 1 0,4 0 0 0,-4-3 2 15,6 3 0-15,-6 0 0 0,4 0 0 0,-2 0 1 0,2 0 4 16,2 0 0-16,1-1-2 0,-3-2 0 0,0 1-2 0,-2 2-1 16,4 0 0-16,2 0-2 0,-5-1 0 0,7 1-1 15,-6 0 0-15,2 0 2 0,0 0-3 0,-1 0 1 0,1-1 1 16,0 1 1-16,-2-4-2 0,-2 3 1 0,2 1 1 15,-4-2-1-15,6 2 3 0,-1 0 0 0,-5 0 0 0,6 0 0 16,-6 0 0-16,4 0-1 0,-4 0 0 0,0 0-2 0,2 0 1 16,-2 0-1-16,4 0 0 0,2 0 0 0,-2 0 1 15,3 0-1-15,-1 2-2 0,-2-2 3 0,-2 0-1 0,8 0 0 16,-5 1-2-16,1 3 2 0,0-3 0 0,4 0 1 16,-4 1 0-16,-1 1-1 0,5-2 1 0,-8 2 2 0,8-3-1 15,-6 2 0-15,1 2-1 0,-3-4 1 0,-2 1-2 0,6 0 0 16,-6 1 0-16,4 1-2 0,-4-2 0 0,4 0-1 15,-4 1 1-15,0 1 0 0,0 0 0 0,0 2 0 0,2-3 0 16,-2 4 1-16,4 1 1 0,-4-1 1 0,7-1-1 0,-7-1-1 16,4 0 1-16,-4 2 0 0,2 1 0 0,-2-4-1 15,4 1-1-15,-4-1 2 0,6 1 0 0,-6 0 0 16,0 0 0-16,0-1 2 0,0 1 0 0,0 0 1 0,0 0 0 16,0 0 1-16,0 0 1 0,0-1 1 0,0 1 1 0,6-1-1 15,-6 4 0-15,0-1 2 0,0-2-1 0,0 0-2 16,0 0 1-16,0 2 0 0,0-1-1 0,0 1 0 15,0-1 0-15,0 1-2 0,0 0 0 0,0-1 0 0,0 0 1 16,0 1 0-16,0 1 0 0,-6-1 1 0,6-3-1 0,-6 2 1 16,6-1 1-16,0 0-1 0,0-1-2 0,0 1 0 15,0-1-1-15,0 2-1 0,-4-1 1 0,4 0-2 16,0-1 1-16,0 2-1 0,0-2 4 0,0-2 0 0,0 4 0 16,0-2 0-16,0 1 1 0,0-2 0 0,0 3 2 0,0-4 0 15,0 1-2-15,0-1 3 0,0 0 0 0,0 2 1 16,0-1 0-16,0-1 1 0,0-1-1 0,0 2 2 0,0-2 2 15,0 0 0-15,0 0 2 0,0 0-1 0,0 0 1 0,0 0 0 16,0 0-3-16,0 0 0 0,0 0-3 0,0 0-3 16,0 0-1-16,4 0 0 0,-4 0-2 0,0 0 0 0,0 0 2 15,0 0-3-15,0 0-2 0,0 0 1 0,0 0-1 0,0 0-2 16,0 0 1-16,6 0-1 0,-6 0 1 0,0 0 1 0,0 0 1 16,0 0-1-16,0 0 0 0,0 0-1 0,0 0 0 15,0 0 1-15,0 0-3 0,0 0 1 0,0 0-3 16,0 0-4-16,0 0-9 0,0 0-14 0,0 0-22 0,0 0-24 15,6 0-29-15,-2 0-35 0,1 0-38 0,-3-2-42 0,4 1-60 16,2-4-99-16,-2 3-52 0,5-6-23 0</inkml:trace>
  <inkml:trace contextRef="#ctx0" brushRef="#br0" timeOffset="-153723.97">13988 5085 1 0,'-6'-5'132'0,"-4"2"-27"0,3-1-18 16,-3 1-13-16,4-2-14 0,-4 3-12 0,8-2-8 15,-7 1-10-15,7 1-8 0,-2 1-6 0,4-2-3 0,-6 3-2 16,6-2 1-16,-4 2 2 0,4 0 0 0,0-1 4 16,0 1 4-16,0 0 3 0,0 0 3 0,0 0 5 0,0 0 2 15,0 0 1-15,0-1 2 0,0 1 0 0,0 0 2 0,0 0-3 16,0 0-1-16,0 0-2 0,0 0-4 0,-2 0-3 16,2 0-2-16,0 0-2 0,0 0-2 0,-4 0 3 15,4 0-3-15,0 0 0 0,-7 0-1 0,7 0-1 0,0 0 1 16,-4 0 0-16,4 0 2 0,-2 1 0 0,2 0 2 0,0 1 0 15,-4 1 1-15,4-2 1 0,-4 1 2 0,-2-1 0 0,6 1 0 16,-2 2 2-16,2-4 1 0,0 1 2 0,0-1 2 16,0 0 2-16,0 1 2 0,0-1 6 0,0 0 5 0,0 0 6 15,2 0 9-15,-2 2 7 0,6 1 12 0,2-2 10 0,-2 1 18 16,7-1 11-16,3 2 8 0,9-2 7 0,-2 1 2 16,6 1 3-16,8 0-6 0,-4-2-10 0,0 3-16 15,4-2-15-15,1 1-15 0,1-1-15 0,-2 0-14 0,0 0-12 16,-8-1-20-16,-2 0-4 0,6 3-1 0,-12-3-3 15,-1 1-5-15,-7-2 0 0,-3 1-4 0,7 2 1 0,-11-3 11 16,0 2-6-16,-2-2-4 0,0 0-1 0,-4 0-1 16,2 0 1-16,-2 0-1 0,5 0-2 0,-5 0-5 0,0 0-3 15,0 0-5-15,0 0-10 0,0 0-12 0,0 0-21 16,-5 0-22-16,5 0-23 0,0 1-25 0,0 0-25 0,0 4-21 16,5-3-20-16,-5 4-14 0,6-3-9 0,0 1-11 0,4-2-17 15,-3-1-26-15,7-1-64 0,-2 0-65 0,5-1-32 0,-3-2-9 16</inkml:trace>
  <inkml:trace contextRef="#ctx0" brushRef="#br0" timeOffset="-150702.86">14951 5195 249 0,'0'-4'276'0,"0"-1"-60"0,0-1-51 15,0 0-31-15,0 1-16 0,5-1-9 0,-1 0-3 0,-2 1-5 16,2 0-4-16,6-3-5 0,-8 1-5 0,9 1-6 16,-1 1-6-16,-4 1 0 0,9-1 2 0,-9-3 5 0,6 4 2 15,-1-3-1-15,-1-1-3 0,0 1-4 0,3 2-3 16,1-1 0-16,-1 2-3 0,-3-3-5 0,0 1-5 15,3 2-3-15,-3-1-3 0,0 2-2 0,3 2-6 0,-3-3-9 0,0 3-8 16,1 0-7-16,-5-2-4 0,4 1-4 0,-4 2-4 16,5 0-3-16,-7 0-4 0,2 0-2 0,0 2 0 15,5 1-2-15,-7-2-1 0,4 4 2 0,-4-3-1 0,0 5 0 16,3-3 1-16,-1 3 0 0,-2 1 0 0,-2 0 0 0,8 2 1 16,-6 0-1-16,-2-1-1 0,3 1 1 0,1-1 1 15,-2 2 2-15,-2 2 0 0,6-1 1 0,-6 2-1 0,3-1 1 16,1 0 1-16,-6-2 0 0,4 0 0 0,-4 1-2 15,2-1 1-15,-2 1-1 0,4-4 2 0,-4 3 1 0,0-3 0 16,0 2 1-16,0-2-1 0,0 0-2 0,-4-1 0 0,4-2 1 16,-2 1 0-16,2-2-1 0,-4-1 0 0,4-1 1 15,-6 2 1-15,6-4 3 0,-5 2 1 0,5-2 1 0,-2 0 6 16,2 0 8-16,0-2 3 0,0 2 6 0,0-6 2 16,0 3 0-16,0-3 4 0,0-1-1 0,0-1-5 0,2-1-9 15,-2-3-7-15,5 0-4 0,1-3-4 0,-2-2-2 0,-2 3-4 16,8 0-2-16,-6-1-1 0,3-1-1 0,3 1 0 15,2 0 0-15,-3 0-2 0,3 1 0 0,-2 4 0 0,3-3 1 16,-5-2 2-16,4 5 3 0,-5-2-3 0,7 1-3 16,-8 3 2-16,7 0-3 0,-3 1 0 0,0 1 0 0,-3-1 0 15,3 1-3-15,-4 3 4 0,-2-1 2 0,2 1 0 0,-1 1 6 16,-3 0-3-16,-2 2-3 0,4 0-3 0,-4-2-1 16,0 2-2-16,0 0 0 0,6 0-3 0,-6 2-4 15,0 2 5-15,0-1-1 0,4 3 1 0,-4 1 1 0,2 1 4 16,-2 3 1-16,4-2 1 0,2-1-2 0,-1 3 1 0,-3 1-5 15,6-2 2-15,-2 3 4 0,0-1 0 0,1 0 0 0,3 2 1 16,-4-2 0-16,9 0 1 0,-9-1 7 0,8 0-2 16,-5 0-6-16,1 0 2 0,-4-2 1 0,4-2 0 15,-1 0-1-15,-1 0 1 0,-4-1-1 0,2 0-1 0,0-2 2 16,-1-1-1-16,-1 2-1 0,-2-3-1 0,2-2 3 16,6 2-1-16,-8 1-1 0,9-3 3 0,-5 0-1 0,2-3-1 15,0 1-5-15,1 0-7 0,-3-3-11 0,4-1-9 0,3 0-9 16,-7-1-7-16,8 0-11 0,-1-3-6 0,1-1-3 15,-1 0 0-15,-3 0 6 0,2-1 7 0,3 0 7 0,-3-2 8 0,-1 1 5 16,-1-1 9-16,0 4 8 0,3-3 6 0,-5 0 6 16,0 1 0-16,-4 2 1 0,2-3 1 0,-1 4 0 15,1 0 2-15,-2-1 0 0,-2 3 0 0,6 0-2 0,-6-1 2 16,5 2 2-16,-7 0-1 0,0 3 0 0,0-1 0 0,0 0 0 16,0 3 1-16,0-2 1 0,0 1 2 0,0 1 0 15,0-1 0-15,0 2-1 0,0 0-3 0,0 0 0 16,0 0-2-16,0 0-4 0,-7 2 0 0,7-1-2 0,-2 4 0 15,-6-2 2-15,6 3 1 0,-2 1 0 0,-7-1 1 16,9 1 2-16,-2 3 1 0,0 0 0 0,-2-2 1 0,4 2-2 0,2-3 0 16,-4 0-2-16,0 3 1 0,4 0 2 0,-7-1 0 15,7 1 1-15,7-2 0 0,-7 3 2 0,4-2 2 0,0 2 3 16,-2-1 0-16,4-1-1 0,-2 0 0 0,2 1 3 16,5-2 0-16,-5 2 1 0,11-1 1 0,-9-2-1 0,4 1 0 15,-6-4 1-15,9 2-2 0,-3-2 0 0,-1 1 1 0,9-5 0 16,-7 0 1-16,-3 0-3 0,2 0 1 0,3-5 0 15,1 1-2-15,-3-2-1 0,3 0-1 0,-1-1-2 16,-3-2-1-16,-3 1-1 0,3-1-1 0,-6 0 2 0,-2 0-1 16,7-1-2-16,-5 3 1 0,-6-3-1 0,0 0-1 0,0 2 1 15,0 0-1-15,-6-1-3 0,-5 0-1 0,7-2 0 16,-2 2-2-16,-6 2 0 0,3-1 0 0,-3 0 0 0,-5 1 0 16,3-1 0-16,-3 3 1 0,5-1 1 0,-5 2 2 0,3 1-3 15,1-1 2-15,3 2 2 0,-6 1 1 0,5-2-1 0,-1 3-1 16,2 0 1-16,3 0-1 0,-1 0 2 0,0 0-1 15,4 3-2-15,-7 0 1 0,9 1-1 0,-6-1 0 16,6 1 1-16,-2 0-1 0,-2 2-1 0,1 0 0 0,5-1 1 16,-2 2 0-16,2 0 1 0,0 1 2 0,2 0-1 0,-2 2 3 15,5 0 1-15,1-1-2 0,-2 0 2 0,-2-2 0 16,8 1 1-16,-3 4-3 0,1-2 2 0,-6-1 1 0,8 3-1 16,-6-4-1-16,3-1 2 0,3 0-1 0,-4 2-1 15,4-2 1-15,-3-1 2 0,3-1-3 0,2 1 2 0,-1-1 1 16,-5 0-1-16,8-3 1 0,-7 3-1 0,3-3 2 15,-4 1 1-15,4-1 1 0,-3-1 0 0,9-1 0 0,-10 0 1 16,5 0 2-16,-1 0 1 0,0-1 0 0,-3-1-2 16,3-1 0-16,-4 1 1 0,9-3-1 0,-5 3-1 0,2-3 0 15,-5 0-1-15,7-1-1 0,-8-2-1 0,7 1-2 0,1-1-3 16,-2 0 0-16,5 2 0 0,-3 2 0 0,3-2-2 0,0-2 1 16,3 1-1-16,-1-1-1 0,1 1 3 0,1-2-1 15,-2 2 1-15,1-1 0 0,-3 0 1 0,0 1 1 0,-1-2 8 16,-6 2 9-16,3-1 10 0,1 1 10 0,-3 0 8 0,-9-1 5 15,2 2 2-15,2 2 5 0,-2-3-7 0,-4 1-7 16,-4 1-11-16,-2-1-10 0,2 2-8 0,2-2-8 16,-9 3-2-16,-3-1-3 0,8 1-3 0,-5-1-3 0,5 2 0 15,-4 0-1-15,4 0 0 0,1 2 10 0,5-4-6 16,-6 3-3-16,6 1-2 0,0 0-2 0,0 0 0 16,0 0 0-16,6 0 0 0,-6 0-8 0,5 0 6 0,-1 0 3 0,-2 0 1 15,2-2 0-15,2 0 2 0,-2 2 3 0,-4 0 0 16,2 0-1-16,-2 0 0 0,4 0-1 0,-4 0-1 0,7 0 3 15,-3 2 0-15,-2 0-4 0,8-1 1 0,0 3 3 0,1 2 0 16,1 0 0-16,5-1 3 0,3 2-1 0,-3 3-2 16,6-3 1-16,-5 1-1 0,-1-1 1 0,-5-1-4 15,-1-1 0-15,5 1 0 0,-3 0-1 0,-5-3 1 0,0 3-2 16,-4 0 2-16,0 1-2 0,3-2 1 0,-1 0 2 0,-2 3 0 16,-2-4-2-16,2 2 3 0,2 3 0 0,-2-1 0 15,-4-1-1-15,2 0 0 0,-2 1-10 0,5 1 5 0,1-4 4 16,-6 2-2-16,4-1 2 0,-4 1-4 0,6-4-1 15,-6 1-3-15,4 1 9 0,-4-3-7 0,0 3-3 0,0-3-1 16,2-1-1-16,-2 1 3 0,0-2 3 0,0 0 3 16,0 0 2-16,4 0 3 0,3-2 1 0,-3 1 2 0,2-1-1 15,4-1 2-15,-3 0 0 0,3-1 0 0,2-2-2 0,3 0-2 16,-3 1 1-16,-2-2 0 0,5 1 1 0,1 2-2 16,-3-3-1-16,-3 1 1 0,7 0-1 0,-5 1 1 0,-2-1 0 15,1 2 1-15,-1 1-1 0,3-3 2 0,1 4-1 0,-8-3 0 16,11 4 2-16,-11-2 1 0,8 3 3 0,-7-3 5 15,5 2 2-15,-2-1 1 0,-1 1 1 0,-1 1 1 0,-4 0 1 16,6 0-3-16,-3 0-3 0,-1 0-3 0,0 1-3 0,-6 1-1 16,4 2-4-16,-4-2-2 0,6 0-4 0,-2 3 4 15,1 1 1-15,-5-1-1 0,2 2-1 0,-2 1 0 0,0-1 0 16,0 1 3-16,6 1 0 0,-6 1-1 0,0 0-1 16,0-1 1-16,0 1 2 0,0-1 0 0,0 0 0 15,0 1 0-15,0-2 0 0,0 3 4 0,-6-4-1 0,6 1-1 0,-2-2-2 16,2 0-2-16,-5-2 2 0,5-1 1 0,-4 2-1 15,4-3-2-15,0-2 1 0,0 3 4 0,0-3 3 0,0 0 7 16,0 0 5-16,0-3 10 0,4 3 6 0,-4-2 7 16,5-3 3-16,-5 0 2 0,2 0 1 0,8-2-2 0,-6-1-2 15,4-1 0-15,3-2 0 0,5 3-3 0,-5-2 1 0,5 1 2 16,5 0-4-16,-5-1 1 0,7 1 0 0,-6 1-3 16,-1 2-5-16,-1 0-2 0,1 3-3 0,-3 1-5 0,3-2 1 15,-1 2-2-15,-3 1-7 0,-2 1-3 0,5 0-3 16,-7 1-5-16,2 1-3 0,1 2 1 0,-1-2-4 0,-6 1-2 15,4 2 1-15,-3-3-2 0,-1 3-2 0,-4 0-2 16,2-1-5-16,-2 1-11 0,0-2-13 0,-2 2-20 0,2 2-29 16,-4-4-17-16,4 1-21 0,-5-1-16 0,5 1-15 0,-6-2-12 15,6 1 3-15,-2-3 7 0,2 2 23 0,0 1 14 16,0-3 20-16,0 0 21 0,0-3 21 0,0 1 19 16,0 2 14-16,2-5 11 0,-2 1 6 0,6-2 7 0,-1 2 2 15,-1-4-1-15,-2 1 1 0,4-2 0 0,-2 4 0 0,0-1 3 16,-2 0 1-16,2 3 1 0,3 1 1 0,-3-4 5 15,-2 3-1-15,2 0 2 0,2 2-1 0,-2-1 2 0,7 0 0 16,-9 2 1-16,8 0 0 0,-4 0-1 0,5 2 3 16,-5 0 3-16,4-1 3 0,1 2 2 0,3 0 4 0,-2-1 1 0,1 2 0 15,3 0 2-15,-1-3-2 0,1 4-3 0,1-4 0 16,-1 3-5-16,1-2-3 0,-1-1-5 0,1 1 0 0,0 0-4 16,3-2-1-16,-3 0-1 0,-1 0-2 0,1-2-1 15,3 0 0-15,-3 1 1 0,0-4-4 0,-1 3 3 0,-1-3-1 16,1 0 3-16,-3-1 8 0,-7 0 5 0,10 1 6 15,-7-2 5-15,-7 0 4 0,8-1 4 0,-6-1 10 16,-2 3 5-16,-2 2 3 0,6-3 3 0,-6 3 4 0,0-3 2 16,-6 5-3-16,6-3 4 0,0 2-1 0,0-2-7 0,0 1-6 15,0 3-6-15,0-1-11 0,0 2-8 0,0 0 0 0,0 0-11 16,0 0-7-16,0 0-4 0,0 0-6 0,0 2-2 16,6-1 0-16,-6 2 0 0,0-2-2 0,0 4 1 0,0-2 1 15,4 4-1-15,-4-2 1 0,5 0 0 0,-5 1 3 16,2 0 2-16,2 0 2 0,2 3 0 0,-2-4 0 0,-2 2 1 15,2-1 2-15,3 0 0 0,-3 0 0 0,2-1-2 0,-2 1-1 16,-2-3-4-16,2 2-2 0,2-3-5 0,-6 1-3 16,5-3-4-16,-5 0-8 0,2 0-5 0,-2-3-4 15,4 2-3-15,-4 0 0 0,6-4 1 0,-6 2-1 0,4-3 4 16,-4 1 3-16,0-3 7 0,0 3 4 0,0-3 5 0,0 1 6 16,0-1 1-16,-4 2 7 0,4 3 0 0,-6-3 3 0,6 0 5 15,-4 1 4-15,4 0 5 0,0-1 4 0,0 4 0 16,0 0-3-16,0-1 1 0,0 1-3 0,0 1-7 15,4 1-4-15,-4 0-4 0,6 0-5 0,-6 1-3 0,4 1 1 16,-4 3-4-16,2-3 2 0,2 4 3 0,2-3 1 0,-1 3-2 16,-3 0 2-16,2-2 1 0,6 1 4 0,-4 2 3 0,5-1-1 15,-1-1-2-15,2 1-1 0,-1 0-1 0,3-1 0 16,-1-1 3-16,3 0-4 0,-1-2-2 0,1-1 4 0,-3-1-1 16,3 0 2-16,1-1 2 0,-1-1 0 0,-1-2-3 0,1-2 0 15,1-2 1-15,-5-2 0 0,5 2-1 0,-7-1-3 16,11-4 2-16,-9-3-3 0,-2 0-3 0,5-1 1 0,-7-3-4 15,2-1-4-15,1 1-2 0,-1-1-3 0,-4 0-4 16,1 2 1-16,-3-4 1 0,0 0 0 0,-2 1-4 0,-2-1 4 16,6 2 5-16,-6-2 5 0,0 1 2 0,0 1 0 0,0-3 1 15,-6 3 1-15,6 1 9 0,0 0-5 0,-2 6-1 16,2 1 1-16,-4-1 2 0,4 4 2 0,-4-4 2 16,4 2 3-16,0 3 1 0,-7 2 6 0,7 2-1 0,0 0 2 15,0 2-3-15,0 0-1 0,0 2-5 0,0 1-3 0,0 0-6 16,0 1-5-16,0 4-2 0,-2 1 0 0,-2 3 2 0,-2 3 6 15,2 4 6-15,0 1 4 0,-3 2 7 0,5 3 5 16,-2 2 9-16,0 0 2 0,4 4 3 0,-6-3-5 0,6 4 1 16,0-1 0-16,0-2-3 0,6 3-3 0,-2 1-6 15,0 0-3-15,5 0-2 0,5 2-2 0,3-1-2 0,-1-3-2 16,1 4-2-16,3-6-2 0,3 2-3 0,0-2 1 0,-2-2 3 16,5-1-7-16,-3-2-14 0,-2-3-20 0,0-2-26 15,-3-3-38-15,7-3-52 0,-9 1-62 0,1-4-71 16,-5-2-65-16,5-1-79 0,-7-4-136 0,11-1-74 0,-4-2-25 15,-1 1 20-15</inkml:trace>
  <inkml:trace contextRef="#ctx0" brushRef="#br0" timeOffset="-147015.58">17236 13792 43 0,'0'0'55'0,"0"0"-1"15,4 0 1-15,-4 0-2 0,2 0 0 0,-4 0-1 0,2 0 1 16,-4 0 1-16,4 0 1 0,0 0 2 0,0 0 1 0,0 0 1 16,0 0 1-16,0 0-2 0,0 0-2 0,0 0-5 0,0 0-4 15,0 0-5-15,4 0-2 0,-4 0-4 0,2 0-6 16,-2 0-4-16,0 0-4 0,-2 0 0 0,-2 0-2 16,4 0 0-16,-4 0-2 0,4 0 0 0,0 0-2 0,0 0 3 15,0 0-1-15,-7 0 1 0,7 0 1 0,7 0-1 0,-7 0-2 16,4 0 2-16,-8 0 1 0,4 0 0 0,4 0-2 15,-8 0 1-15,8 0 2 0,-8 0 1 0,4 0 1 0,0 0 1 16,0 0 1-16,4 0 1 0,-4 0 1 0,0 0-1 16,0 0-1-16,0 0 0 0,0 0-1 0,0 0 0 0,0 0-2 15,0 0-2-15,0 0-1 0,-4 0-1 0,8 0-3 0,-4 0-2 16,4 0 0-16,-4 0-1 0,0 0 1 0,0 0 1 16,0 0 2-16,-4 0 3 0,0 0 3 0,4 0 2 0,4 0 3 15,0 0 0-15,-2 0 3 0,-2 0 1 0,10 0 3 16,-6 0 1-16,-2 0 0 0,3 0-1 0,-5 0 0 15,6 0-4-15,-12 0-4 0,12 0-1 0,-2 0-6 0,2 0-4 0,11 0-2 16,-7 0-2-16,0 0-2 0,-8 0 2 0,9 0-2 16,-11 0 0-16,4 0 0 0,-2 0 1 0,2 0-3 0,6 0 1 15,-3 0-1-15,3 0-1 0,0 0-3 0,-8 0 0 0,9 0-2 16,-1 0-1-16,0 0 0 0,3 0 0 16,-3 0 0-16,0 0-2 0,3 0 1 0,1 0 1 0,-1 0-1 0,-3 0 0 15,7 0 0-15,-1 0 1 0,-1 0 0 0,-3 0 0 16,-12 0 0-16,10 0-1 0,-4 0 1 0,5 0 0 0,5 0 1 15,-5 0-1-15,1 0 1 0,-2 0 1 0,1 0-1 16,-5 0 0-16,8 0-1 0,-7 0 1 0,3 0-1 0,-4 0 0 16,0 0 0-16,3 0 0 0,-7 0-1 0,4 0-1 0,-2 0 1 15,-4 0 1-15,4 0 0 0,-2 0-1 0,4 0 0 16,-1 0 1-16,-5 0 0 0,6 0 3 0,-2 0-2 0,-2 0-1 16,2 0 0-16,2 0 0 0,3 0-1 0,-1 0 0 15,0 0 0-15,0 0 1 0,1 0 0 0,-3 0 0 0,0 0 0 0,-2 0 0 16,-4 0 0-16,0 0 0 0,0 0 2 0,0 0-2 15,0 0-1-15,0 0 2 0,0 0 4 0,-10 0 7 16,6 0 7-16,2 0 2 0,-7 0 2 0,3 0 6 0,0 0 8 16,-4 0 2-16,8 0-2 0,-3 0-4 0,1 0-13 0,-6 0 1 15,4 0 1-15,0 0-1 0,-5 0-7 0,9 0-1 0,-2 0-3 16,-6 0 1-16,8 0 9 0,-7 0 0 16,-3 0-1-16,2 0 1 0,5 0 3 0,-1 0 3 0,0 0 4 15,2 0 2-15,2 0-4 0,-8 0-1 0,-1 0-2 0,5 0-2 16,-4 0-1-16,3 0-2 0,3 0-3 0,-2 0 1 15,2 0-1-15,2 0-1 0,-2 0-1 0,-2 0-3 0,1 0-4 0,3 0-2 16,-2 0-2-16,0 0-1 0,4 0-1 0,-6 0 1 16,0 0-1-16,2 0 3 0,2 0 0 0,-3 0-4 15,-5 0 1-15,8 0-1 0,-2 0 0 0,0 0 0 16,-2 0-1-16,12 0 0 0,-12 0-4 0,6 0 5 0,0 0-3 16,-3 0-2-16,6 0 2 0,-3 0-1 0,0 0 1 0,0 0 2 0,0 0 1 15,6 0-5-15,-6 0 1 0,4 0 0 0,-4 0 3 16,4 0-2-16,-4 0-1 0,-4 0 0 0,8 0 0 15,-4 0 5-15,2 0 1 0,2 0-2 0,2 0-2 0,1 0 2 16,-3 0 0-16,8 0-2 0,-8 0 1 0,2 0 1 16,-1 0-3-16,5 0 3 0,-8 0 1 0,8 0 0 0,-6 0-1 15,-1 0 6-15,-3 0-4 0,4 0 0 0,2 0 0 16,0 0 0-16,4 0-2 0,5 0-3 0,-13 0 2 0,8 0-3 16,-6 0 3-16,3 0 0 0,-1 0 0 0,-6 0 0 0,0 0 3 15,-6 0 2-15,6 0 0 0,6 0-4 0,-6 0 2 16,-6 0-1-16,1 0-1 0,5 0 3 0,0 0 0 0,0 0-1 15,0 0-2-15,-2 0 3 0,2 0-4 0,0 0-4 0,0 0-5 16,2 0-15-16,-2 0-18 0,0 0-23 0,-2 0-25 16,2 0-31-16,2 0-31 0,9 0-30 0,5 0-32 0,1 0-25 0,4 0-26 15,1 0-28-15,-22 0-52 0,0 0-72 0,0 0-33 16,0 0-13-16</inkml:trace>
  <inkml:trace contextRef="#ctx0" brushRef="#br0" timeOffset="-143664.84">17258 13874 21 0,'0'-1'75'0,"0"-1"0"0,0 0-4 0,5 0-3 0,-5 1-4 0,4-1-6 16,-4-1-1-16,2 1-5 0,-2 2-2 0,0-5-5 15,6 4-3-15,-6 0-3 0,0-1 1 0,4 0 1 16,-4 0 1-16,0 0 0 0,0 0 0 0,0 2 1 0,0-1-3 0,4 0-3 16,-4-2 0-16,6 1-4 0,-6-1-4 0,2-1-3 15,-2 2-3-15,5 1 0 0,-5-2 0 0,6 1-1 0,-6 1 0 16,4-3 2-16,-4 3 1 0,2-1 3 0,2 1 4 0,2-3-2 16,-2 2 2-16,1 1 1 0,-3-2 0 0,4 0 1 15,-2-2-3-15,0 2-2 0,-2 0-4 0,4-1 2 0,-1 0-4 16,-1 0 0-16,2 0-2 0,0 0-2 0,4 1 0 15,-3-1-3-15,3 3 0 0,-4-1-1 0,4-1-2 0,-3 2 0 16,3 1 4-16,-4 0 0 0,9 0 3 0,-3-3 3 16,3-1 3-16,-3 1 2 0,-2 0 2 0,3 1 3 0,-3 1-1 15,0 0 2-15,1 1 1 0,-5-2-1 0,0 2-1 16,-2 0-1-16,7 0-4 0,-9 0-4 0,2 0-3 0,6 0-6 16,-6 0-4-16,-2 0-4 0,5 2-5 0,1-1-1 15,-6 2 0-15,8 1-2 0,-6 5 0 0,3-2-1 0,-1 1 1 16,4 3 1-16,-6-3 1 0,4-2 1 0,-3 5-2 0,-1-3 0 15,-2 2 3-15,4 0-1 0,-2-1 0 0,0-2 1 16,-2 4-1-16,2-1 0 0,3 1 1 0,-3 0 0 0,-4 1-1 16,2-1 4-16,2 1 1 0,-4 3 0 0,6 0 1 15,-2-1 0-15,-4 2 1 0,2 1-1 0,-2-1 0 0,9 1-2 16,-9-1-1-16,2 5 3 0,-2-4 2 0,4 3 0 0,-4-2 1 16,6-1 2-16,-6 2-1 0,4 0 3 0,-4-1 8 15,2 1-1-15,2 3 9 0,3 0 7 0,-3 1 4 0,2-1 1 16,0 0 2-16,0 1-3 0,-1-1-6 0,-5 2-4 0,6 0-10 15,-2-1-9-15,-4 1-3 0,4 1-1 0,-4 2-2 16,2-3-1-16,4 2-1 0,-2-1 2 0,3 0-2 0,-3-1 0 16,-2 1 2-16,2-3 0 0,2-1-2 0,-2-1 2 15,-2 1 1-15,2 0 0 0,3-3 2 0,-3 2 1 16,0-3 0-16,-2 4-1 0,4-5-2 0,-2 1 0 0,0-1-1 16,-1 3 0-16,3-4 0 0,-2 3 1 0,0 1-3 0,6-1 2 15,-8-1 2-15,5 2-1 0,-3 0-1 0,0-1-3 16,-2-2 0-16,8 3-1 0,-6-2 2 0,-2-2-1 0,5-1-1 15,-3 2-2-15,0-1-1 0,-2-3 1 0,8 2 0 0,-6-1 0 16,3-1-1-16,-1 0-1 0,4 0 1 0,-4 1 2 16,9-2 1-16,-9 2-1 0,6-1 1 0,3 1 0 0,-3 1 1 15,5-4-1-15,-3 1 0 0,3 1-1 0,-5-1 0 16,-1 0 2-16,3-1-2 0,-1-1 1 0,1 0 1 0,-2 1-2 16,1-1 1-16,3 0 0 0,5-1 3 0,0-1 1 0,1 2 0 15,1-3 0-15,8-2 0 0,-2 0 0 0,6-1 1 16,-2 0 1-16,7-1-4 0,-7 0-1 0,0 3-1 0,-2 0 0 15,-2-3 0-15,-2-1-2 0,-5-1 2 0,-3 0 0 0,-3 0 1 16,-3-1 3-16,1-1 4 0,-12-2-1 0,9 3-1 16,-7 0 4-16,-4-4 2 0,0 2 2 0,0-3 0 0,-4 0-3 15,0 0-4-15,-3-1 3 0,1 1-2 0,-8-5 1 16,5 4-4-16,-5-1-4 0,8 0 0 0,-9 1 5 0,9 0 0 16,-4 2 5-16,4-1 5 0,-1 3-2 0,3-2 1 15,-2 3 0-15,4 1-1 0,2-2-3 0,0 3-4 0,0 0-5 16,0 3-5-16,0-2-5 0,2 3 0 0,-2 2-1 0,6 1-1 15,-2 2 1-15,7 3 1 0,-9 1 2 0,8 1 2 16,0 3 2-16,1 1 2 0,1 1 3 0,-4-2 1 0,5 5 0 16,-3-1 0-16,3 0-1 0,-5-1 2 0,4 2-1 15,-1 1-2-15,-1 3-3 0,2-4-1 0,-5 4-1 0,9 0-1 16,-8 1-2-16,5-2 0 0,-7 4 2 0,4-2-2 16,-4 2 3-16,5 2 2 0,-5 2 0 0,-2 2 0 0,6 0 0 15,-5-1-2-15,3 5 2 0,2-2 0 0,-4 3-1 0,5 1-2 16,-5 4 3-16,4 4 1 0,-1-3-2 0,-1 2 2 0,2 1 0 15,0-3-2-15,1 3 4 0,-5 2 3 0,4-3-1 16,-3 0 5-16,-1 1 1 0,-2-5 2 0,0 3 1 16,-4-2 2-16,2-1-1 0,-2-3 0 0,-2 1 3 0,2-3 0 15,-4-5 2-15,-6 4 2 0,3-1 0 0,-3-4 4 0,0 2 6 16,-7-3 1-16,-1 1-1 0,-3-1 2 0,0-4 3 16,-6 2 2-16,0-2 6 0,-1-2 1 0,-3 0-2 15,-3-5 0-15,1 2 2 0,0-2-2 0,-4-3-6 0,-2-1-1 16,2-1-11-16,-1-4-5 0,-1 0-3 0,6-2-6 15,-6-3-6-15,4-1-4 0,6-4-10 0,-4 2-17 0,2-4-23 16,8-4-36-16,-4 2-54 0,0-6-63 0,9-4-64 0,1-3-67 16,-2-3-61-16,11-3-70 0,0-3-92 0,8 0-58 0,8-4-2 15,5 3 26-15</inkml:trace>
  <inkml:trace contextRef="#ctx0" brushRef="#br0" timeOffset="-138712.81">19342 15336 112 0,'4'-3'211'0,"-4"3"-32"0,0-2-30 16,0 1-26-16,0-1-23 0,0 1-20 0,-4-2-15 15,4 0-13-15,0 3-6 0,0-2-6 0,-6-1-3 0,6 1-2 16,0 1-2-16,0-2 0 0,0 2-1 0,0-1-3 16,0 1-2-16,0 1-3 0,0 0 1 0,0 0 0 0,-4 0 2 0,4 0 3 15,0 0 4-15,0-3 6 0,0 1 2 0,0 1 3 16,0-1 1-16,0 2 0 0,-2-3 3 0,2 1-2 16,0 0 0-16,0-3-4 0,0 1-1 0,0 0-4 0,0 0-2 15,0-2 1-15,2 0-1 0,-2 0-1 0,0 4-1 16,0-4 0-16,4 3-1 0,2-1-1 0,-2-2-5 0,-4 3-1 15,2-2-2-15,-2 2-1 0,4 0 0 0,-4-1 1 0,7 1 1 16,-3-2 2-16,-2 2 5 0,2 1-1 0,2-2 0 16,-2 0-5-16,-2 1-2 0,9-2-1 0,-7 4 3 0,0-2 2 15,2 2 6-15,-4-1 2 0,2-1 2 0,3 3 2 0,-3 0 2 16,-2 0-1-16,2 0-6 0,6 0-7 0,-8 0-10 16,9 0-8-16,-7 0-6 0,2 5-4 0,0-1-3 0,2 2 2 15,-6 0 1-15,9-1 0 0,-5 2 3 0,2 3 2 0,-6-1 3 16,9 2 4-16,-5 2 1 0,4-3-2 0,-4 2 0 15,5 3 0-15,-7-5 2 0,2 3-1 0,0 1 1 0,-2-2-4 16,-2 1 2-16,7 3-1 0,-7-3 2 0,4 0 1 16,-6 0-4-16,4 2 0 0,-4-5-1 0,0 1 2 0,0-2-2 15,0 0-2-15,0 1 1 0,0-3-4 0,0 0 3 16,0 3 0-16,0-5 1 0,0-1 2 0,0-1 1 0,0 1 3 16,0-2 4-16,0 0 6 0,0-1 7 0,0-1 8 15,0 0 8-15,0 0 11 0,4 0 7 0,-4-1 6 0,0 1 0 16,2-2 2-16,-2 0 0 0,5 2 0 0,-5 0-5 0,0 0-9 15,0 0-7-15,0 0-2 0,0-3 0 0,0 2-1 0,0 0-1 16,0-1-8-16,0 0-4 0,0-2 1 0,0-3-3 16,6 1-3-16,-6 2-4 0,4-2-5 0,-4-1-7 15,2 0 5-15,-2-2 3 0,4 0-3 0,2 1 1 0,-2-5 0 16,3 2 0-16,-1 0-2 0,0 0 0 0,-2-1-1 0,6 2-1 16,-3 0 1-16,-1 0-1 0,-2 1-4 0,6 0 0 0,-8 0 1 15,9 1 1-15,-7 1-1 0,0 1-4 0,-2 1 0 16,4 1-1-16,-2-2 1 0,1-1-2 0,-3 3 0 15,4-1-1-15,-2 2-4 0,-4-1 2 0,4 3-3 0,-2-1 0 16,4-1-1-16,-6 1 1 0,0 2-2 0,0-3-2 16,4 0 2-16,-4 3-1 0,7 0 1 0,-3 0-1 0,0 0-1 15,-2 0-1-15,4 0 2 0,-2 3-1 0,-4 0-3 0,4-3 0 16,-4 5-1-16,3-2-1 0,3 3 2 0,-2 0 0 16,0-2-2-16,-2 4 3 0,2-1-1 0,2 0 2 0,-1 2 0 15,-3 1-6-15,2-1 1 0,2 0 2 0,-6 2 2 0,4 1-1 16,-4-1 3-16,2 0-3 0,-2 0 1 0,8-1 8 0,-8-1-3 15,0 2 0-15,0-5 0 0,0 2 0 0,0-1-3 16,0 0 3-16,0-3 0 0,0 3 0 0,0-5 1 0,0 3-1 16,2-2-2-16,-2 0 1 0,0-2 2 0,-2 1-1 15,2-1-1-15,0 2-2 0,0-3 1 0,0 0 2 0,0 0 4 16,-8 0 1-16,8 0 0 0,0 0 1 0,0 0 1 0,0 0 0 16,0 0 1-16,0-3 1 0,0 2-2 0,0-1-1 15,0-2 1-15,0 0-1 0,0-2 2 0,0-3 0 16,8 0-2-16,-8-2-3 0,2-2-2 0,5-3 0 0,-3 2 0 15,0-1-1-15,-2 1-2 0,2 1-1 0,2 1 2 0,-2-3 0 16,-1 4 1-16,7 1 0 0,-6 1-3 0,2-4-4 0,5 4 2 16,-9 1 1-16,8 1 1 0,0-2-2 0,-3 2-1 15,3 1 0-15,-4 0 2 0,-2 1 4 0,7 1-3 16,-7 1-2-16,4-2-2 0,-4 3 0 0,2 1-3 0,0 1 1 16,-1 0 2-16,-1 0 1 0,-2 0 0 0,4 0-1 0,-2 0 0 15,2 1 0-15,-2 1 2 0,1 3-1 0,-3-2-1 0,8 3-1 16,-6-2 3-16,4 4 0 0,-3-1 2 0,-1 2 0 15,-2 1 2-15,8 0 0 0,-6-1-1 0,2 4-1 16,1-6 0-16,-3 0 3 0,2 2-2 0,-2 2-1 0,-2-2-2 0,8 0 2 16,-5-1 1-16,-3 3 0 0,2-1-2 0,2-2 0 15,-2 2 2-15,2-1-1 0,1 0-1 0,-3-2-3 0,-2 1 1 16,2-2-1-16,2 0-2 0,-2 0-3 0,-4-2-1 16,2 1 2-16,2-2-1 0,-4 1 2 0,7-1-3 15,-7-3-4-15,4 2 1 0,2 2-1 0,-2-4 1 0,-2 0-1 16,9-4 0-16,-7 2 0 0,2-3 1 0,4 1-1 0,3-2-3 15,-5 2-1-15,4-3-6 0,1-4-6 0,1 2-1 0,-1-3-2 16,-3 1 0-16,4 2-1 0,-1 1 3 0,-3 1 5 16,0-1 4-16,3-1 6 0,-3-3 2 0,-4 2 3 15,5 1 1-15,-7 1 4 0,2-2 4 0,0 5-1 0,-2-5 1 16,-2 0 1-16,3 1 2 0,1 2-2 0,-6-1 4 0,4 2 5 16,-4 0-2-16,2 3 1 0,-2-1 6 0,0 1 5 15,0-2 4-15,0 4 4 0,0-1 0 0,0 1 1 0,-2 1 0 16,2 0 3-16,0 0-5 0,0 0-4 0,0 0-4 0,0 0-2 15,0 0-3-15,-4 0-3 0,4 1-4 0,0 1-2 0,0-1 0 16,0 2-1-16,0-1 1 0,0-1-7 0,0 4 2 16,-6-1 0-16,6 2-1 0,-5 2 1 0,5 0 5 15,0 2-2-15,5-2 1 0,-5 3 3 0,6-3-2 0,-6 4 1 16,4-1-1-16,-2 1 1 0,2 0-4 0,2 1 0 0,-2 1 1 16,3-3 1-16,-3 1 0 0,-2-2 0 0,2 2 2 0,6-3-1 15,-8 0 2-15,9 0 2 0,-7-1-1 0,2-1-1 16,0 0 1-16,3-1 1 0,-7-2-3 0,8 1 1 15,-6-3-2-15,4 2 0 0,-4-3 2 0,7-1 3 0,-7 0-1 16,4-1-3-16,0-4 2 0,5-1-4 0,-7-1-4 0,9-3-2 16,-3 0-2-16,-2-2-3 0,3 1 0 0,-5-1 6 15,-2-1-3-15,0 1 1 0,-2-2 6 0,-1 1 0 0,-3 0 2 16,4 0 0-16,2 1 1 0,-6-2-5 0,0 1-2 16,-6 1 1-16,2-1-2 0,1 2-1 0,-7 1-1 0,4-2 2 15,-2 3 0-15,-1 0 0 0,1 2 1 0,-8-1 2 0,9 3 0 16,-5 0 0-16,4 0 1 0,-1 2-3 0,1 0 0 15,0 2 2-15,-7 1 0 0,9 1 1 0,-8 4 0 0,6-2 1 16,-1 3-1-16,1-1 0 0,0 2 2 0,-3 0 1 0,5-1-3 16,-4 2 1-16,8 2 0 0,-9-1 1 0,7 3 0 15,-6-3 0-15,8 1-1 0,2-2 0 0,-4-1 2 0,4 0-2 16,-6 2 1-16,6-1 2 0,0-1 1 0,0-1 0 16,0-1 2-16,0 0-1 0,0-3-3 0,6 2 4 0,-6 1 1 15,4-3-3-15,-2-1 0 0,2-1 2 0,6 0-2 0,1-1 1 16,1-1 1-16,-2-3-2 0,7 1 0 0,0 0 2 15,3-2-4-15,-3 0 0 0,-1 1-1 0,1-2-3 0,-1 0 3 16,1 0 0-16,-3 0 1 0,3 0-1 0,-5 2 1 16,5-1 0-16,-7 0 2 0,3 1 1 0,1 0 2 15,-2 0 0-15,3 0-2 0,-3 0 0 0,-3-1-1 0,3 2 2 0,-6 1-1 16,5 3 0-16,-1 0-6 0,-4 0 2 0,4 1 0 16,-5 1 1-16,3-1-1 0,-4 4-1 0,2-1-1 0,0-1 2 15,3 2 1-15,-7 0 0 0,2 0 0 0,2 2 0 16,-2 2 0-16,-2-1 0 0,2-1 1 0,3 2-1 15,-1 1 1-15,-2-1 0 0,0 0 0 0,-2 2-1 0,-2 2 1 0,6 1 1 16,-6-3-1-16,0 1-1 0,0-6 0 0,0 2-1 16,0 3 9-16,0-5-5 0,0 2-2 0,-6-1-4 15,6 0 0-15,0-3-1 0,0 3 0 0,0-5-2 16,0 3-8-16,0-2 3 0,0 0 1 0,0-2 1 0,0-1 4 16,0 0 0-16,0 0 4 0,0 0 1 0,-2 0 0 0,2 0 2 0,0 0 5 15,-4 0 3-15,4-1 2 0,-4-4 2 0,4 3 4 16,4-4 3-16,-4 3 4 0,4-1 4 0,-2 0 2 15,4-3 4-15,-6 1 3 0,4-1 1 0,1-1 2 0,-3 1 1 16,8-2 0-16,-6 1 7 0,2 1 6 0,1 1 2 0,-1 1-4 16,4-1-1-16,0-1-4 0,7 0-3 0,-7 1-4 15,3 0-7-15,1 2-11 0,3-1-5 0,-5 2 0 0,5-1 1 16,1 1 1-16,-5 0 1 0,3 0 0 0,-5 0-2 16,1 3-2-16,-2 3-1 0,5 0-4 0,-7-2-4 0,0 1-3 0,-2-1-2 15,5 1-3-15,-9 1-3 0,-2-2 0 0,4 1-1 16,-4 1-2-16,6 3 1 0,-6-1-3 0,4 3-5 0,-4 0-1 15,0-1-5-15,0 1-4 0,0 1-5 0,-4 1-5 16,4-1-7-16,0 2-5 0,-6-3-8 0,6-1-5 16,-4 1-4-16,4-1-5 0,0-1-5 0,-2-3-1 0,2 3 0 15,0-5 5-15,0 0 3 0,0-1 7 0,0 0 6 0,0 0 9 16,0 0 10-16,2-1 7 0,-2 0 0 0,4-5-1 0,2 1-3 16,-6 0-5-16,4-3-6 0,-2 0-4 0,3-3-5 15,1 2-3-15,2 0 5 0,0-3 5 0,3 1 6 16,-5 1 10-16,4-3 8 0,-4 1 8 0,5 3 3 15,-3 0 7-15,0-1 1 0,0 2 4 0,1-2 7 0,1 5 4 16,-6-2 5-16,2 1 5 0,1 1 4 0,-3 1 3 0,-4 2 1 16,4-1 1-16,-2 1-6 0,-2 1-3 0,0 1-6 0,6 0-7 15,-2 0-4-15,0 1-4 0,-2 1-1 0,5 2-3 16,-3-1 0-16,0 1 0 0,-2 0 4 0,8 1 0 0,-5-3-3 16,-3 3 1-16,2 0-1 0,8 1 0 0,-8-1 1 0,0 0-2 15,5 0-3-15,-5 1 1 0,2 0 14 0,-2-2-8 16,6 3-1-16,-7-2-2 0,7 1-1 0,-6 0 0 15,2-2 2-15,0-1-2 0,-1 2-13 0,5 0 8 0,-8-2 4 16,8 2 4-16,-4-4 0 0,5 1 2 0,-5-2-3 0,4 0 3 16,1-2 0-16,-1 1-1 0,2-4-1 0,-1 2-1 0,-1-3-3 15,5-1-1-15,-3-1-5 0,0 0-3 0,-3 1-1 16,3-2-2-16,-6 0 0 0,5-2-1 0,-1 2 1 16,-4 0 0-16,4 2 6 0,-3-4 17 0,-3 2-6 0,2 0-2 15,-2 1 0-15,-2-4 0 0,2 5 0 0,-4-1 4 0,0 2 1 16,0-1-14-16,0 0 8 0,0 2 5 0,-4-1 1 15,2 3 4-15,-2-2 1 0,-2 1 0 0,2 1-1 0,2 0-1 16,-3 3 2-16,1-2-1 0,-4 2 1 0,4 0-1 16,0 2 2-16,-5-2 0 0,1 5-1 0,2-1 2 0,0 2 3 0,2 0 4 15,2 1 1-15,-3 1 1 0,5 1-1 0,-4 0 6 16,4 0 0-16,0 1-1 0,0 0-5 0,0-2-1 0,4 1-2 16,1 1-3-16,-3-3 4 0,2-1-9 0,2 2 2 15,-2-3-3-15,6 2 0 0,-7-1 0 0,3-3-2 0,2 0-2 16,-6 1-3-16,8-2-2 0,-3-1-1 0,3-1-1 15,0-1-6-15,3-1-7 0,1-2-2 0,-1-1-2 0,1-2-2 16,-2 0-1-16,-1 0 0 0,5 0 3 0,-1 0 5 16,-3 2 4-16,1-1 3 0,1-1 1 0,-2 0-2 0,5 0 7 15,-7 0 7-15,7-2 6 0,4 3 5 0,-5 0 9 0,1 0 6 16,-7 2 6-16,7-2 7 0,-1 3 0 0,-6-2-4 16,3 2-4-16,1-1-5 0,-1 1-9 0,-5 0-5 0,0 1-8 15,0 2-4-15,1 0-3 0,-5 0-4 0,6 2-3 16,-6 1 3-16,-2 0-5 0,5 1-9 0,-7 1-7 0,0 1-13 15,0 1-9-15,0 1-13 0,0-1-9 0,0 1-16 0,-7-1-11 16,7 3 1-16,-2 0-7 0,2-2-2 0,-4 3-3 16,4-4-2-16,0 0 4 0,0 0 8 0,-4 0 10 0,4-1 10 15,0-2 12-15,0 1 15 0,0-2 16 0,0-2 18 16,4-1 12-16,-4 0 11 0,4-1 13 0,5-2 12 0,-5-3 10 16,2 0 9-16,0 1 7 0,2-4 4 0,1 2 3 0,-1 2 3 15,-2-2 1-15,4-2 0 0,1 3 0 0,-3 1 1 16,2 0-4-16,1 0-4 0,-1 0-6 0,0 3-7 0,-3-4-10 15,3 3-8-15,-4-1-9 0,4 2-11 0,1 1-7 0,-5-2-2 16,4 3-3-16,-3 0 13 0,3 3-10 0,-4 0-6 16,4 1-2-16,-3 2 2 0,3-1 3 0,-4 3 1 0,5-1 3 15,-1 2-13-15,-4 2 12 0,4-4 6 0,-3 4 6 16,3 1-2-16,-4-2 0 0,4-1-2 0,-3 0-1 16,3 0 0-16,0-2-2 0,-3-1-1 0,7-1 3 0,-6 0 2 15,3-4 5-15,3-1 1 0,-2 0 4 0,-1-4 3 0,9 1 1 16,-7-3-1-16,3-2-2 0,-5-1-4 0,5-1-2 0,-1-1-3 15,3-1-4-15,-7 0-4 0,3 0-1 0,-6-1 1 16,1-1-4-16,-1-6-2 0,0-1-1 0,-6 0 0 0,9-2 4 16,-5 1-1-16,-2-1 2 0,-4 2-3 0,4 1 1 0,-4 0 0 15,0-2-1-15,-4 3-1 0,4 1-6 0,-4 1-3 16,-9 2-3-16,9-2 2 0,-2 2 0 0,2 0 0 0,-4 0 0 16,-1-1 0-16,1 1 3 0,0 2 1 0,0 2 0 15,4-4-1-15,-7 3 2 0,7 2-1 0,2 0 2 0,2 2 2 16,-6-2-2-16,6 1 3 0,-4 1 1 0,0 1 2 15,4 1 4-15,-7 2 3 0,7-1 5 0,-2 1 5 0,2 0 7 16,-4 1 4-16,4-1 2 0,-4 1 0 0,4-1 5 16,-6 0 0-16,6 0 0 0,0 2 1 0,0 1 0 0,0 0 1 15,0-2 1-15,0 1-2 0,0 1-4 0,0-2-2 16,0 3-5-16,0 0-6 0,0 0-7 0,6 0-5 0,-6 0-6 0,0 0-3 16,0 3-4-16,0-2-3 0,0 1-2 0,0 2 0 15,4-1-2-15,-4 1 1 0,0 0 1 0,0 2-1 0,4-1 2 16,-4 2 1-16,2 3 0 0,-2 1 0 0,7 0-2 15,-7 4 2-15,4-1 2 0,0 1-1 0,2 2 1 0,-4 0 0 16,2 3 4-16,2-1-1 0,-1 2 5 0,1-1 0 0,0 2-1 16,2-2 0-16,-6-1 0 0,9 3 1 0,-7-1-5 15,4 1 2-15,0-2 0 0,-6-1-2 0,9-1-1 0,-5 0 1 16,2-2-1-16,-6 0 0 0,4 0 0 0,-1-1 9 16,-1 0-4-16,-2-3 0 0,4 2-1 0,-2-2 0 0,0-2 3 15,-2 0-2-15,2-3 3 0,3-1-8 0,-3 0 7 0,-2 0 0 16,-2-3 2-16,4 2 3 0,2-5 1 0,-6 3 3 15,4 0 4-15,-2-2 3 0,2-1 2 0,3 0 3 0,3-1-2 16,-6-2-1-16,2 0 0 0,5 1-5 0,-5-3-5 16,6 0-5-16,-1-1-3 0,-1 1-5 0,0 0-1 0,3-3-4 15,-3-1-10-15,0 2-2 0,1-1-7 0,1-2-7 16,-4 0-7-16,1 1-3 0,-5 0-7 0,2 0 1 16,-2-1 1-16,2 0-3 0,1 0 2 0,-3 4 3 0,-4-2 1 0,4 0 1 15,-4 1 2-15,2 0 3 0,-2-2 5 0,6 4 9 16,-6 0 1-16,0-1 4 0,0 0 5 0,0 0 5 0,0 1 6 15,0-1 9-15,0 0 8 0,0 2 8 0,0-1 12 0,0 0 9 16,0 2 9-16,0-1 7 0,0 1 6 0,0-1 0 16,0 2-1-16,0 0-5 0,0 2-6 0,0 0-7 0,0 0-8 15,0 0-9-15,0 2-10 0,0 0-7 0,0 0-6 0,0 0-3 16,0 1-2-16,0 1-3 0,0 3 1 0,0-1 3 16,4-2 2-16,-4 3 1 0,4 1 4 0,-2 0 1 0,7-1 0 15,-7 3 0-15,2 0 2 0,-2 0-2 0,2-1-2 16,2 4-2-16,-2-2-3 0,-2 1-3 0,3-2 0 0,1-2-2 15,-2 1 0-15,-2-2 0 0,6 1 0 16,-6-1 2-16,2-1 2 0,3-1-2 0,-3-2 1 0,-2 1-2 0,2-1-1 16,2 2 0-16,-2-3-1 0,-2 0-2 0,3 0-4 0,1-2 0 15,0 0-1-15,-2-2 0 0,6 0-4 0,-5 1-1 16,3-3 0-16,2 1 2 0,-4-3-1 0,5 0 1 0,-3-3-3 16,0 0 0-16,-4-2 3 0,3 1-2 0,3 4 1 15,-6-3-1-15,4 0-1 0,-4-1-1 0,1-1 1 0,-5 2-1 16,2 2 0-16,-2 0 3 0,4-1 1 0,-4 1 1 0,0-1 2 15,6 0 3-15,-6 1 5 0,0 2 5 0,0-1 6 16,-6 0-2-16,6 3 6 0,0-1 5 0,-4 1 3 0,4-1-2 16,0 3-2-16,0 1-2 0,0 0-5 0,0 0-2 0,0 1-8 15,0 3-4-15,0-3-3 0,0 1-1 0,0 2-2 16,0 2 0-16,0-2 4 0,0 2 2 0,0 3 3 0,0-2 0 16,0 2 5-16,0 3-1 0,4-1 1 0,-4-1 1 15,6 3-1-15,-6-4 0 0,6 0 0 0,-6 1-2 0,4-1-2 16,-4 0 1-16,0 0-2 0,4 0 1 0,-4 0-1 0,0-1-2 15,0-1 2-15,3-2 0 0,-3 0-4 0,6-1-4 16,-6 1-4-16,4-2-3 0,-4 0-4 0,4-1 0 0,-4-2-4 16,2 0-2-16,8-2 0 0,-5-1 3 0,1 0 2 0,6-4 0 15,3 0 5-15,-3 0 0 0,2-1 2 0,3-1 3 16,-5 0 3-16,5-2 3 0,-7 1 2 0,11-1 6 0,-9-1 4 16,-1 2 6-16,-1 4 7 0,2-2 10 0,-3 0 8 15,-1 1 5-15,0 0 7 0,-6 0 1 0,9 3 0 0,-5-2-2 16,-2-1-4-16,0 3-6 0,-2 1-9 0,4 2-6 0,-1-2-8 15,-1 1-6-15,-2 0-6 0,6 2-7 0,-6 0-3 16,2 0-4-16,2 2-2 0,1 3 0 0,-1-3 0 0,-2 4 0 16,2 1-2-16,4-1 2 0,-5 2-2 0,-3 2-1 15,2-2-1-15,2 1-3 0,-6 0-2 0,4-2-3 0,-4 1-5 16,2 0-2-16,-2-1-1 0,4 3 0 0,-4-1-4 0,0-1 0 16,0-1-2-16,0-1-2 0,0-1 0 0,0 1 1 15,7-2-3-15,-7-1 2 0,0-1 3 0,0 1 5 0,0-2 5 16,0-1 10-16,0 0 5 0,0 0 7 0,0-1 4 0,4-4 2 15,-2 0-3-15,8-3 3 0,-4-1-1 0,5 0-3 16,-3-3-2-16,4 1-1 0,-1 0 2 0,1 0 4 0,-4 1 10 16,5-1 8-16,-7 4 11 0,8 1 8 0,-5-1 8 0,1 0 4 15,0 1 4-15,5 1-3 0,-7 2-6 0,2-2-7 16,1 2-10-16,-5 0-10 0,4 1-7 0,-6 2-6 0,3 2-2 16,-1 1-3-16,4 0-1 0,-4 2-2 0,-2-2-3 15,7 1 0-15,-9 2 0 0,8-1-3 0,-6 2-6 16,-2 0-11-16,3 1-13 0,1-1-13 0,-6 2-14 0,4-2-11 15,-4 1-14-15,0-1-9 0,0 1-5 0,0-1 5 0,-4 1 5 16,4-2 8-16,0-2 9 0,0 1 13 0,0-1 12 0,0-1 13 16,0-3 12-16,4 0 6 0,-4-3 12 0,4 0 7 15,4 0 7-15,1-3 2 0,-1-1 3 0,6-1 1 0,-1-1 3 16,-3-2 0-16,7 0-1 0,-3-4 13 0,3 2 8 16,1 2 6-16,-1-4 5 0,1 2 7 0,-5 0 7 0,3 0 12 15,5 0 8-15,-9 3 3 0,5-3-3 0,-7 4 1 0,7 0-3 16,-3-1-4-16,5 3-9 0,-9 0-11 0,5 1-10 15,-3-1-12-15,-6 3-10 0,9 4-8 0,-7-2-5 0,0 2-4 16,3 0-3-16,-9 2-2 0,8-2-3 0,-6 4 0 0,4 3 1 16,-4-1 0-16,3 1 1 0,1 0 0 0,-6 3 1 15,2-1-1-15,-2 2 1 0,2 0 0 0,3 2 0 16,-3-2-1-16,-2 4-5 0,2-2-7 0,2-1-7 0,0 2-11 16,-2-1-13-16,-4-3-17 0,5 5-23 0,-5-4-28 0,2 0-39 15,-2-2-36-15,4-1-50 0,-4-2-56 0,0-2-55 0,0 2-49 16,0 0-56-16,0-6-71 0,0 0-105 0,0-7-59 15,-4 1-2-15,2 0 35 0</inkml:trace>
  <inkml:trace contextRef="#ctx0" brushRef="#br0" timeOffset="-137767.83">22606 15041 35 0,'0'4'126'0,"-4"-4"-21"0,4 0-21 0,-6 0-16 0,6 0-13 16,-4 0-10-16,4 1-6 0,0 1-3 0,0-1-2 0,-3-1-1 15,3 0 0-15,0 3 2 0,0-3 0 0,0 1 3 16,0 1 2-16,-4-1 4 0,4 1 2 0,-6-2 6 0,6 3 3 16,0-2 6-16,0-1 3 0,0 0 3 0,0 0 1 15,0 0 1-15,0 0 2 0,0 2-1 0,0 0 0 0,-4 0-3 16,4-2-4-16,0 0 0 0,0 0 0 0,0 2-1 16,0 0-5-16,0-2-1 0,0 0-4 0,0 1 3 0,0-1 3 15,0 4 2-15,0-4 6 0,0 0 7 0,4 0 10 0,-4 0 12 16,6 0 14-16,-6 0 15 0,4 0 12 0,-4 0 10 15,3 0 8-15,-3 0 3 0,4 0 3 0,2 0-3 0,-2 0-7 16,2 0-8-16,7 0-8 0,1 0-9 0,-1 0-7 16,1 0-1-16,3 0-6 0,-1 0-3 0,1-4-3 0,-1 3-1 15,1-1-3-15,5 2-4 0,-5-2-6 0,-3 2-10 0,3-2-9 16,-1 2-10-16,1 0-7 0,-7-2-11 0,1 2-7 0,1 0-8 16,-6 0-6-16,5 0-5 0,-3 0-5 0,-6 0-2 15,8 0-4-15,-6 0-2 0,5 0-2 0,1 0-1 16,-6 0 0-16,2 0 0 0,1 0 0 0,1 0 0 0,-6 0 0 15,4 0-1-15,-6 0-1 0,4 0 0 0,-4 0-2 0,4 0-9 16,-4 0-10-16,0 0-17 0,0 0-19 0,-4 2-25 16,4 0-29-16,-4 2-30 0,4-3-36 0,-6-1-39 15,6 0-43-15,0-1-46 0,0 1-46 0,0 0-46 0,-2-2-56 16,2-2-82-16,0-1-85 0,0-1-37 0,0 3 13 16</inkml:trace>
</inkml:ink>
</file>

<file path=ppt/ink/ink6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6:09:13.607"/>
    </inkml:context>
    <inkml:brush xml:id="br0">
      <inkml:brushProperty name="width" value="0.05292" units="cm"/>
      <inkml:brushProperty name="height" value="0.05292" units="cm"/>
    </inkml:brush>
  </inkml:definitions>
  <inkml:trace contextRef="#ctx0" brushRef="#br0">2809 2737 6 0,'0'0'20'0,"-4"0"1"0,4-3 0 0,-2 3 2 15,2 0 0-15,2 0 1 0,-2 0 1 0,0 0 2 0,0 0 3 16,0 0 2-16,0 0 2 0,0 0 0 0,0 0 1 0,0 0 2 15,0 0 2-15,0 0-1 0,0 0 1 0,0 0-1 16,0 0-3-16,4 0 0 0,-4 0-1 0,0-1-5 0,0 1-2 16,0 0-5-16,0 0-5 0,0 0-4 0,0 0-3 15,0 0-3-15,6 0 0 0,-6 0-3 0,0 0 0 0,0 0-2 16,0 0 0-16,0 0-1 0,0 0 1 0,0 0 0 16,0 0-1-16,0 0 3 0,0 0-1 0,0 0 3 0,0 0 1 15,0 0 4-15,0 0 0 0,0 0 2 0,0 0 0 0,0 0 1 16,0 0 0-16,0 0 0 0,0 0-1 0,0 0 0 0,0 0-2 15,0 0-1-15,0 0-1 0,0 0 2 0,0 0-2 16,0 0-1-16,0 0-2 0,0 0-1 0,0 0 1 16,0 0 0-16,0 0 1 0,0 0 0 0,0 0-1 0,0-2 1 15,0 2 1-15,0 0-1 0,0 0 0 0,0-1 0 0,0 1-1 16,0 0-1-16,0 0-1 0,0 0 0 0,0 0 1 0,0 0-1 16,0 0-2-16,0 0 0 0,0 0-1 0,0 0-7 15,0 0 5-15,0 0 1 0,0 0 0 0,0 0 0 16,0 0 1-16,0 0 1 0,0 0 2 0,0 0 5 0,0 0-3 15,0 0 0-15,0 0-4 0,0 0 2 0,0 0-2 16,0 0 1-16,0 0-1 0,0 0-2 0,0 0 1 0,0 0-1 16,0 0 0-16,0 1 0 0,0 1-1 0,0-1 1 0,0-1-1 15,0 0 2-15,0 0 0 0,0 0-1 0,0 0 1 16,0 0 0-16,0 0 2 0,0-1-1 0,0 1 1 0,0 0 0 16,0 0 0-16,0 0 2 0,0 0 2 0,0 0 1 0,0 0 1 15,0 0 2-15,0 0-1 0,0 0 1 0,0 0 2 16,0 0 5-16,0 0-3 0,0 0-2 0,0 0 0 15,0 0-2-15,0 0-3 0,0 0-1 0,0-2 0 0,0 2-9 16,0 0 4-16,-6 0-1 0,6 0 2 0,0 0-1 16,0 0 0-16,0 0 1 0,0 0 0 0,0 0-1 0,0 0-2 0,0 0 2 15,0 0 0-15,0 0-1 0,0 0-1 0,0 0 2 16,0 0 0-16,0 0-1 0,0 0 1 0,0-1-2 16,0-2 0-16,0 6 0 0,0-2 0 0,0-1 0 0,0 0 0 15,0-1 0-15,-4 1 0 0,4 1 0 0,0 1 5 0,0-1-2 16,0-1 0-16,0-1-2 0,0 1 0 0,0 0 0 0,0 0-1 15,0 0 0-15,0 1-3 0,0-1 1 0,0 0 1 16,0 0 1-16,0 0-1 0,0-1 1 0,0 1 0 0,0 0-6 16,0 0 3-16,0 0 0 0,0 0 2 0,0 0 1 0,0 0 0 15,0 1 0-15,0-1 1 0,0 0 4 0,0 0-2 16,0 0-2-16,0 0 1 0,0 0-3 0,0 0 0 16,0 0 1-16,0 0 0 0,0 0 0 0,0 0 2 0,0 0-1 15,0 0 0-15,0 0-1 0,0 0 1 0,0 0-1 0,0 0 0 16,0 0 2-16,0 0-3 0,0 0 1 0,0 0 0 0,0 0 3 15,0 0-2-15,0 0 0 0,0 0 2 0,0 0-1 16,0-1 0-16,0 1 4 0,0 0-2 0,0 0 0 16,0 0 1-16,0 0 0 0,0 0 0 0,0 0 0 0,0 0-1 15,0 0-1-15,0 0-1 0,0-2 1 0,0 2 0 16,0 0 0-16,0 0-2 0,0 0 1 0,-2 0-2 0,2 2 0 16,0-2 0-16,0 1 0 0,-4 2 0 0,4-2 0 0,-6-1 0 15,6 0 2-15,0 0 1 0,0 2 1 0,-4-1 1 16,4 3-1-16,0-3 0 0,-3-1-1 0,3 0 0 0,0 0 1 15,-4 0-1-15,4 0 1 0,-6 0-1 0,6 0 0 0,0 1 1 16,0 1 0-16,-4-2 0 0,4 0 0 0,0 0-2 16,0 0 0-16,0 4 0 0,0-4 0 0,-2 0-1 0,2 0 0 15,0 0 4-15,0 0-3 0,0 0-1 0,0 0 0 16,0 0 0-16,0 0-1 0,0 0 0 0,0 0 0 0,0 0-2 16,0 0 1-16,0 0 1 0,0 0-1 0,0 0 1 0,0 0 0 15,0 0 0-15,-4 0 0 0,4 0-1 0,0 3 0 16,0-3 0-16,0 0 1 0,0 0 0 0,0 0 1 0,0 1 0 15,0-1 0-15,-4 0-1 0,4 0 2 0,0 0-1 16,0 0 1-16,0 0 0 0,0 0-2 0,0 0 0 0,0 0-1 16,0 0 1-16,0 0 0 0,0 0 0 0,0 0-6 15,0 0 3-15,0 0 2 0,0 0 1 0,0-1 0 0,0 1 1 16,0 0-1-16,0-3 0 0,0 3 6 0,0 0-4 16,0 0-1-16,0 3-1 0,0-3 0 0,0 0 0 0,0 0 0 15,0 0-1-15,0 0 1 0,0 0 0 0,0 0 1 0,0 0 2 16,0 0 2-16,0 0 0 0,0 0 1 0,0 0 2 15,0 0-1-15,0 0 2 0,0 0 0 0,0 0-1 0,0 1 0 16,0-1-1-16,0 0 0 0,0 0-1 0,0 0 0 0,0 0-1 16,0 0 0-16,0 0-1 0,0 0 0 0,0 0 0 15,0 0-2-15,0 0-1 0,0 0 0 0,0 0 0 0,0 0 1 16,0 0-1-16,0 0 0 0,0 0-4 0,0 0 3 16,0 0 5-16,0 0-4 0,0 0-1 0,0 0-1 0,0 0-1 15,0 0 1-15,0 0 2 0,0 0-1 0,0 0-5 0,0 0 2 16,0 0 3-16,0 0 0 0,0 0 1 0,0 0-1 15,0 0 0-15,0 0 0 0,4 0 0 0,-4 0 1 0,0 0-2 16,0 0 0-16,0 0 1 0,0 0 0 0,0 0 0 16,0 0 1-16,0 0-1 0,0 0 1 0,0 0 0 15,0 0-1-15,0 0 0 0,0 0 0 0,0 0 0 0,0 0 1 0,0 0-1 16,0 0 1-16,0 0 0 0,0 0 0 0,0 0 2 16,4 0-2-16,-2 0 0 0,-2 0-1 0,4 0-1 15,-4 0 0-15,-4 0 1 0,4 0 0 0,0 0-3 0,0 0 1 16,0 0 2-16,0 0 1 0,0 0 0 0,0 0 0 0,0 0-1 15,0 0 0-15,0 0 2 0,0 0-2 0,0 0 0 16,0 0 0-16,0 0 1 0,0 0-2 0,0 0 1 0,0 0-2 16,0 0 0-16,0 0 2 0,0 0 0 0,0 0-1 15,0 0-1-15,0 0 2 0,0 0 1 0,4 1 0 0,-4-1-1 16,0 0 0-16,0 0 0 0,0 0-1 0,0 0 1 0,0 0 0 16,0 0 1-16,0 0 0 0,0 0 1 0,0 0-2 15,0 0-4-15,0 0-3 0,0 0-7 0,6 0-10 0,-6 0-15 16,0 0-14-16,0 0-18 0,0 0-21 0,0 0-26 0,0 0-43 15,4-2-85-15,-1-1-82 0,1-3-42 0</inkml:trace>
  <inkml:trace contextRef="#ctx0" brushRef="#br0" timeOffset="5431.21">2789 2655 10 0,'0'0'29'0,"0"0"3"15,0 0 2-15,0 0 0 0,0-1 3 0,0 1-1 16,0 0-1-16,0-2 1 0,0 2 0 0,0 0 0 0,4 0-1 16,-4 0-1-16,0 0-2 0,0 0-3 0,0 0-1 15,0 0-4-15,0 0-6 0,0 0-5 0,0 0-4 0,0 0-3 16,0 0-3-16,0 0-1 0,0 0-2 0,0 0 0 0,0 0 0 15,0 0-1-15,0 0 1 0,0 0 0 0,0 0 0 16,-4 0 0-16,4-3 0 0,0 3 0 0,0 0-1 0,0 0 2 16,0 3-1-16,0-3 1 0,0 0 1 0,0 0 1 15,0 0-3-15,0 0 0 0,0 0 7 0,0 2-2 0,0-1 1 16,0 2-1-16,-3-2-1 0,3 2 0 0,0-1 1 0,0-1 0 16,-4 3-5-16,4-2 0 0,-6-2 1 0,6 0-1 15,-4 0 0-15,4 0 0 0,-2 0 1 0,2 0-1 0,0 1 0 16,0-1 0-16,0 0 0 0,0 0 1 0,0 0-1 0,-4 3 0 15,4-3 0-15,-4 0 0 0,4 1 0 0,0-1 0 16,0 0 1-16,0 0-1 0,0 0 0 0,0 0 1 0,0 2 1 16,0-2 1-16,0 0-2 0,4 0 2 0,-4 0-1 15,0 0 0-15,0 0 0 0,0 0 2 0,0 2-2 0,0-2 2 16,0 2 0-16,0-2 1 0,0 0 1 0,0 0-1 0,0 0-1 16,4 0 0-16,-4 0 1 0,0 2-2 0,0 0 2 15,0-2-2-15,0 2 2 0,0 1-1 0,0-3 1 16,0 0 2-16,0 0-1 0,0 0 0 0,0 0-2 0,0 0 1 15,0 0 0-15,0 0 1 0,0 0 0 0,0 0-1 0,0 0 0 16,0 1 2-16,0 0 2 0,-4 1 1 0,4-2 2 0,0 0-1 16,0 0 3-16,4 0-1 0,-4 0 2 0,0-2 0 15,0 2-1-15,2 0-1 0,-2 0-1 0,0 0-2 16,0 0-2-16,0 0-3 0,0 0 0 0,0 0-2 0,0 0-1 16,0 0 0-16,0 0 0 0,0 0-2 0,0 0 1 0,4 0 1 15,-4 0-1-15,0 0 0 0,0 0-1 0,0 2 0 16,0 0-1-16,0 0 0 0,0-2 1 0,0 0-1 0,0 0 1 15,0 0 0-15,0 0 1 0,0 0 0 0,6 0 0 16,-6 0 1-16,0 0-1 0,0 0 2 0,0 0-1 0,0 0-1 16,0 0-1-16,0 2 2 0,0 0 0 0,0-1-1 0,0-1 0 15,0 0-1-15,0 0 1 0,0 0 2 0,0 0 0 16,0 0 0-16,0 0 2 0,0 0 0 0,0 0 1 0,0 0 1 16,0 0-1-16,0 0-1 0,0 0 0 0,0 0-2 15,0 0 1-15,0 0 0 0,0 0 0 0,0 0-2 0,0 0 1 16,0 0-2-16,0 0 1 0,4-1 3 0,-4 1-3 0,0 0 0 15,0 0-1-15,0 0 1 0,0 0-1 0,0 0 0 16,0 0 2-16,0 0-2 0,0 0 0 0,0 0-2 0,3 0 0 16,1 0-2-16,-4 0-2 0,0 0-2 0,0 0-5 15,6 0-7-15,-6 0-11 0,4 0-11 0,-2-2-21 0,8 0-29 16,-5 0-57-16,5 0-94 0,2-1-53 0</inkml:trace>
  <inkml:trace contextRef="#ctx0" brushRef="#br0" timeOffset="7190.51">2803 2578 10 0,'0'0'12'16,"0"2"-2"-16,0 0-1 0,0 1-2 0,0-3 0 15,0 2 1-15,0-2 0 0,0 0-2 0,-4 0-1 0,4 1 0 16,0 0 0-16,0-1 1 0,0 0 0 0,0 0-1 0,0 0-2 16,0 2 1-16,0 1 2 0,0-3 1 0,0 0 0 15,0 1 0-15,0-1 2 0,0 0 0 0,0 0 2 0,0 0 1 16,0 0 0-16,0 0 0 0,0 0-1 0,0 0 1 15,0 0-4-15,0 0 1 0,0 0-1 0,0 0 0 0,0 0 0 16,0 0 0-16,0 0 0 0,0 0-1 0,0 0 1 0,0 0-1 16,0 0 0-16,0 0-2 0,0-1-1 0,0 1-2 15,4 0 0-15,-4 0-1 0,2 0-1 0,-2 0-1 0,0 0 1 16,0 0 0-16,4 0-1 0,-4 0 1 0,6 1-1 16,-6-1 2-16,0 2-1 0,0-2 0 0,0 0 1 0,0 3-1 15,0-1-1-15,0-2 1 0,0 0 0 0,0 0-1 16,0 0-1-16,0 0 2 0,5 0 0 0,1 0 1 0,-6 0 1 15,0 0-1-15,0 0 3 0,-6 0-2 0,6 0 0 16,0 0-3-16,0 0 1 0,0 0 0 0,0 0 2 0,0 0 0 16,0 0-2-16,0 0 0 0,0 0 0 0,0 1 2 0,0-1-2 15,0 0 1-15,0 0-2 0,0 0 1 0,0 0 1 0,0 0 1 16,0 0-2-16,0 0 0 0,0 1 0 0,0-1 0 16,0 0 0-16,0 0 1 0,0 0 0 0,0 0-1 0,0 0 2 15,0 0 0-15,0 0 1 0,0 0-1 0,0 0-2 16,0 0 1-16,6 0-1 0,-6 0 0 0,4 0 0 0,-4 0 1 15,0 0-2-15,0 0 0 0,0 0 1 0,0 0 1 0,0 0-1 16,0 0 0-16,0 0 0 0,0 0 0 0,0 0 1 16,-4 0 2-16,4 0-3 0,0 0-1 0,0 0 1 15,0 0-1-15,0 0-2 0,0 0-4 0,0 0-4 0,0 0-7 16,0 0-14-16,0 0-20 0,0 0-36 0,4-1-53 16</inkml:trace>
  <inkml:trace contextRef="#ctx0" brushRef="#br0" timeOffset="9849.29">2826 2572 44 0,'0'0'74'15,"0"0"-1"-15,0 0-3 0,0 0-4 0,0 0-7 16,0-1-4-16,0 1-7 0,0 0-5 0,0 0-4 0,0 0-6 15,4 0-5-15,-4 0-3 0,0 0-2 0,2 0-3 0,-2 0-6 16,0-2 0-16,0 2-2 0,0 0-3 0,0 0-2 16,0 0 0-16,0 0-1 0,0 0-1 0,0 0 2 0,0 0 2 15,0 0-1-15,0 0 1 0,0 0 5 0,0 0 0 16,0 2 4-16,0-2 1 0,0 0 1 0,0 0 0 0,-2 0 2 16,2 0 3-16,0 0-1 0,0 0 2 0,0 0 0 0,-4 1-1 15,4-1 0-15,0 4-1 0,0-4 1 0,0 0 0 16,-6 0-4-16,6 2-3 0,-5 0-1 0,5 0-2 0,-6 1-1 15,6-1-1-15,-4 0-4 0,4 0-2 0,0 2 0 0,0-2 0 16,0 1 0-16,-2-1 1 0,2-1 2 0,0-1 1 16,0 1 3-16,0 2 2 0,-4-3 1 0,4 2 1 0,0-1 3 15,-6-1-1-15,6 0 1 0,-4 0 0 0,4 0 2 16,4 0 2-16,-4 0 0 0,6 0 1 0,-12 0-1 0,6 3 1 16,-4-1 1-16,4-2 3 0,-3 0 0 0,3 0-1 0,-4 0 3 15,4 0 1-15,-6 0-1 0,6 0-1 0,-4 0 1 16,4 0 0-16,-2 0-2 0,2 0-2 0,-4 0-3 0,4 0-3 15,0 0-3-15,0 0-2 0,0 1-5 0,0 2-4 16,0-3-1-16,0 0-4 0,0 0-1 0,0 1 0 0,0 2 1 16,0-2-1-16,-4 1 0 0,4-1 1 0,-7 3 1 15,7-1 2-15,0 2 0 0,0-1 1 0,0 1 2 0,-4-1 0 16,4-1-1-16,0 4 0 0,0-4 1 0,0 3-1 16,0-2 1-16,0-1-1 0,0 3 1 0,0 1 3 0,0-3 2 15,0 2 3-15,0-1 2 0,0 1 0 0,0-1-2 0,0 2 2 16,-2-1-2-16,2-2-2 0,0 2-5 0,0 0 0 0,0 1-4 15,0-3 1-15,0 3 3 0,0 1 3 0,0-1 4 16,0 0 2-16,0 2 0 0,0-2 1 0,0 1 2 16,0 0 3-16,0 1-3 0,0-1-2 0,2 3 0 0,-2-4 0 15,4 3 0-15,-4-3 1 0,7 1-1 0,-7-1-3 0,0 0-2 16,4 0-3-16,-4 0-3 0,4-1-2 0,-4-1 0 16,2 2-2-16,-2-1-1 0,4 3 0 0,-4-5 0 15,6 2 1-15,-6 1 1 0,4-2 0 0,-1 2 2 0,-3-1 1 16,4-1 3-16,-4 1 0 0,6-2 1 0,-6 2 1 0,4-1 1 15,-4-1-2-15,2 0-1 0,2-1-1 0,-4 1-3 0,6-1-1 16,-6 1-4-16,5-2-1 0,-5 0 0 0,6 0-2 16,-6 0 1-16,4 0 0 0,-4-2 0 0,0 0-1 15,2 0 3-15,-2 5-2 0,4-5-1 0,-4 0 1 0,6 0 0 16,-6 0 1-16,4 0 0 0,-2 0 2 0,3 0 0 0,5 0 2 16,-8 0 2-16,8-5 4 0,-6 5 3 0,3-2 3 0,-1 0 6 15,0-2 4-15,-2 1 5 0,7-2 2 0,-5 0 2 16,0 0 1-16,-2-1-1 0,6-2-3 0,-7 2-6 0,1-1-3 15,2 0-5-15,-2-1-4 0,-2 0-3 0,2 1-4 16,2-1-3-16,-6 2-1 0,5-2 0 0,-5 3-2 0,4-2-1 16,-4 0-1-16,2-1 0 0,-2 2-1 0,4 0 0 15,-4 2 0-15,0-2-1 0,0 0 0 0,0 2 1 0,0-1-2 16,0 5 2-16,0-2 0 0,0 1-2 0,0-4 1 0,0 3 1 16,0 0-2-16,0 0 1 0,0 0 3 0,0 1-2 15,-4-1 0-15,4-1 2 0,-2 3 0 0,2 0-1 16,0 0 5-16,0 0-4 0,0 0 1 0,0-1-1 0,0 1 0 15,0 0 1-15,0 0-1 0,0 0-2 0,0 0-3 0,0 0 1 16,0 0 1-16,0 0 0 0,0 0-1 0,0 0-2 0,0 0 3 16,0 1 0-16,0-1-1 0,0 3 1 0,0-1-1 15,0-1 2-15,0 1 0 0,0 0-1 0,0 0 1 0,0 0-3 16,0 0 0-16,0 2 2 0,0-2 0 0,0 1 0 16,0 1-1-16,2-1 0 0,-2 2 1 0,4-2 1 0,-4 1 0 15,6 2 0-15,-6-3 1 0,4 3 3 0,2 0 0 16,-4 0 2-16,3-1-1 0,1 0-1 0,-2 0 0 0,-2 3 1 15,2 0-2-15,6-2-1 0,-5-1 0 0,1 2 0 0,4-1 1 16,-8 1 1-16,9-2 0 0,-5 1 1 0,4-2 2 16,0 2 1-16,-3 0-2 0,3 1 2 0,-4-1-1 0,4-4 1 15,-3 4-2-15,3-2 0 0,-6 0 0 0,2-2 0 0,1 3 2 16,-1-3 1-16,-2 0 3 0,6 0 1 0,-4 0 4 16,1 0 3-16,-3 0 1 0,6-2 5 0,-8 0-1 0,2 0 1 15,3 0 6-15,-3 0 8 0,-2 0 5 0,2-2 2 16,2-2 4-16,-2 0 1 0,2 2 2 0,5-3 1 0,-1-1-6 15,-4 1-7-15,5-1-6 0,-9 0-1 0,8 1-1 16,-6-1-5-16,2 0-2 0,-2-1 1 0,7-1-3 0,-9 1-3 16,8-2-4-16,-4-2-3 0,-1 2-4 0,5-2 2 0,-4-1-1 15,-2 3 1-15,-2-1 0 0,2-1 4 0,3-1 3 0,-3-1 10 16,-2-3 6-16,-2 2 7 0,0-2 3 0,0 1 0 16,0-1 5-16,-2 1-1 0,2-3-1 0,-4 2-4 15,-3-2-4-15,3 2-6 0,2-1-2 0,-2 2-3 0,-2-1-1 16,2 2 2-16,-2-1-2 0,1 2-3 0,3 2-3 0,-2-3-2 15,-2 2-1-15,2 0-3 0,4 2-2 0,-2-2-6 16,2 3-4-16,-4 0 0 0,4 2-3 0,-7-1 1 0,7 2-4 16,-4 0-1-16,4 3-2 0,-2-1-2 0,2 3-4 15,-4-1-8-15,4 0-10 0,-4 0-12 0,4 2-13 0,0 0-14 16,0-2-17-16,0 2-14 0,0 0-14 0,0 0-16 0,0 0-19 16,4 2-24-16,-4 0-26 0,4-2-23 0,-4 0-26 15,0 0-25-15,2 0-25 0,-2 2-19 0,4-2-20 16,3 0-37-16,-3-2-71 0,2-2-54 0,6 1-18 0,-1-3 6 15</inkml:trace>
  <inkml:trace contextRef="#ctx0" brushRef="#br0" timeOffset="12686.37">1710 1599 6 0,'6'0'87'16,"-6"0"-11"-16,0 0-10 0,0 0-11 0,0 0-5 0,0 0-12 16,0 0-12-16,0 0-9 0,0 0-4 0,0 0-6 0,0 0 0 15,0 0-1-15,0 0-5 0,0 0 6 0,0 0 3 16,0 0 3-16,0 0 7 0,4 0 7 0,-4 4 5 15,0-4 5-15,0 0 5 0,0 0 4 0,0 0 4 0,0 0 2 0,0 0 2 16,0 0-3-16,0 0 4 0,0 0-2 0,0 0-1 16,0-4-3-16,2 4-1 0,-2 0-2 0,0-2 1 15,0 2-3-15,0 0-2 0,0 0-2 0,0 0 1 0,0 0-3 16,0 0-3-16,0-1 1 0,0-1 3 0,0 2-3 16,0 0 0-16,0-3-1 0,0 3-1 0,0-1 2 0,0-1 3 0,0 2-3 15,0 0-1-15,0 0 0 0,0 0 1 0,0-1 2 16,0-2 0-16,4 3-2 0,-4 0 0 0,0 0-3 15,0 0 0-15,6 0-2 0,-6 0 0 0,4 0 0 0,-4 0-3 16,0 0 0-16,0 0 1 0,0 0 1 0,0 0-1 0,0 0 1 16,0 0-2-16,0 0-2 0,0 0-1 0,0 0-2 15,0 0-2-15,0 0-2 0,0 0-2 0,0 3-1 0,0-3-1 16,0 0-1-16,0 0 2 0,0 0 2 0,0 1 2 16,0 1 3-16,0-1 2 0,0 2 3 0,0-1 2 15,0-1 3-15,0 1 0 0,0 2 0 0,2-2 1 0,-2 2 0 16,5 0 3-16,-5 2 5 0,6-2 5 0,-6 4 5 0,4-2 4 15,-4 6 1-15,2-3 4 0,-2-1 4 0,4 4 4 0,-4-1 0 16,6 3 0-16,-6-2-4 0,4 3 1 0,-4 1-5 16,7-2-3-16,-7 1-6 0,0 1-4 0,0-1-5 0,0 0-1 15,0 0-3-15,0 0-2 0,4-2 5 0,-4-2-2 0,0 3 0 16,0-4-2-16,0 2-4 0,0 0-3 0,0-2-5 16,0-1-1-16,0 0 1 0,0-3-1 0,0 3-1 15,0-3-3-15,0-2-1 0,0 1-2 0,0-1-3 0,0-1 1 16,0-1-7-16,0 2-1 0,0-4-1 0,0 2-1 0,0-2-1 15,0 0-2-15,0 2 2 0,0 1-1 0,0-2 0 0,0-1-1 16,0 0-7-16,0 0-9 0,0 0-12 0,0 0-21 16,0 0-28-16,0 3-33 0,2 1-42 0,-2-2-45 15,0-1-43-15,0-2-42 0,4-1-38 0,-4-1-34 0,6 1-39 16,-6 2-51-16,4-6-73 0,3-2-32 0,-1 0 5 0</inkml:trace>
  <inkml:trace contextRef="#ctx0" brushRef="#br0" timeOffset="13212.77">1503 2044 208 0,'6'3'156'0,"-6"-3"-40"15,4 0-25-15,-4 0-9 0,2 0-14 0,-2 0-9 16,0 2-4-16,4-1-2 0,-4 1-3 0,7 1-3 0,-3-2 1 16,-2 2 1-16,8-3 3 0,-4 2 6 0,5 1 7 15,-5-1 8-15,8-1 8 0,-1 0 5 0,1 2 5 16,-1-1 5-16,3-1 3 0,-1 1 1 0,1 1 3 0,3-2-3 0,-1 1 0 16,-1-2 0-16,1 0-6 0,-1 1-3 0,4 3-4 15,-1-4-3-15,-3 0-6 0,1 0-8 0,3 0-6 16,0 0-3-16,-3 2-3 0,-1-2-6 0,4 0-2 0,-1 0-3 15,-3 0-5-15,-1 0 1 0,-5 0-1 0,1 0 0 0,3 0 2 16,-5 0-1-16,-4 0 1 0,4-2-2 0,-3 2-2 16,-1-4-4-16,-2 4-5 0,-2 0-6 0,2 0-6 0,2 0-6 15,-6 0-6-15,5 0-7 0,-5-1-10 0,2 1-17 16,-2-2-17-16,4 2-27 0,-4-1-31 0,0-2-36 0,6 1-29 16,-6-1-34-16,0-1-30 0,4 1-22 0,-4-2-17 0,2 2-14 15,-2 3-23-15,0 0-42 0,0 0-71 0,0-12-18 16</inkml:trace>
  <inkml:trace contextRef="#ctx0" brushRef="#br0" timeOffset="13742.37">1581 1616 161 0,'9'3'145'16,"-9"-2"-26"-16,2-1-19 0,-2 0-9 0,4 1-7 0,2-1-1 15,-2 2-5-15,-2 1 0 0,9-3-5 0,-7 0-2 16,2 0 0-16,0 0 1 0,0 1 8 0,9 1 3 0,-5 0 5 15,7-2 4-15,-1 0 5 0,1 0 1 0,3-2 2 16,-1 0 3-16,6 1-3 0,-7-2 3 0,3 1-7 0,2 1-1 16,-3-3-3-16,7 1-4 0,-8-1-4 0,6 0-7 15,-3 2-3-15,-1-4-8 0,2 5-4 0,-2-1-10 16,-5-1-4-16,1 2-6 0,-5-5-7 0,5 3-7 0,-3 1-7 0,-2-1-6 16,-1 2-4-16,-1-1-4 0,0 1-6 0,-3-2-6 15,3 0-13-15,-4 3-19 0,0 0-22 0,-1 0-28 0,-5 0-31 16,0 0-30-16,0 0-31 0,0 0-28 0,0 3-24 0,-5 0-19 15,5-2-24-15,-6 1-40 0,0-2-82 0,6 0-37 16</inkml:trace>
  <inkml:trace contextRef="#ctx0" brushRef="#br0" timeOffset="16600.38">2710 1668 32 0,'2'-2'211'0,"2"1"-47"0,7 0-31 0,-9-2-18 0,8 0-10 15,-4-1-6-15,0 0-6 0,5 2-4 0,-3-3-5 0,-2-1-6 16,4 4-9-16,-3-2-7 0,3-1-3 0,-4 0-3 15,5 0 2-15,-1 2 2 0,2-4 0 0,-6 4 0 0,5-3-2 16,-5 0-2-16,4 3-3 0,-3-3-7 0,3 3-6 16,-4-1-6-16,-2 1-5 0,2-3-4 0,-6 2-5 15,5 1-1-15,-5 2-1 0,6-2-3 0,-6 0-4 0,0 0-1 0,0 0-2 16,0 1-2-16,0-4 0 0,0 6-2 0,-6-5-2 16,6 1 0-16,-5 2 3 0,-1-2-3 0,0 2-1 0,2 1 0 15,-6 0 0-15,7-2-1 0,-7 1 1 0,4 1-1 16,-4-1-1-16,3 2 1 0,-3 0 0 0,4 0 0 0,-4 0-1 15,-1 2 1-15,1-1 0 0,0 1 2 0,-3 1 2 0,7-2 1 16,-2 2 1-16,-3 1 1 0,5-2 2 0,-4 2 2 16,2 1-1-16,-3-1 0 0,7-2 2 0,-2 5 3 15,2-3 5-15,-7 3 2 0,9 3 4 0,-8-1 0 16,4-2 6-16,2 4 2 0,-3 1 0 0,3 0 0 0,2 2 2 0,-2-1-2 16,4 2 0-16,-6 1-4 0,6-2-2 0,6 1 0 15,-6 2 4-15,4 2-4 0,-2-2-2 0,2 2 1 0,7-1 0 16,-9-1 6-16,8 2 3 0,1-2-2 0,-1 1 0 0,0-3 2 15,1-2-3-15,1 3-1 0,-2-2-2 0,3 1-2 0,-3 1-2 16,4-3-3-16,-1 1-2 0,-3 0-2 0,7-4-3 16,-7 1-1-16,2-1-2 0,-1-1-1 0,-1-1-1 15,0-1-2-15,-3 1-1 0,3-4 4 0,-4 2 5 16,5 0 6-16,1-3 2 0,-2 1 5 0,1 0 3 0,-1 0 5 16,2 1 9-16,-3-3-4 0,3 0-4 0,0-2-3 15,5-2 0-15,2-2-7 0,-3 0-3 0,1-3-4 0,1 2-9 0,-3-3 1 16,1 1-4-16,1-1-3 0,-1-2-2 0,-3 1 2 15,7-3-3-15,-9-2-1 0,5 2-2 0,-3-3-1 0,1-5 0 16,-3 2 1-16,5-3-5 0,-10-1-4 0,7 4-2 0,-3-4-1 16,-2-1-3-16,-6 1-1 0,2-1-3 0,3 0-2 15,-7 1 2-15,0 0 2 0,0 4 1 0,0-4 0 16,0 1 2-16,-7 3 2 0,3-1-1 0,-2 2 1 0,2 4 2 16,-2-2 3-16,2 3 0 0,2 2 1 0,-3-2 1 0,-1 2 2 15,2-1 2-15,2 1 0 0,-4 3 0 0,6 0-2 0,-4-1 1 16,4 3 1-16,-6-1-1 0,6 0 0 0,-5 3-1 15,5-1 1-15,-2 0-1 0,2-1 2 0,-4 5-1 16,4-2-1-16,-4 2 1 0,4 0 1 0,0 0-3 0,0 0-2 16,-6 0-1-16,6 0 0 0,0 0 0 0,-4 0 3 0,4 2-2 15,-2-2 0-15,2 5 2 0,-4-1 1 0,4 3 1 16,-7 1 9-16,7-1-4 0,-4 1-5 0,4-2 1 0,0 0-2 16,-2-2-2-16,2 5 2 0,0-3 1 0,0 5-10 0,0-1 5 15,0 3 5-15,2-3 1 0,-2 4 0 0,4 1 5 16,3 0-1-16,-3 1-1 0,-2-2 1 0,2 0-3 0,2 1 0 15,-2 2 1-15,0-4 0 0,-2 3-4 0,3 3-1 16,-5-2 3-16,6 0 0 0,-6-1 1 0,4 3 2 0,2-1-4 16,-4 2 0-16,2-4 3 0,2 3 1 0,-1 0-1 0,-3-1-1 15,2 2 1-15,2-2 2 0,-2 2 1 0,0-2 0 16,-2-1-1-16,2 2-2 0,3-1 1 0,-3-1 1 0,-4-2-2 16,2-1 0-16,-2-3 1 0,4-1-2 0,-4 1 0 15,0-1 0-15,0-1 0 0,6-2-2 0,-6 0 0 0,0-3 0 16,0 2 0-16,0 0 3 0,0-3 1 0,0-1 3 15,0 0 3-15,0 1 5 0,0-2 6 0,0-1 9 0,0 0 10 16,0 0 8-16,0 0 8 0,0-1 8 0,0-2 0 16,0 1 1-16,0 0-5 0,0-1-8 0,0-3-11 0,0-1-9 15,-6-3-17-15,6 1-5 0,0-3-4 0,0-1-5 0,0-2-5 16,6-1-7-16,-6-3-6 0,4-1-10 0,-2-6-1 0,3-1-8 16,5 0-4-16,-4-1-6 0,0 0-2 15,5 1 5-15,-5 3 0 0,8-1 7 0,-8 3 6 0,7 1-1 16,-3 2 2-16,5 2 2 0,-9 2 2 0,6 3 0 0,-1 0-2 15,-1 2-1-15,2 0 2 0,3 3 2 0,-5 0 1 0,7 3 4 16,-5 1 2-16,-2 0 5 0,5 3 3 0,-9 0 4 16,4 0 3-16,-3 3-1 0,-1-2-2 0,-2 4-1 0,-2-2 1 15,2 3-2-15,2 0 2 0,-6 0 1 0,0 2-2 16,0-1 4-16,0 0 3 0,-6 4-1 0,2-1-2 16,2-1 2-16,-2-1 1 0,-2 5 1 0,2-1-2 0,-3 1 0 0,1 1 0 15,0-2 1-15,2 2 3 0,0-1-1 0,-3-1-2 16,3-1-2-16,2-1 1 0,-2 1 0 0,-2-3 0 0,2 2 1 15,2-2-1-15,2-1-3 0,-4 1 2 0,4-2 0 16,0-2 2-16,0 2 0 0,0 0 0 0,4 0 0 0,-4 0-2 16,2-1 3-16,-2-1 0 0,4 0 1 0,2 0-1 0,0-2 2 15,-2-1 0-15,7 0-2 0,-5 2 2 0,4-1-1 16,-3-1-1-16,3 1 2 0,0-2-2 0,11-2-2 16,-5 1 1-16,1-4-1 0,2 3-1 0,-3-4 0 0,9-2-5 15,-9 0-4-15,3-1 0 0,0 0-2 0,3-4 0 0,-5 4-1 16,-1-4 0-16,-5 2 0 0,5-3 6 0,-3 0 3 15,1 2 4-15,-1 2 2 0,-3-1 1 0,-4-1 4 0,-2 1 1 16,7 1 1-16,-9-2-1 0,-2 0-2 0,4 1-1 0,-4 2-2 16,0 0-1-16,0-2-1 0,0 4 0 0,0 0 0 15,0 2-1-15,0-1 0 0,0 1 2 0,0 2 1 0,0-1 1 16,0 1-2-16,0 2-1 0,0-3 0 0,0 4-2 16,-4 0-1-16,4 0-1 0,-2 4-2 0,2-3 0 15,-5 2 1-15,-1 1-1 0,2 0 3 0,-2 6 1 0,0-3-1 0,0 3 0 16,1-1 3-16,-5 2 0 0,4 0 0 0,2 0 1 15,2 0-4-15,2-3 1 0,-4 2 2 0,4-2 0 0,0 2 0 16,0 0 0-16,0-1 2 0,4-3-1 0,-2 1 1 16,8 2 0-16,5-5 2 0,-9 2 0 0,6 0 1 0,3-4-2 15,-3 2 0-15,-2-4 2 0,11 0 1 0,-9-4-1 0,5 2-1 16,-7-4-2-16,7-2-1 0,-3-1 2 0,-1 0-2 16,-1 0-1-16,-2-3 0 0,-3 0 0 0,3 2-1 15,-6-2-2-15,0-1-8 0,-2 1-4 0,-2 2-2 0,-2-1-3 16,-2-1-2-16,0 3-4 0,-6 0-2 0,3-2 2 0,-3 2 1 15,-2 1 0-15,-1 2 2 0,-5 1 2 0,5-2 5 0,3 3 0 16,-2 1 3-16,-5 0 2 0,3 1 4 0,1 2 5 16,-1 0-2-16,1 0 2 0,3 2 0 0,0 1-1 15,3-2 1-15,-3 1-2 0,0 1-7 0,8-2 4 0,-2 1 3 16,-3-1 3-16,7 3-2 0,0-2 2 0,0 3 2 0,0-1 1 16,0-2-1-16,7 2-1 0,-3-2 1 0,-2 0 0 15,8 1 2-15,0-2 1 0,-3 1-1 0,7-1-1 0,3 0 12 16,-5 3-6-16,5-4-2 0,-1 0-1 0,5 0-3 0,-5 0-2 15,7 1-2-15,-9-1-2 0,9 0-2 0,-6-1-1 16,3-5-2-16,-3 3 1 0,-5-2-1 0,9 3 1 0,-11-4 2 16,3 3 1-16,1 0 2 0,-1-1 0 0,-7-1 3 15,4 4 2-15,1-1 3 0,-7 1 4 0,-2-2 4 16,2 1 7-16,2 1 1 0,-6-2 7 0,4 3 4 0,-4 0 0 16,0 0 1-16,0 0-4 0,0 0-4 0,0 0-5 0,0 0-5 15,0 3-6-15,0-2-2 0,0 1-4 0,0 1-3 0,-4 0-1 16,4 3 2-16,-6 1 5 0,6 3 7 0,-4-1 8 15,4 3 9-15,-2 0 10 0,2 2 5 0,-4-1 7 16,4-1 2-16,0 2-2 0,0-1-3 0,-7 1-7 0,7-2-8 16,0 1-6-16,0 1-4 0,0-4-4 0,0 4-3 0,7 0-3 15,-7-3-1-15,4-3 0 0,-4 3 5 0,2-4-6 16,-2 0-6-16,4 0-2 0,2-1-2 0,-2 0-1 0,-2 0 0 16,9-3 2-16,-7 2-7 0,2-2 6 0,0 1 4 0,0-2 4 15,5 0 1-15,-1-2 5 0,0-2-1 0,3 0-1 0,1-2 0 16,3-1-4-16,-1-1-1 0,1-1-3 0,-1-4-1 15,1 1-5-15,-1 1-1 0,1-4-7 0,-3 2-10 0,3-6-2 16,-5 4-6-16,3-3-20 0,-9-3-1 16,6 0 1-16,-1-2 0 0,-7 0 7 0,-2 1 5 0,2 0-1 0,-4-2 3 15,0 2 19-15,0-2 1 0,-4 0-1 0,2 4 1 16,-2-4-1-16,-2 2 3 0,1 4 3 0,3 1 2 0,-8-1 1 16,6 3 0-16,-2 3 0 0,0-3 1 0,1 4 5 15,3 0 4-15,-2 0 4 0,-2 2 6 0,2-1 4 0,-2 0 3 16,2 3 8-16,4-1 2 0,-3 2 0 0,3 0 2 0,-4 1-1 15,4 0-6-15,0 1-4 0,0 1-5 0,0 1-5 16,0 0-3-16,0 0-1 0,-6 0-6 0,6 1-5 16,-4 1 0-16,4 2 0 0,-2 0 1 0,2 2 2 0,-4 0 1 0,4 6-3 15,-6-2 1-15,6 4 1 0,0-2 2 0,0 4-1 16,0-2-1-16,6 2-2 0,-6 3 3 0,4-4 3 0,-2 3 1 16,2 1 1-16,2 0-1 0,-2-1 0 0,-1 1 1 15,1 1 5-15,2-2-4 0,-2 1-2 0,2-2 0 16,-2 0-2-16,-2-2 2 0,3 1 0 0,1-2 0 0,-6 0-3 15,4 0-4-15,-4-3 3 0,2-2 0 0,-2 0 0 0,0 1-6 16,4-1 2-16,-4 0 1 0,0-1 1 0,0-3 3 16,0-1-5-16,0-2 1 0,0 3-1 0,0-3 4 0,0 1 0 15,0-3 0-15,0 0 1 0,0 0-2 0,0 0 4 16,0 0-1-16,0-3 2 0,0 1-1 0,0-3-2 0,0 1-3 16,0-3-1-16,0-5 0 0,6 2 0 0,-6 0-2 0,4-3-1 15,-2 4 2-15,3-2 0 0,1-1 2 0,-2 1 0 16,-2 0-1-16,2-1-1 0,6 1 1 0,-5 0 2 0,3 0-2 15,-4 0 0-15,6 1-1 0,-8 0 1 0,9 3 0 0,-7 0-2 16,2 1 1-16,0 2 1 0,3-2 2 0,-7 2 1 16,2-1-3-16,2 3 2 0,-2-2-1 0,-2 3-1 0,2-1 0 15,-4 2-2-15,6 0-2 0,-6 0 1 0,5 2-4 16,1 3 2-16,-2-3-2 0,-2 7 7 0,2-2 0 0,6 2 2 16,-7-1 3-16,7 5 2 0,-6-3 6 0,2 2 0 0,0 1 2 15,1 2-2-15,-3 2 1 0,2-4 2 0,-2 2-2 16,2 0-1-16,1 0 0 0,3 0-1 0,-6 0-1 15,-2 1 0-15,2-3-4 0,2 0-3 0,-1 0 0 0,-3-1-2 16,2-2-1-16,-4 2-4 0,6-2 3 0,-6-2 0 0,4 0 0 16,-4 0 1-16,2-3-1 0,-2 2-3 0,4-3-8 15,2 1-6-15,-6-2-14 0,5 0-9 0,-5-2-16 0,2 2-18 16,-2-3-19-16,4 0-22 0,-4-3-18 0,6 2-21 0,-2-4-23 16,2-1-24-16,1-1-16 0,3-2-14 0,-4 0-19 15,9-4-18-15,-3 1-31 0,-4-3-53 0,5 0-83 0,-9 0-26 16,-2-1-4-16</inkml:trace>
  <inkml:trace contextRef="#ctx0" brushRef="#br0" timeOffset="16889.59">5186 1445 110 0,'0'0'487'15,"0"0"-97"-15,0 0-106 0,0-1-80 0,0 1-55 16,0 0-38-16,0 0-25 0,0 0-14 0,2 0-12 0,-2 1-14 15,5 0-15-15,1 4-19 0,0 0-20 0,-2 1-22 16,0 0-21-16,-2 6-26 0,2-3-32 0,7 1-35 0,-9-2-51 16,2 1-78-16,2 2-92 0,-6-5-42 0</inkml:trace>
  <inkml:trace contextRef="#ctx0" brushRef="#br0" timeOffset="17041.2">5259 1925 150 0,'0'-4'232'0,"0"-2"-111"0,0 1-100 0,4-1-82 0,-4-2-84 16,2 1-98-16</inkml:trace>
  <inkml:trace contextRef="#ctx0" brushRef="#br0" timeOffset="17807.34">4180 2686 243 0,'2'-2'209'0,"-2"0"-39"0,0 0-26 0,0 0-13 0,0 2-7 16,0 0-6-16,4 0-4 0,-4 2-2 0,6 0-1 0,-2 0 1 16,-2 0 1-16,2 0 8 0,3 1 10 0,-3-1 11 0,2 2 15 15,0 0 7-15,5-1 9 0,-5-1 4 0,4 2 4 16,-4-1-4-16,5 0-7 0,-5 0-9 0,4 1-8 16,0-3-9-16,5 0-11 0,-3-1-11 0,1 0-10 15,3 0-10-15,3 2-10 0,-3 1-9 0,1-3-11 0,6 0-9 0,-7 0-9 16,5 0-10-16,-5 0-10 0,7 0-4 0,-6 0-6 15,3 0-5-15,-1 0-4 0,0 0-5 0,3 0-1 16,-5 0-2-16,-5 0-2 0,-1 0-4 0,3 0-4 0,-8 0-10 16,0 0-15-16,5 0-17 0,-7 0-24 0,-2 0-35 0,2 0-43 15,2 0-51-15,-6 0-51 0,0 0-48 0,0 0-43 16,0 0-43-16,0 0-55 0,0 0-79 0,0 0-55 0,0 0-14 16,0 0 19-16</inkml:trace>
  <inkml:trace contextRef="#ctx0" brushRef="#br0" timeOffset="18156.21">4229 3098 254 0,'7'1'308'0,"-3"2"-85"0,2-3-60 0,0 0-36 16,0 2-18-16,9 2-7 0,-9-4-2 0,6 0-2 16,7 0-6-16,0 0-9 0,-3 0-12 0,5 2-14 0,-1 0-13 15,7-2-12-15,-4 0-7 0,4 0-9 0,-4 0-2 0,4 0-4 16,-1 0-1-16,-3 0-3 0,4 0-2 0,-4 0 0 15,-3 0-3-15,1 3-1 0,2-3-3 0,-7 1-4 0,-5 1-7 16,1-1-9-16,-2 2-14 0,1-1-20 0,-1-2-21 0,-4 1-23 16,1-1-30-16,3 0-40 0,-10 0-60 0,0 0-106 0,0 0-48 15</inkml:trace>
  <inkml:trace contextRef="#ctx0" brushRef="#br0" timeOffset="19461.16">5135 2542 92 0,'0'-1'133'0,"0"-1"-15"0,-2 0-6 16,2 2-7-16,-4-2-7 0,4 2-7 0,0-2 0 0,0 1-7 15,0 1-2-15,0 0 3 0,0 0-7 0,0 0-3 16,0 0-5-16,0 0-5 0,0 0-14 0,-7 0-1 0,7 0-4 16,-4 1-5-16,4 1-3 0,-2 0 0 0,2 2 0 0,-6-2 7 15,6 5 11-15,-4 1 5 0,4 2 5 0,-4-2 5 0,4 4 1 16,-7 2 4-16,7-1 2 0,0 2-4 0,0-2-9 16,0 3-3-16,0 1-7 0,7-1-4 0,-7 0-1 15,4 1-4-15,0-1-8 0,2-1-1 0,0 0-4 0,1-1-2 16,-1 2-2-16,4-1-3 0,-2 0-2 0,1 0-1 15,1 0 2-15,4-3-2 0,-1 2 0 0,1-1 0 0,3-1 0 16,-5-2-1-16,5 1 2 0,-7-1-4 0,7 0-4 0,-1-2-3 16,-10-1-2-16,9-1-2 0,-9-1-2 0,4-1 0 15,-3-1-4-15,-1 0 0 0,0 0 3 0,-2-1 0 16,2-1 2-16,-2-1-1 0,1-1 2 0,1-1-2 0,-4-2 1 0,2-1-1 16,2-1-2-16,-2 1-1 0,3-3-2 0,-1 0-2 15,2-1-3-15,-6 1 1 0,8-5 1 0,-5 4 0 0,-3 0 1 16,2 0 0-16,2-2-1 0,-2 2 0 0,-2 0 3 15,-2 0-2-15,4 1 0 0,-4 1 0 0,0 0 0 0,0-1 1 16,0 1 5-16,0 0 4 0,6 0 4 0,-6 0 4 0,0 3 7 16,0-3 6-16,0 3 7 0,0 1 6 0,0-1 5 15,0 1 2-15,0-1 1 0,0 1 4 0,0 1-3 16,0-1-1-16,0 1-5 0,0 1-8 0,0 1-10 0,0 1-8 16,0 1-3-16,0 1-7 0,0-1-5 0,0-1-8 0,7 4-2 15,-7-1 2-15,4 3-2 0,-4 4 2 0,4 0-5 16,-4-1 1-16,2 4 4 0,2 1 2 0,6-1 0 0,-7 4 2 15,7 1-1-15,-4-1 1 0,4 3 0 0,-3-4 0 0,7 3 1 16,-2-2 0-16,3-1-3 0,-3 0 0 0,-1-2 1 0,1-1 0 16,3 0 2-16,-3-1 0 0,2-2-3 0,-1 2 2 15,-3-5 5-15,5 0 0 0,-3-2 5 0,-2 0 2 16,3-4 7-16,3 1 3 0,-5-3 6 0,5 0 2 0,1-5 3 16,3 0 4-16,3-1 0 0,-2-3 0 0,2-3-3 15,-1 0 0-15,5-3-2 0,0-2-6 0,-6-2-1 0,1 0-6 16,5-3-7-16,-6-2-3 0,2-3-3 0,-7 0-2 0,1-3-1 15,-1 1 3-15,-1 1 0 0,-9 1 5 0,0-2 6 16,-2 3 2-16,-2 0 4 0,-2 2-1 0,-2-1-1 0,-2 1-3 16,-6 1-4-16,4 2-5 0,-7 0-3 0,-1 3-7 0,1 2-6 15,-1 0-13-15,2 3-11 0,1 2-19 0,-1 2-23 16,-3-1-30-16,5 4-36 0,-2 1-31 0,1 1-34 0,1 1-26 16,4-3-25-16,-5 6-15 0,5 0-11 0,2 0-4 15,-2 0-7-15,6 2-12 0,0-2-29 0,0 0-62 16,0 0-44-16,0 0-18 0</inkml:trace>
  <inkml:trace contextRef="#ctx0" brushRef="#br0" timeOffset="20178.64">6702 2817 60 0,'16'-6'321'0,"5"2"-102"16,2-1-87-16,-3 2-58 0,3-1-34 0,-2 1-23 0,1 3-9 15,-1 0-3-15,2 0-1 0,-3 0-2 0,3 3-1 16,-6 0-1-16,-7-2 1 0,7 1 2 0,-11-1-1 16,4-1-2-16,-6 0 1 0,-2 1 2 0,-2-1 1 0,0 0 3 15,-2 0-1-15,-2 0-1 0,-6 0 0 0,-3 0-1 16,-3 0 1-16,1 0 2 0,-1 4 2 0,-1-4 0 0,1 1 3 15,-1 1 4-15,1-1 1 0,-1 2 4 0,5-1 5 0,-5-1 4 16,3 0 2-16,1 1 1 0,-1 2 5 0,8-1 2 16,-5-1 7-16,5 0 1 0,-4 0-1 0,6-1-1 0,2-1-3 15,-3 0-1-15,5 0-2 0,-6 1-4 0,6 3-2 16,-4-4-4-16,4 0-3 0,0 0 1 0,0 0-2 0,0 0 0 16,0 0 1-16,0 0 0 0,4 0 0 0,-4 0 2 0,6 1 2 15,-6-1 2-15,0 0 4 0,5 0 1 0,-5 0 2 16,2 0 2-16,-2 0 3 0,4 0 3 0,-4 0 0 0,6 0 1 15,-6 1-2-15,4-1-2 0,0 3-3 0,-2-3-5 0,5 0-6 16,-3 2-7-16,2-2-5 0,4 1-7 0,1 1-7 16,-5 0-10-16,4 0-13 0,-4 0-17 0,5 0-21 0,-7 1-21 15,2-2-22-15,4 1-19 0,-3-2-34 0,3 0-32 16,2 0-39-16,-12 0-59 0,11-2-79 0,-11 2-49 0,10-4-21 16</inkml:trace>
  <inkml:trace contextRef="#ctx0" brushRef="#br0" timeOffset="21143.62">8039 2483 66 0,'0'-4'350'0,"0"-1"-78"0,0 3-71 0,0 0-56 0,0-2-38 15,0 3-24-15,0 1-18 0,0 0-9 0,0 1-7 16,-4 5-8-16,4-4-3 0,-2 5-1 0,2 1 0 0,-4 3 0 16,-3 3 3-16,3-2 8 0,-2 3 9 0,0 2 6 0,2 1 5 15,-7 1 1-15,-1 2 2 0,6 2 5 0,-9 0 3 0,3 1-3 16,-5 0-5-16,3 0-5 0,-3-2-5 0,5 0-5 16,-2 1-4-16,-3-4-6 0,-2 2-10 0,3 1-2 15,-3-4-6-15,1 0-1 0,1-3-3 0,-8-2-2 0,9 1-4 16,-1-2-4-16,1-4 3 0,-1 1-4 0,1-2-3 0,3-1 0 15,-3-1 2-15,1-1-3 0,5-2 1 0,0-2-1 0,-3 0 0 16,3-2 0-16,4-1 0 0,-5 0-3 0,5-3-3 16,2 2 0-16,-6-5 0 0,8-2-2 0,-3 1-4 15,5-3-5-15,0-3-2 0,-6 1-4 0,6 0-3 0,0-2-2 16,6 0-3-16,-6-1-2 0,5 1 0 0,-3 2 4 0,2 0 0 16,2 1 2-16,-2-2 2 0,0 4 0 0,5 0 1 15,-5 1 2-15,2-2 6 0,-2 2 0 0,8 3 1 0,-5-3 1 16,7 3 1-16,-8 1 1 0,9 1 1 0,-3 2-2 15,5 1-6-15,-3 0 5 0,3 2 2 0,-1 1 0 0,1 1 2 16,1 2 1-16,3 0 0 0,0 4 3 0,-5-3 5 0,5 5-1 16,-5 0 0-16,7 2 0 0,-6 2 0 0,3 2 0 15,-3-1 2-15,2-2 1 0,1 3 0 0,-3 2 1 0,-7 0 0 16,7-1 2-16,-5-1 1 0,9 0 0 0,-11 1-1 16,2-3 0-16,3 2-1 0,-9 0-2 0,9-1-3 0,-9 2-6 15,4-3 2-15,-4 0 0 0,7 0-2 0,-5-2 3 0,0 0-2 16,1 1 1-16,-3-3-1 0,4 0-2 15,-4-1-14-15,0-1-15 0,-1-1-20 0,-3-1-25 0,2 1-25 0,-4-2-29 16,6-1-30-16,-2-1-31 0,-4-2-36 0,6-2-58 0,-6-1-92 16,4-3-59-16,-4-1-26 0</inkml:trace>
  <inkml:trace contextRef="#ctx0" brushRef="#br0" timeOffset="21744.31">8506 2441 111 0,'0'-2'432'0,"0"2"-100"0,0 2-88 0,2 1-65 0,2-1-38 15,3 6-20-15,-3-6-4 0,-2 6 6 0,2 0 7 0,2 5 0 16,-2-1-4-16,2 5-8 0,5-2-4 0,-1 4-1 15,3 2-6-15,-7 1-5 0,8 3-3 0,-1 0 1 0,-3 0-1 16,4 2-1-16,-1-3-8 0,-3 0-9 0,3-1-3 16,-5-1-8-16,-2 2-9 0,4-3-9 0,-8-3-8 0,9 1-3 15,-7-2-4-15,-2 0 3 0,2-1-6 0,9-1-6 16,-9 1-5-16,2-4-2 0,-2 3-2 0,6-5-2 0,-8 2-6 16,3-2-5-16,1-2-1 0,-2 0 1 0,-2 0 1 0,2-3-6 15,2-1-4-15,-2 0-10 0,-2-2-6 0,-2 0-17 16,5-1-21-16,-5-1-29 0,0 0-39 0,0-1-41 15,6-3-42-15,-6-2-41 0,4 4-43 0,2-7-41 0,0-1-60 16,5 0-91-16,-5-3-40 0,-2 1-4 0</inkml:trace>
  <inkml:trace contextRef="#ctx0" brushRef="#br0" timeOffset="22153.1">9052 2332 376 0,'0'-5'338'0,"0"-1"-89"15,0 1-69-15,-6-1-48 0,6 2-21 0,-4 1-13 0,4 3-10 16,-2 0-8-16,2 0-3 0,-5 4-5 0,-1 2-4 15,0 2-2-15,2 2 7 0,-6 1 5 0,3 3 9 16,-3 2 7-16,0 1 4 0,-3 1-1 0,7 3 2 0,-8 2-4 16,7-2-5-16,-5 3-3 0,4 0-2 0,-5 4-6 0,3 0 0 15,-2-1-4-15,3 3-6 0,-3 1-6 0,2 0-10 0,-1 1-8 16,1-2-8-16,4 1-5 0,-5 1-10 0,5-1-7 16,0-3-2-16,2 1-5 0,-2-4-1 0,1 1-3 0,3-5-2 15,-2 3-2-15,-2-6 1 0,6-1 1 0,-4-2 0 16,4 0 0-16,0-3-1 0,0-3-4 0,0 0-13 0,0 0-18 15,0-5-26-15,0 0-32 0,0-1-33 0,0 0-36 16,0-1-37-16,0-1-36 0,4-1-36 0,2-1-39 0,-2-4-59 16,-2 2-72-16,3-3-41 0,5 4-11 0</inkml:trace>
  <inkml:trace contextRef="#ctx0" brushRef="#br0" timeOffset="22924.25">9443 2823 328 0,'-11'-7'359'0,"1"1"-94"0,4-1-79 0,-7 5-53 0,5-1-32 15,-4 0-21-15,1 0-12 0,1 3-6 0,0 0-5 0,-3 3-6 16,-1 1-9-16,1-1-10 0,7 3-8 0,-8 2-5 16,8-1-1-16,-7 3 0 0,5 1 2 0,-9 0 0 0,11 2 1 15,-4 3 2-15,4-1-2 0,-1 0-1 0,1-2 0 0,2 3-5 16,-6 0 0-16,8-1-3 0,-3 0-1 0,1 4-1 15,-2-3 0-15,6-1 0 0,-4 2-2 0,4 0 0 16,0 0-2-16,4 1 1 0,-4-2-1 0,0 1-1 0,6-1 0 16,3-2 0-16,-1 2-1 0,2 0-1 0,5-3 2 0,-3 0-1 15,-2-2 0-15,7 1-1 0,0-3 1 0,-7 0-2 0,6-2 0 16,-3 0 1-16,3-1-2 0,-1-3-1 0,-3 1 0 16,3-1 3-16,-3-2 1 0,-4-1-1 0,5-1 0 15,-7-2-1-15,10-3 3 0,-9-1-2 0,7-1 1 0,-8-1-3 16,5-3-1-16,-1 2 8 0,0-4-3 0,-3-1-4 0,3-2 1 15,-4-3-2-15,6 1 0 0,-3-5-2 0,-7 0 0 16,8-4-9-16,-6-6 4 0,-2 2 3 0,2-1 0 0,3-2-1 16,-3 2 0-16,-4 1 3 0,2 2 0 0,-2 2 2 15,0 2 0-15,0-1 1 0,0 6 5 0,0-1 2 0,0 1 5 0,0 3 1 16,0 1 2-16,0 1 3 0,0 0 2 0,-2 4 1 16,2 0 5-16,0 0 8 0,0 2 11 0,0 2 7 15,0 1 8-15,0 1 6 0,0 1 7 0,0 2 5 16,0-1 0-16,0 2-2 0,0 1-4 0,0-2-6 0,0 1-7 15,-4 2-8-15,4 0-9 0,-7 0-8 0,3 2-9 0,2 2-8 16,-2 2-7-16,-2-2-5 0,0 4 0 0,-3 3 2 0,3 1 2 16,-4 1-2-16,4 2 4 0,0 2 1 0,-1 1 1 15,3 4 1-15,-2-2-2 0,6 3 1 0,-4-1 1 0,4 2 2 16,4 0-1-16,-4 2-1 0,6 0 2 0,0 0-2 0,-1 1 2 16,5 0 1-16,-4-1 0 0,6 0 0 0,-3-2 1 15,-3-1-1-15,4-1-1 0,-4 1-1 0,5-2-3 16,-5-3-5-16,4 2 0 0,-3-3-2 0,3-1-1 0,-8-1-1 15,8 0-2-15,-6-2-2 0,7 0-6 0,-9 0-10 0,8 0-19 16,-6-3-24-16,-2-1-27 0,9 0-31 0,-7 2-32 0,2-4-33 16,0-3-28-16,3 2-24 0,-3 0-22 0,6-6-27 15,-12 0-39-15,6-3-70 0,9-1-55 0,-3-2-20 16</inkml:trace>
  <inkml:trace contextRef="#ctx0" brushRef="#br0" timeOffset="23550.28">9937 2753 455 0,'0'-7'433'16,"0"2"-124"-16,0 2-109 0,0 2-75 0,0 1-47 15,0 0-24-15,2 1-7 0,-2 6-3 0,6-3-1 0,-2 4-2 16,0 1-1-16,-2 3-3 0,2 2-2 0,3-3 0 0,-7 4-2 16,6 1 1-16,-2-1-1 0,-2-1 2 0,-2 4 1 15,4 0 1-15,-4-2 2 0,6 2-4 0,-6-2-4 16,4 3-4-16,-4-2-2 0,5-1-1 0,-5 1-2 0,2 2-8 16,4-7-1-16,-2 0-3 0,0 0-1 0,-4-1-2 0,2 0-2 15,2-2-3-15,3-1-1 0,-3-1 2 0,2-1-2 0,0-1-5 16,0-3-6-16,5 2-8 0,-1-8-9 0,-4 2-1 15,9-4-16-15,-9-2-11 0,6 0-12 0,-1-5-7 0,-1 1-6 16,0-2 2-16,3-1 4 0,-3 0-1 0,-4 2 14 16,-2-2 11-16,2-1 19 0,-6 1 9 0,5 3 9 15,-5-2 9-15,0 3 7 0,0 1 9 0,-5-1 9 0,5 3 8 0,-6-3 4 16,2 2 10-16,4 2 10 0,-2 1 12 0,2 1 4 16,-4 1 3-16,4 0 0 0,0 2-3 0,4-1-7 0,-4 3-8 15,0 0-10-15,0 0-9 0,0 3-8 0,0 1-7 16,2 2-5-16,-2 2-1 0,4-1 2 0,2 2 4 0,-1 3 7 15,-3-2 2-15,-2 1 3 0,4 3 3 0,2 0 4 0,-2-1 2 16,0 1 0-16,5-1-1 0,-5 1-1 0,0-1-1 16,-2-2-2-16,8 3-2 0,-4-4-4 0,1 3-4 15,-3-5-4-15,6 0-4 0,-6-1-3 0,5-2 0 16,-1 1 1-16,-2 0-1 0,4-3 6 0,3 0 7 0,1-1 4 0,-1-4 6 16,-3-2 6-16,6-2 3 0,1-2 6 0,6 2 10 15,-7-6 7-15,5 2 3 0,-5-5 8 0,7 1 3 0,-6-1 4 16,-1-3 7-16,-1-4 5 0,-3 2 0 0,-1-2-3 0,-1 5-5 15,-4-2-7-15,4-1-7 0,-5 2-9 0,1-1-9 16,-6 1-16-16,4-1-11 0,-4 2-12 0,-4 2-9 0,-2 4-11 16,1-2-19-16,-1 5-19 0,0-1-32 0,-4 3-43 15,3-1-58-15,-1-2-58 0,-4 1-55 0,-3 3-50 0,3 1-43 16,2 2-51-16,3 0-68 0,-3 2-79 0,8 2-20 0,-6 2 15 16</inkml:trace>
  <inkml:trace contextRef="#ctx0" brushRef="#br0" timeOffset="33495.15">1765 4507 52 0,'4'-2'345'0,"3"0"-81"15,-7-1-70-15,4 0-48 0,-4 0-27 0,0 2-24 16,0 0-6-16,0-3-13 0,2 3-9 0,-2-1-11 0,0 1-11 16,0-1-11-16,0-1-9 0,0 3-9 0,0 0-14 0,0 0 1 15,0 0 0-15,0 0-1 0,0 0 3 16,0 0 1-16,0 0 5 0,0 0 4 0,4 3 3 0,-4-3 7 16,0 0 5-16,0 0 6 0,-4 0 6 0,4 0 9 0,0 0 4 15,0 0 2-15,0 0 5 0,0 0 6 0,0 0 2 0,0 0 4 16,0 0 1-16,0 0 0 0,0 0-1 0,0 0 5 0,0 2-1 15,-2-2 1-15,-2 0 1 0,4 0-1 0,0 0 1 16,0 0 1-16,0 0 1 0,0 0-1 0,0 0 3 16,0 0-2-16,0 0-3 0,0 1 1 0,0-1-2 0,0 0-2 15,-7 0-3-15,7 0-3 0,-4 0-6 0,4 2-6 16,0-2-5-16,0 0-4 0,0 0-6 0,0 0-3 0,0 1-5 16,0 4-4-16,-6-1 1 0,6 2-4 0,-4 0-2 0,4 1-1 15,-2 2 9-15,-2 3 7 0,-2 0 10 0,1 3 5 16,-1 2 9-16,0-1 11 0,2-2 7 0,-2 5 9 0,0-1-1 15,-1 2-4-15,3-2-3 0,-6 2 1 0,6-2-5 16,2 2-7-16,-9-4-5 0,5-1-13 0,2 1-2 0,2-3-12 16,-2 0-8-16,4 0-10 0,-6-3-9 0,6 1-4 0,-5-2-3 15,5-2 0-15,-4 1-9 0,4-2 2 0,0-2 1 0,0 1 1 16,0-1-1-16,0 0-1 0,4-4-3 0,-4 1-9 16,5 1-11-16,-5 1-18 0,0-3-24 0,0 0-27 0,0 0-34 15,6-3-44-15,-6 1-56 0,4 1-55 0,-2-3-52 16,2-2-42-16,9-1-33 0,-9-1-29 0,2-4-31 0,0 2-46 15,2-4-53-15,-6 0-16 0,3 3 22 0</inkml:trace>
  <inkml:trace contextRef="#ctx0" brushRef="#br0" timeOffset="33876.15">1993 4451 110 0,'6'-3'371'0,"-2"1"-95"0,-2 2-84 0,-2 0-58 0,4 0-34 16,-4 2-10-16,0 1-4 0,0 0 5 0,0 3 5 0,0 2 2 15,0 1 1-15,0-1-1 0,-4 4 1 0,4 1-2 16,-2 2-3-16,2-1-1 0,-4 2 1 0,4-1 6 16,-6 2 6-16,2-1-2 0,2 1-5 0,-3-1-8 0,-1 1-7 15,2-2 0-15,2 1-5 0,-2-2-8 0,0 1-16 16,4 1-6-16,-7-4-6 0,7 1 0 0,-4-1-4 0,4-1-10 16,-2 1-7-16,2-3-8 0,-4-1 0 0,4 3-6 0,-6-3-1 15,6 0-1-15,-6-1-3 0,6 2 0 0,0-4-4 16,0 1-13-16,0-2-18 0,0-1-22 0,0-1-32 0,0 1-32 15,0-2-31-15,6 1-39 0,-6-2-34 0,6 0-33 0,-6-2-36 16,0 2-55-16,0 0-94 0,4-12-43 0,-2 2-13 16</inkml:trace>
  <inkml:trace contextRef="#ctx0" brushRef="#br0" timeOffset="34360.07">1189 5112 223 0,'4'3'204'0,"6"1"-39"0,-4-2-26 16,5-1-11-16,-5 3-3 0,10-1-3 0,1 0-2 0,-7 1-5 16,7-1-8-16,5 1-7 0,-1 1-4 0,2-3-9 15,4-1-9-15,6 0-7 0,-6 3-5 0,4-3-1 16,8 0 1-16,-6-1 1 0,4 0 0 0,7 0-1 0,-7-1 0 15,6 0-4-15,3-4-3 0,-3 2-5 0,1-2-7 0,-1 1-5 16,0 1-4-16,1-1-4 0,-5 1-1 0,2-4 0 16,-5 4 1-16,1-2 1 0,-4 2 0 0,-2-2-2 0,2 2-3 15,-10-3-1-15,4 0-2 0,-5 0-5 0,3 1-4 16,-8 1-5-16,-1 1-3 0,1-1-3 0,-5-1 9 0,-2 1-9 0,-3 3-7 16,3-1-9-16,-4-1-12 0,-2 2-19 0,3 1-23 15,-3 0-21-15,-4 0-42 0,2 0-23 0,-2-1-30 16,-2-3-31-16,2 0-28 0,-4-2-34 0,4 6-57 0,-7-10-95 15,3-2-31-15,2 3-5 0</inkml:trace>
  <inkml:trace contextRef="#ctx0" brushRef="#br0" timeOffset="34873.68">1526 4451 103 0,'-7'0'222'0,"7"0"-39"0,0 0-32 0,0 0-21 15,7 0-15-15,-7 0-10 0,4 0-6 0,-4-3-6 16,2 3-6-16,2 0-7 0,6 3-3 0,-4-2-1 0,7 1 2 15,1-1 3-15,3 2 3 0,6-1 7 0,-1-1 7 16,3 0 8-16,8 3 6 0,0-2 0 0,0-1-1 16,0-1-2-16,0 0-2 0,9 0-6 0,-7 0-8 0,6 0-7 0,-3-1-9 15,-3-1-8-15,6-2-5 0,-8 3-10 0,6 0-9 16,-6-1-10-16,-6-1-5 0,0 2-6 0,0-1-8 16,-6 1-4-16,-3-2-5 0,3 1-3 0,-4 2-1 0,-7 0-5 0,0 0-5 15,3 0-11-15,-7 0-16 0,-2-1-24 0,6-2-26 16,-4 1-28-16,-1 2-31 0,-3 0-30 0,-2 0-31 0,4 0-24 15,-4 2-21-15,0 1-19 0,0-3-38 0,0 0-70 16,0 0-56-16,0 0-13 0</inkml:trace>
  <inkml:trace contextRef="#ctx0" brushRef="#br0" timeOffset="37734">3609 4523 393 0,'11'-10'322'0,"-1"-4"-116"0,2 0-84 0,-1 2-50 15,5-1-29-15,-3-1-14 0,3 0-7 0,5 5-4 0,-5-1-3 16,1 1-3-16,-1-2-2 0,-5 1-5 0,5-1-2 16,-5 1-3-16,-5 2 0 0,-2-1-2 0,-2 0 2 15,2 1 1-15,-4-1 2 0,-4 5 4 0,2-4 2 0,-8 1 9 0,-1-2-3 16,-5 2 3-16,-1 2 1 0,-4 2 7 0,3-2 3 15,-7 2 4-15,6 0 2 0,-7 1-1 0,3 2 10 16,-4 2 8-16,0 1 6 0,0 0 0 0,0 2 2 0,-4-1 1 16,9 5 1-16,-5-1-1 0,0 1-2 0,8 0 2 0,-1-1-2 15,-3 7 1-15,6-2 3 0,1 1 3 0,-1 1 6 16,3 4 7-16,8-4 0 0,-5 3-2 0,5 4 4 0,0 1-3 16,6-1-4-16,0 0-6 0,0 1-5 0,6-1-9 15,-4 2-5-15,2-5-6 0,2 3-7 0,1 0-5 0,-3-1-3 16,6 0-4-16,-6-3-3 0,2-1-3 0,5 0-3 0,-5-2 1 15,4 0 2-15,-3 0 3 0,3-2 4 0,2 1 2 16,-1-3 3-16,-1-2 4 0,0 1 4 0,3-2-1 0,-3-1-2 16,2-2-4-16,3 1-5 0,-3-3-1 0,5 1-5 0,-1-2-4 15,3-2-4-15,4-2-4 0,-1-2-1 0,-1 1-3 16,6 0-1-16,2-2-1 0,-2-1-2 0,0 2 0 0,6-4 0 16,-11-1 3-16,9 0 2 0,-4 1 0 0,-4-3-8 15,-2-3-7-15,6-3-4 0,-5-2-11 0,1-2-10 0,-2-1-14 16,2-1-14-16,-7-2-11 0,5 0-3 0,-5-4-12 0,1 3-4 15,-1-4-4-15,1 0 6 0,-7-1-1 0,1 2 5 16,-5 3 7-16,4-3 3 0,-6 0 14 0,-2 2 8 16,2-2 12-16,-4 5 7 0,-4-3 7 0,2 3 7 0,-6 0 8 15,2 1 7-15,0 1 6 0,1 5 8 0,-5 0 5 16,8-1 7-16,-2 5 7 0,-2-1 7 0,-1 0 7 0,3 3 5 0,2-1 3 16,-2 4 4-16,0-1 1 0,4 2 1 0,-6-2 2 15,6 3 2-15,-4 0 1 0,4 5 0 0,-2-2 0 16,2-1-5-16,0 2-3 0,0 0-8 0,0 2-6 0,0 0-7 15,0 0-9-15,0 0-8 0,0 0-4 0,-5 0-4 0,5 2-5 16,0 0 0-16,0-1-1 0,0 2-2 0,-6 0 0 16,2 3 2-16,2 3-1 0,-2 4 1 0,4-2 5 0,-6 2 3 15,6 3 0-15,-4 0 4 0,4 1 2 0,-2 5 1 16,2-1 1-16,-5 1 1 0,5 0-3 0,0 1 1 16,0 2-2-16,0 0-1 0,0 1-2 0,0 1 1 0,0 2-3 0,0-2-3 15,0 3 0-15,5 0-2 0,-5 0 1 0,2 1-1 16,-2-3 1-16,4 0-5 0,-4-2 2 0,6-1-1 15,-6 0-2-15,4 1 4 0,-2-2-2 0,2-1-3 0,-4-3 1 16,6 1 4-16,-6-2 0 0,5-2 1 0,-5-3 0 0,2 3-3 16,-2-6 1-16,4 0 3 0,-4 2-3 0,6-4 0 0,-6-1-1 15,4-4 0-15,-4 3 1 0,4-4 1 0,-4 0 2 16,0 0-2-16,0 0 1 0,0-2 1 0,0-1 2 16,0 0-1-16,0 0 2 0,0 0-1 0,0 0-1 0,0-1 2 15,0-2 2-15,0 0 0 0,0 0-1 0,0-2-1 0,0-3-1 16,0 1-1-16,0-2-8 0,0 0-10 0,0-3-17 15,0-2-12-15,0-3-14 0,2-1-14 0,2-1-15 0,3-1-18 16,3-4-6-16,-4-1-4 0,5 1 0 0,1-6 1 0,-2 3 8 16,7 2 5-16,-3-1 5 0,3 4 7 0,-1-1 7 15,1 2 7-15,-1 3 7 0,1 1 5 0,4 2 3 0,-5 0 7 16,3 2 6-16,-3 2 10 0,3 0 6 0,0 2 5 16,-3 1 5-16,1 2 4 0,-3 3-1 0,-2-1 4 0,3 2 4 15,-3 1 2-15,3-1 3 0,-3 2-1 0,-6 0 4 0,-1 0 0 16,1 2 5-16,-2-1-1 0,-2 4-1 0,2-2 4 15,2 4 1-15,-2-1 7 0,-1 2 7 0,-3 1 3 0,0 2 7 16,0 2 5-16,0 1 4 0,0 1 1 0,0 0-1 16,0 1-3-16,0 1-2 0,0 2 0 0,0-1-3 15,0 0-1-15,0 1-2 0,0-3-6 0,0 4 2 0,0-4 1 0,0 2 0 16,0-3-1-16,0 4-1 0,0-6-4 0,4 3-2 16,-4-3 3-16,6 0-3 0,-6-3-5 0,4-1-3 15,2 0-3-15,-2-1-2 0,3 0-3 0,-1-1 1 0,0-2-1 0,4 1-1 16,1-4-1-16,1 1-2 0,2-3-5 0,-1-3-6 15,3 1-8-15,1-6-4 0,2-2-5 0,-3 0-5 0,1-2-4 16,5 0-6-16,-5-3 0 0,-1-1 1 0,1-2 5 16,0-1 5-16,-1 1 3 0,-1 0 6 0,-3 2 6 15,-6-1 8-15,4 1 6 0,-3 3 10 0,-3-3 5 0,2 0 5 16,-2 2 5-16,0 2 7 0,-4-3 6 0,-4 3 2 0,0 0-1 16,-2 0-3-16,0 4-4 0,1-1-2 0,-5-1-1 15,8 3-3-15,-8 1 0 0,6-1-1 0,-3 3 0 0,1 2 1 16,2-1 1-16,2 1-1 0,-2 0-3 0,4 0-5 0,0 2-4 15,-6 0-4-15,6 0-2 0,-4 2 0 0,4 2 0 16,-7-1 1-16,3 3 4 0,2 2 5 0,-2 1 5 0,-2 2 2 16,2 0 2-16,2-1-1 0,-3 2 1 0,-1 2-2 15,2-2-3-15,4 1-3 0,-2 3-5 0,-2-2-4 16,4 0 0-16,0-2 0 0,4 1-1 0,-2 0-4 0,8-3 0 16,-3 3 0-16,3-3-2 0,-4-1-6 0,5-2-8 0,-1 0-13 15,0 1-10-15,7-6-9 0,-1 1-14 0,1-6-6 0,6 1-4 16,-3-6-1-16,3 1 2 0,-2 0 6 0,-1-2 5 15,3-1 3-15,-2-4 10 0,-3 0 1 0,3 2 3 0,0-1 4 16,-5-2 4-16,1-1 4 0,-5 3 3 0,-6-1 2 0,-2 2 3 16,3 1 1-16,-3-1 3 0,-4 2 0 0,0 1 0 15,-4 0 2-15,-3 1 1 0,3 1 4 0,2-1 2 16,-8 0 1-16,6 2 2 0,-2 1 3 0,-1 0 0 0,1 0 1 16,2 1 5-16,-6-2 5 0,8 0 8 0,-9 0 7 0,7 4 7 15,-2-1 4-15,2 0 6 0,2 2 3 0,-2-1-1 16,-3 1-6-16,7-2-4 0,-4 3-5 0,4 0-6 0,-2 0-5 15,2 0-4-15,-4 0-4 0,4 0-3 0,-6 0-2 16,6 0-2-16,0 0 1 0,-4 0-1 0,4 0 0 0,-2 0-1 16,2 3-5-16,-4-2 3 0,4 1 3 0,-7-2 1 0,3 0-2 15,2 0 1-15,2 1 0 0,-4 2-1 0,4 0 3 16,-6-3-1-16,6 2-1 0,-4 2-1 0,4-4 0 0,-2 0 1 16,2 0 0-16,-5 0 1 0,5 0 0 0,0 0-4 15,0 0 1-15,-6 0 2 0,6 0 3 0,0 2 0 0,0 1 1 16,0-1 2-16,-4-2 2 0,4 0 8 0,-6 0 0 0,6 0 0 15,0 0-1-15,0 0 0 0,0 0-1 0,0 0-1 16,0 1-6-16,0-1 0 0,0 1-4 0,0-1-1 0,0 0-1 16,0 0-1-16,0 2-1 0,0 1 1 0,0-2 1 0,0-1-1 15,0 0 0-15,0 0 1 0,0 0-1 0,0 0 0 0,-4 0 0 16,4 0 1-16,-2 0 0 0,2 2 1 0,0-2 1 16,0 0-1-16,0 0 1 0,0 0 0 0,0 0 0 15,0 0 0-15,0 0-2 0,0 0 1 0,0 0-1 16,0 0 1-16,0 0 1 0,0 0 1 0,0 1 0 0,0 3 0 0,0-3 2 15,0 0 0-15,0 1 1 0,0 2-1 0,0-1 0 16,0 3 0-16,0-4 0 0,0 6 0 0,0-1 1 0,0 0-2 16,2 2-1-16,-2-3 1 0,4 1-2 0,2 1 1 15,-2-1 1-15,2 1 0 0,-1-1-2 0,1 0 1 0,0-1 1 16,-2-1 1-16,2 1 0 0,1-2-1 0,-1 0 1 16,-2-1 0-16,6 2 10 0,-8-4-4 0,9 1 0 0,-7 0-3 15,2 0-1-15,0-2 0 0,5-2 0 0,-7 0-1 0,2 0-10 16,4-1 3-16,-4 3 0 0,5-3 1 0,-5 2 0 15,6 2-3-15,-1-1-7 0,3-1-9 0,-8-1-9 0,7-5-11 16,1 4-12-16,-1-6-12 0,-3 2-11 0,4 0-9 0,-1-1-7 16,1 0 1-16,-1-1-1 0,-3 3 1 0,2-1 3 15,3 0 1-15,-3-1 4 0,-6 0 4 0,9 2 6 16,-3 0 3-16,-1 0 7 0,-1 1 4 0,0-1 8 0,3 4 7 16,-7-3 8-16,8 3 7 0,-3 1 5 0,1-2 3 0,-1 1 5 15,3 1 5-15,-6 1 3 0,3-1 3 0,-1-1 2 16,0-1 1-16,3 1 1 0,-5 2 4 0,-2 0 3 0,4-4 4 15,-7 2 6-15,-3 2 6 0,4 0 8 0,-4 0 8 16,0 0 10-16,0 0 5 0,-4 0 4 0,4 0 5 0,-3-3 0 16,-1 0-1-16,-6 2-2 0,8 1-4 0,-6 0-9 0,-5 0 1 15,7 0-2-15,-8 1 0 0,7 2 5 0,-5 0-1 16,4-1 3-16,-5 2 1 0,3 1 5 0,-2-1-3 0,3 2-2 16,-1 1-3-16,4-1-1 0,-5 5 5 0,9-3 2 0,-8 4 3 15,6 1 4-15,-2 0 1 0,-1 2 2 0,3 0-3 16,4-2-7-16,-2 2-6 0,2-2-6 0,0 2-7 0,0 0-6 15,0 0-7-15,2-1-5 0,2 1-2 0,3-1-1 16,-1-3-3-16,4 3-5 0,-4-3-1 0,9 1-4 16,-9-2 0-16,9 0 0 0,-7 0 1 0,6-2-2 0,-1-4 2 15,-3 2 0-15,5-1-2 0,-3-2 0 0,-2 0 0 0,11-3 0 16,-9 0-1-16,5-3-6 0,-1 0-6 0,1-4-6 0,-3 1-9 16,3-1-10-16,-5 0-13 0,5-3-12 0,-7-1-11 15,7-1-7-15,-1-4-6 0,-5 1-4 0,1-3-2 16,3-2 0-16,-3-1 2 0,-4-3 5 0,-2 0 5 15,5-1 9-15,-9 1 11 0,2 0 9 0,2 2 10 0,-6-2 8 0,-6 4 9 16,6-1 12-16,-4 3 8 0,2-2 6 0,-2 3 5 16,-3 1 6-16,3 2 8 0,2-1 12 0,-2 2 13 0,4 3 10 15,-4-1 8-15,4 4 7 0,0 1 6 0,0 1 6 0,0 1 1 16,0 0-5-16,0 2-7 0,0 2-12 0,0-3-9 0,0 0-12 16,0 3-9-16,0 0-13 0,0 3-7 0,0 0-7 15,0-1-5-15,0 2-1 0,0 2-2 0,0 2 1 16,0 0 0-16,-6 3 2 0,6-3 1 0,0 1 3 0,0 2-2 15,0 1 1-15,0 0 2 0,0-4 3 0,0 5 1 0,0-3 6 16,0 3 4-16,-2-3 3 0,2 1 4 0,0 2 4 16,0-2 8-16,-4 1 8 0,4 1 7 0,0 3 1 0,0-1 2 15,0 0 3-15,0 2-1 0,-5 0-2 0,5-1-8 0,0 1-11 16,0 2-8-16,0 1-4 0,0-4-11 0,0-2-4 16,0 4-2-16,0-1-1 0,0-1-2 0,0 1-2 15,0-1-2-15,0-3-1 0,0 2 2 0,0-2-3 0,0-2-1 16,5-4 0-16,-5 1 0 0,0-4 2 0,4-1-2 15,-4-1 3-15,0-1 2 0,0 2 3 0,0-3 2 0,0-3-1 16,2 0-2-16,-2-3 0 0,6 0 0 0,-6-6-2 0,4 0-6 16,0 0-6-16,-2-3-7 0,2 0-3 0,7-2-2 0,-9 2 1 15,2-1-3-15,2 2-1 0,4-1 3 0,-5 1 6 16,1 1 4-16,4 1 2 0,-4-1 1 0,1 0 2 0,-1 2 1 16,-2 2 0-16,6 0-1 0,-4 3 1 0,5 1-1 15,-1 1-1-15,-4-1 0 0,5 2 0 0,-5 0 3 0,4 2-2 16,-4 1 4-16,5 0-4 0,1 1 1 0,-6 2 0 15,9 0 2-15,-5 4 0 0,3-1-3 0,-7-2 1 0,8 4 0 16,-8-1 3-16,5 3 3 0,-7 0 1 0,2 0 1 16,0 3 2-16,-2-1 3 0,-2 3 1 0,-2-2 2 0,5 2 0 0,-5 1-1 15,6-1 0-15,-6 0-1 0,6 1-1 16,-6-1-2-16,4 1-2 0,0-2-1 0,-4 0-2 0,2-2-3 16,-2 0-2-16,4-1-2 0,3-1-3 0,-3-1-10 0,-2-2-15 15,2 0-21-15,-4-3-20 0,0 2-25 0,6-5-28 0,-6-1-35 16,4-1-34-16,3-5-28 0,-1 2-30 0,0-3-35 15,-2-6-63-15,6 0-104 0,-3-2-44 0,-3 1-7 0</inkml:trace>
  <inkml:trace contextRef="#ctx0" brushRef="#br0" timeOffset="37926.48">6635 4289 8 0,'-10'-19'573'0,"-2"1"9"16,1 4-83-16,5 2-168 0,-4 4-131 0,6 3-85 15,4 0-56-15,-2 0-46 0,2 4-40 0,0 2-42 0,2 5-49 16,-2 2-66-16,4 4-102 0,2 0-115 0,-2 2-84 16,-2-1-25-16</inkml:trace>
  <inkml:trace contextRef="#ctx0" brushRef="#br0" timeOffset="39769.71">2706 5916 253 0,'-4'4'258'0,"-2"0"-60"0,1-1-47 15,3 2-25-15,-2 0-14 0,-2 1-8 0,2 0-2 0,2-1 0 16,-2 2-3-16,-3 3-1 0,3-1-7 0,2 2-2 16,-2 0 0-16,-2 2-3 0,2-3-1 0,-2 3-1 0,1 0 1 15,3-1 0-15,-2 2-2 0,-2-2-1 0,2 1-7 0,2 1 4 16,-2-1 6-16,-2 0-1 0,1 3-6 0,5-1-6 15,-2-1 0-15,-2 0 1 0,4 3-1 0,-6-4-4 0,6 0-12 16,-4-1-4-16,4 2 1 0,0 1 1 0,4-1-3 16,-4-2-7-16,6 1-7 0,-6 1-6 0,0-2-5 0,0-1-3 15,4-1-5-15,-4 1-6 0,2 1-1 0,3-2-2 0,1 2-1 16,0-2 1-16,-2-2 0 0,6 2-2 0,-8-2-2 16,9 0 1-16,-1 0-2 0,-4-1-1 0,5-2-2 15,-1 1 0-15,0 0 1 0,3-3 0 0,-3-1 0 0,5-2 0 16,-3-2 1-16,0 0 1 0,7-3 2 0,-7 3 0 0,5-4-3 15,-7 1-3-15,11-2 0 0,-9-1-4 0,-1-3-6 0,1 3-1 16,2-3-4-16,-1-2-1 0,-7 5 0 0,4-4 0 16,-5 2 2-16,5 1 3 0,-8 0 4 0,2 2 0 0,-4 0 1 15,6 0-1-15,-6 0 4 0,4 0-1 0,-4 1 2 16,0 0 1-16,0 1-2 0,3-1 4 0,-3 1 0 0,0 2 1 16,0 1 0-16,0 1 0 0,0 0-2 0,0-4-1 15,0 2 1-15,0 1-1 0,0 0 0 0,0 0 0 16,0 2-1-16,0 0 0 0,0 0 0 0,-3 0 1 0,3 2-1 15,0 0-1-15,0 0 2 0,0 1-3 0,0 2 4 0,0-1 2 16,0 4 3-16,0 0 5 0,0 2 0 0,0 2 0 0,0 1 0 16,0-6 2-16,0 3-3 0,0 1 6 0,3 2-2 15,1 2-7-15,2 1 0 0,0-1 0 0,-2-1 1 0,7 2 1 16,-5-1-3-16,4 0-7 0,0 0 1 0,-3-1 0 16,3-2 1-16,-4-1 1 0,9 0 0 0,-9 0 1 0,6-2 1 15,-1-1-2-15,-1-1 4 0,2-3 1 0,-1 3 0 0,3-4-2 16,-2-3 1-16,-1-2-1 0,5-1 0 0,-3-2 2 15,1-3-4-15,3-1 0 0,-5 1 0 0,5-6 2 0,1-1 2 16,-1-1-1-16,1-3-2 0,-1 2-2 0,-7-4 4 0,5 0-2 16,-3-1-1-16,-6-4 1 0,5-1-1 0,-1 3 2 15,-4 0 1-15,-2-1 0 0,-4 1-1 0,0-1 3 16,0 2 0-16,-4 0-3 0,-2 2-1 0,-4 0-1 0,-1 0 1 16,5 3 2-16,-4-1-2 0,-3 2-3 0,7 2-2 15,-8-1 0-15,8 6 2 0,-5-2-9 0,5 2-9 0,-4 2-16 16,-1 0-21-16,5 2-24 0,2 4-30 0,-6-2-32 0,8 2-35 15,-2 2-31-15,4 0-27 0,-7 0-23 0,7 0-15 16,-4 2-15-16,4 2-22 0,0-4-42 0,0 0-59 0,4 1-33 16,3 2-2-16</inkml:trace>
  <inkml:trace contextRef="#ctx0" brushRef="#br0" timeOffset="40297.67">3959 6179 354 0,'4'2'443'0,"-4"1"-77"16,6-3-69-16,-6 0-50 0,4 0-30 0,-4 0-18 0,2 0-9 15,-2-3-8-15,0 1-6 0,0 2-11 0,4 0-10 16,7 0-12-16,-5 0-13 0,4 0-9 0,2 2-10 0,-1 1-6 16,3-1-5-16,5 1-3 0,-3 1-5 0,5-1-9 0,-4 1-11 15,-1-1-15-15,1 1-8 0,-1 1-7 0,1-1-10 16,-3-2-9-16,-1 0-5 0,-3 2-2 0,7-3-4 15,-11 0-1-15,8 1-4 0,-8 1-4 0,7-2 1 0,-3 1-4 16,-4-1-7-16,5-1-16 0,-3 0-19 0,-2-1-24 0,7-1-30 16,-7 2-37-16,4 0-39 0,-4 2-38 0,5-1-34 15,-3 2-27-15,-6-1-20 0,8-1-18 0,-6-1-21 0,-2-1-42 16,-2 1-87-16,0 0-38 0,-2-5-3 0</inkml:trace>
  <inkml:trace contextRef="#ctx0" brushRef="#br0" timeOffset="40573.46">4062 6549 387 0,'6'0'409'15,"4"0"-113"-15,1 0-93 0,-1 0-69 0,0 0-44 16,3 2-25-16,3 0-15 0,-1 0-10 0,1 1-5 0,1 3-8 16,6-4-11-16,-7 3-10 0,5-1-13 0,-5-1-14 0,7 1-12 15,-2-1-12-15,2 2-16 0,-3-3-14 0,1-2-18 16,-3 3-21-16,7-3-28 0,-6-3-38 0,2 1-53 0,-5-3-54 16,1 4-40-16</inkml:trace>
  <inkml:trace contextRef="#ctx0" brushRef="#br0" timeOffset="41466.01">5149 6080 413 0,'-4'0'549'0,"-6"0"-84"0,8 1-113 0,-2-1-87 15,-3 0-61-15,3 0-40 0,2 0-23 0,2 0-15 16,-6 3-11-16,6 0-13 0,-4 3-12 0,4 2-14 0,0 1-8 16,0 3 1-16,0 0 0 0,4 2 3 0,-4 1 4 15,6 1 1-15,-4 1 0 0,-2-1 4 0,4 4 2 0,-4-3-7 16,7 1-6-16,-3 0-8 0,-2 0-3 0,-2 1 0 0,4 0-3 15,-4-4-8-15,6 1-8 0,-6 1-4 0,4-2-3 16,0-2-1-16,-2 2-3 0,5-5-8 0,-3 2-2 0,0-2-4 16,-4-2-6-16,2 2-3 0,-2-4-2 0,4 3-3 15,2-3-1-15,-2 0 0 0,-2-1 0 0,3 0 0 0,1 0 2 16,0-2 3-16,-2 0 0 0,2-2-1 0,5-1 2 0,-5-1 0 16,8-2-7-16,-1 1-10 0,3-4-11 15,5-1-14-15,-5-1-15 0,7-3-15 0,-6 0-19 0,-1-2-14 16,1-1-9-16,-3 1-4 0,3 1 0 0,-5-2 4 0,-1-1 10 15,-1 1 11-15,-4 1 16 0,4 2 14 0,1 2 13 0,-7-3 12 16,2 2 12-16,0 0 8 0,-2-1 4 0,-1 3 4 16,-3-1 5-16,4 2 4 0,-4-1 5 0,6 1 4 0,-6 0 6 15,0 3 5-15,0-1 4 0,0 2 5 0,0-1 5 0,4 1 1 16,-4 3 0-16,0-2-4 0,0-1-4 0,0 2-7 16,-4 1-4-16,4 1-8 0,-6 2-3 0,6-1-4 0,-4-2-1 15,4 5-2-15,-3-1 5 0,3 3 6 0,-4 1 8 16,4 1 7-16,0 1 0 0,0 0 4 0,0-2-2 0,0 3 0 15,0 0-2-15,0 2-3 0,0 0-3 0,0 1-6 16,4 1-1-16,-4 1-2 0,3-1 4 0,1 0-15 0,6-1 7 16,-8 2 2-16,8-1-1 0,-3-2 4 0,3 2-1 0,-4-2 3 15,4-2-4-15,5-1 17 0,-9-1-8 0,7-2-5 16,1 1 1-16,3-3-3 0,-1 1 5 0,1-3-6 0,-1-3-2 16,7-3-2-16,-2 0 0 0,5-2 1 0,-5-4 2 15,-2-1 3-15,1-4-1 0,1-1 5 0,-4-2 4 0,-1-2 2 16,1 1 2-16,1-5 0 0,3-1-3 15,-11-2-1-15,3 0-3 0,1 1-3 0,-8-4-1 0,1 0-3 0,-3 0-1 16,0 2-2-16,-4-3-3 0,-4 2-2 0,0 1-1 0,-3 0-2 16,1 1-1-16,-4 2-2 0,4 3 3 0,-5-1-3 0,5 5-1 15,-4-3-2-15,-1 3-6 0,5 2-11 0,-4-1-18 16,6 3-22-16,2 3-31 0,2-1-26 0,-4 3-30 0,-3 3-36 16,3 0-35-16,2 3-34 0,2 1-26 0,0 1-17 15,0 1-15-15,0 4-22 0,0-1-42 0,2 5-90 0,-2-2-41 16,4 1 2-16</inkml:trace>
  <inkml:trace contextRef="#ctx0" brushRef="#br0" timeOffset="42182.97">6586 6324 36 0,'12'2'363'0,"3"-2"-68"0,-3 0-60 16,3 0-44-16,-3 0-29 0,-2 0-17 0,3 0-14 16,1 0-9-16,-8 0-10 0,11 0-8 0,-11 0-12 15,-2 0-8-15,2 0-12 0,-1 0-7 0,-3 0-6 0,-2 0-2 16,4 0-2-16,-4 0-3 0,0 0 1 0,-4 0-1 0,4 0-6 15,-2 2-4-15,-3-1-6 0,-5 2-5 0,4-1-8 16,-4 2-4-16,-3-1-5 0,-1 2-1 0,-3 3 4 0,5-7 3 16,-5 2 6-16,7 1 6 0,-11-1 11 0,9 1 10 15,-5-1 11-15,7 2 7 0,-2-2 8 0,3 1 17 16,-1-1-6-16,2-3-3 0,-3 2-6 0,7 2-5 0,2-3-10 0,-2 0-4 16,0 1-10-16,4 1-19 0,0-3 2 0,0 0-2 15,0 0-4-15,0 0-6 0,0 0-4 0,4 0-4 16,-4 0-3-16,4 0-4 0,-2 0-1 0,9-3-1 0,-5 1-2 15,14 1 1-15,-3-4 1 0,4 3-2 0,-3-3-1 0,9 1 0 16,0 0-4-16,-4 2-6 0,4-1-11 0,-7 2-21 16,3-2-23-16,-2 1-34 0,-1 1-40 0,-1 0-41 0,-5-2-39 15,3 1-36-15,-5 1-33 0,3 0-28 0,-3-5-35 0,3 0-55 16,-9 2-54-16,6-2-27 0,-1 0-5 0</inkml:trace>
  <inkml:trace contextRef="#ctx0" brushRef="#br0" timeOffset="42749.56">7768 5961 441 0,'0'2'441'0,"-2"0"-127"0,-2 3-110 16,-2-1-76-16,2 2-46 0,-7 1-26 0,-1 3-9 15,6 2-4-15,-9 1-2 0,3 1-1 0,2 1-4 0,-11 0-5 16,8 5 0-16,-3-3-2 0,6 4-3 0,-7-3 3 16,3 0 0-16,-5 1 4 0,9 1 4 0,-7-1 2 0,1-2 1 15,-1 1-4-15,1-4 6 0,-5-1-4 0,4 1 1 0,1-2-3 16,-1-1-1-16,1 0 0 0,-5-1-2 0,4-3-3 15,1-2-2-15,-1 0-1 0,1-2-6 0,-5 1-1 0,11-1-5 16,-7 0-4-16,5-2-1 0,-3-1-1 0,9-1-3 16,-4-2 0-16,2 0-1 0,-1-1-1 0,3 0 0 0,2-2-3 15,4-1 0-15,-2 0 2 0,2-5 0 0,2 1-1 0,-2 0 0 16,4 0 0-16,2 1-1 0,-1 1-1 0,5 0 6 16,-8-1 3-16,8 0 4 0,-4 1 3 0,5 1 3 0,-1-4 1 15,5 5 2-15,-3 1 6 0,11-2-3 0,-7 1 1 16,5-1-2-16,0 2 3 0,-3 0 2 0,7 2 1 0,-6 1 5 15,1 1 3-15,3 2 1 0,-2 0 1 0,1 0 3 0,-1 2 0 16,0-1-4-16,2 4-1 0,-3 1-5 0,-1-2-3 16,-3 4-5-16,9 0-7 0,-8 2-5 0,1-2-4 0,-1 3-2 15,-1 3-2-15,9 0-2 0,-8-2-1 0,-1 2 0 16,1-1-2-16,-1 2 0 0,1 1 1 0,-1-3 2 0,1 3-2 16,-1-5-3-16,1 2-6 0,-3 0-9 0,-1-1-12 0,1-2-12 15,-7 2-19-15,5-1-26 0,-2 1-21 0,-4-2-24 16,9 1-23-16,-9-2-23 0,11-2-24 0,-11-1-23 15,8-2-27-15,-7-2-34 0,3-2-68 0,-4-2-60 0,4 1-33 16,-3-2-8-16</inkml:trace>
  <inkml:trace contextRef="#ctx0" brushRef="#br0" timeOffset="43648.36">8740 5733 273 0,'0'-2'387'16,"2"0"-73"-16,-2-1-65 0,4 2-43 0,-4-1-22 15,0-1-10-15,0 1-2 0,6 1-2 0,-6 1-4 0,0-1-7 16,0 1-7-16,4 0-10 0,-4-3-13 0,0 3-9 0,0-1-9 16,0-1-8-16,0 2-9 0,0 0-6 0,0 0-9 15,0 0-9-15,0 0-8 0,0 0-11 0,0 2-5 16,0-1-6-16,0 2-2 0,0-2-2 0,0 0 2 0,0 1 0 0,0 1-4 15,0 0 3-15,0 2 0 0,2-2 0 0,-2 3 4 16,5-2 3-16,-5 3-3 0,6-1-2 0,-6 0 4 0,4 1-6 16,-4-2-1-16,2 2-3 0,-2 5-3 0,4-4-2 15,-4 2 4-15,6 2 3 0,-6 3 5 0,4-4 4 0,-2 2 3 16,3 3 4-16,1-1 4 0,-2 0 2 0,-2 0-1 0,8 0 2 16,-6 0 1-16,7 1-1 0,-9-4-4 0,8 1-5 15,-6 1-7-15,3-1-1 0,-1 0-5 0,-2 0-4 0,-2-2-6 16,2 1-5-16,2-2-1 0,-2 2-4 0,1-2 4 15,-3 5-7-15,2-2-2 0,6 3-4 0,-4-3 0 0,0 3 1 16,1-1-1-16,1-3 1 0,-6 3-7 0,8-2 1 0,-6-3 1 16,-1 2 2-16,1-3-2 0,2 1-3 0,-2-3 1 15,-2 1 2-15,2-1 0 0,-4-1 0 0,6 0 1 16,-6-3 1-16,5-1 1 0,-5-2 0 0,0 5 3 0,2-4 2 16,-2 0 8-16,4-1 8 0,-4 0 9 0,6 0 12 0,-6-1 13 15,6 0 12-15,-6-4 6 0,4 5 5 0,-4-2 0 0,4-1-6 16,-1-3-8-16,7-1-13 0,-4-3-11 0,4-1-11 15,1-3-8-15,1-3-7 0,5 0-5 0,-3-7 0 0,3 0-2 16,-1-4 3-16,1-2-4 0,-1-1-5 0,5 1 0 16,-5-3-3-16,5-2-1 0,-4 0-1 0,-1-1-2 0,3 3-3 15,-5-2 2-15,-1 3 0 0,3 2 0 0,-1 2 0 0,-3 1 0 16,3-1 0-16,-3 4-1 0,-6 1 1 0,9 2 0 16,-9 3 1-16,4 2 0 0,-6-2-2 0,5 4 1 0,-5 1-1 15,2 1-3-15,-2 2-2 0,2 2-10 0,0 3-9 16,-1 2-14-16,-3-2-23 0,2 1-33 0,-8 3-43 0,4 1-50 15,0 0-51-15,0 0-56 0,-2 0-63 0,2 1-49 0,-5 7-33 16,-1-1-18-16,0 2-15 0,2-1-17 0,2 5-43 16,-2-3-58-16,-7 6-1 0,5-1 26 0</inkml:trace>
  <inkml:trace contextRef="#ctx0" brushRef="#br0" timeOffset="44450.71">9633 6186 531 0,'0'-7'513'0,"-4"1"-86"16,-3 2-89-16,1-5-62 0,-4 4-43 0,0-1-27 15,3-1-21-15,-3 4-20 0,6-2-21 0,-2 2-25 0,-5 1-23 16,5 2-26-16,-6 2-23 0,3-1-20 0,-7 3-13 15,10 2-7-15,-7 1-1 0,-1 1 1 0,4 4 4 0,-7 0 2 16,0 3 3-16,-1 1 5 0,1 3 5 0,-1-1 2 0,1 0 1 16,1 4 1-16,3-2-1 0,-3 3 1 0,1-1-4 15,-1-2-1-15,3 3-4 0,3 1-1 0,-7-3-1 0,7 2-5 16,0-2-1-16,4 0-1 0,-5-1-3 0,9-1 0 0,-2-1-3 16,4 0 1-16,0-1-3 0,0-3 1 0,0-1 0 15,4-1-1-15,-2-4 1 0,2 1 2 0,3-2 2 16,-1-1 5-16,4-3 7 0,0 2 0 0,11-3 4 0,-4-4 1 15,1-3 0-15,3-1-4 0,2 0 0 0,4-1-4 0,-3-4-6 16,-1 1-5-16,6-2-5 0,-4-4-2 0,-2-1 3 0,5 0 0 16,-3-4-2-16,-6 0-1 0,2-2-1 0,1 1 3 15,-1 0-2-15,-4-4 0 0,-3 5-3 0,-2-3 0 16,-1 3 2-16,1-1-5 0,-8 0 3 0,-2 1-2 0,2 1 2 16,-4-1-1-16,0 3 1 0,0-1-1 0,-4 1-1 0,4 2 2 15,-2 1-2-15,-2-1 2 0,-2 3-1 0,0-3 3 0,2 3 1 16,2-2 2-16,2 2 2 0,-5 3-1 0,1-1 2 15,4 1 0-15,-6-1 0 0,6 1-1 0,-2 0 0 16,2 1 3-16,-4 2 3 0,4-1 5 0,-4 2 5 0,4 3 2 16,0-1 4-16,0 0 5 0,0 0 6 0,0 1 1 15,0 1 2-15,0 0-2 0,0 0-1 0,0 1-3 0,0 1-1 16,0 0-9-16,0 0-5 0,0 0-6 0,-6 1-6 0,6 1-2 16,-5 2-5-16,5 2 0 0,0 1-2 0,0 2 0 0,0 4 1 15,-2-2 1-15,2 4 0 0,-4 0 0 0,4 0 0 16,-6 3 1-16,6 1 0 0,-4 2 4 0,2-1-4 0,2 1-1 15,0 2 2-15,0 0 0 0,0 1-2 0,2 0 0 16,2 1 0-16,2-3-5 0,-2 2 5 0,-2-3 0 0,3 0 1 16,1-1-1-16,2-1-1 0,-6-2-6 0,4-2-3 15,-2 1-12-15,1-4-16 0,1 0-18 0,0-5-18 0,4 1-23 16,-8-1-28-16,2-1-36 0,3-1-39 0,-3 1-33 0,0-2-35 16,4-2-30-16,-4-2-35 0,7-2-40 0,-1-4-55 15,2 0-55-15,-5-1-32 0,9 2 3 0</inkml:trace>
  <inkml:trace contextRef="#ctx0" brushRef="#br0" timeOffset="45150.14">9997 6110 289 0,'2'-5'656'0,"-2"2"18"0,0 2-109 16,0-3-147-16,0 3-119 0,0 1-94 0,0 0-72 16,0 0-47-16,0 1-32 0,0 4-17 0,6 1-10 15,-2 2-10-15,0 2-8 0,2 3-4 0,5-1-2 0,-9 3-1 16,8 0 0-16,-6 0 0 0,7 1 0 0,-9 0 0 0,8 2 3 16,-6-3-2-16,-2-2 1 0,2 2-3 0,2-4-1 0,-1 0 0 15,-5 0 3-15,2-1-2 0,-2-1-1 0,4-2 1 16,-4 0-1-16,6 0 1 0,-6-1-1 0,4-2 1 0,-4 2-3 15,2-2 2-15,-2 1 0 0,4-3 0 0,-4 3 0 0,0-4 1 16,7 1 3-16,-7 1 0 0,0-3-1 0,0 0 1 16,4 0 2-16,-4 0-3 0,2-3-3 0,2 1-4 15,2 0-5-15,4-4-3 0,-3-1 0 0,3-1-5 0,-4-1-3 16,4 1 1-16,-3-1-2 0,3 1 5 0,-2-4 4 0,1 2 2 16,-5-3 2-16,2 4 2 0,-2 0 4 0,8-2 2 0,-7 2 9 15,-3 2 4-15,2-2 11 0,2 1 5 0,-2 1 6 16,0-1 10-16,-2 0 9 0,5 2 12 0,-3 1 9 15,-4-1 12-15,4 4 3 0,-4-1 8 0,2 1 4 16,-2 2 2-16,0 0-8 0,0 0-8 0,0 0-13 0,0 2-13 16,0 1-16-16,0-2-13 0,0 0-13 0,4 3-6 0,-4 3-7 15,6-1-2-15,-2 4 0 0,-2 0 0 0,3 1 1 0,1 1 0 16,-2-1 1-16,2 2 0 0,-2 2 1 0,-2 1 0 16,9-3-2-16,-7 3 0 0,2-3-1 0,0 1-1 0,0 1 1 15,-2-1-1-15,3 0-2 0,-1-2 0 0,-2 0 1 0,2-2 3 16,-2 1 1-16,-2-2 1 0,9-2 1 0,-7 2-1 15,6-6 5-15,3 2 4 0,-7-3 7 0,10 0 7 0,-1-2 4 16,6-2 8-16,-3 0 6 0,3-3 7 0,-1 2 2 16,-1-4 3-16,6-2 3 0,-7-2 6 0,9-3-3 0,-6-3 1 15,2-1-2-15,-3-4 0 0,-1 0 5 0,2 2 3 0,-5-3-2 16,1 1-8-16,-7-1 2 0,5 1-7 0,-3-1-1 0,-6 0-8 16,-2 1-10-16,3 1-9 0,-3 2-10 15,-4-3-6-15,0 0-5 0,-4 3-5 0,-3-1-3 0,3 4-4 16,-2-1-7-16,-4 2-15 0,3 1-23 0,-7 3-34 0,8 2-36 15,-11 0-41-15,11-1-46 0,-4 3-51 0,3 0-54 0,3-1-55 16,-6 1-45-16,4 5-34 0,0-3-30 0,1 2-38 16,3-1-69-16,-2 0-58 0,-2 1-3 0,2 2 37 0</inkml:trace>
  <inkml:trace contextRef="#ctx0" brushRef="#br0" timeOffset="55194.12">1619 8274 141 0,'4'0'134'0,"-4"0"-21"0,2 3-12 15,-2-1-9-15,0 0-8 0,0 0-8 0,0-2-7 0,0 0-6 16,4 0-7-16,-4 1-5 0,0 2-6 0,0-3-3 15,0 0 0-15,0 0-1 0,0 0 1 0,0 0-1 0,6 0 1 16,-6 2 0-16,0-2 0 0,0 0 1 0,0 1-1 0,0-1 1 16,0 0 1-16,0 0 3 0,0 0 6 0,0 0 5 15,0 0 8-15,0 0 4 0,0 0 6 0,0 0 6 0,0 0 7 16,0 0 5-16,0 0 5 0,0 0 2 0,-6 0 2 16,6 0 5-16,-4-1 5 0,4 1 4 0,-2 0 3 15,2 0 4-15,-4-2 2 0,4-1 4 0,0 2 3 0,0-1 0 0,0 2-3 16,0 0-1-16,0 2-5 0,0-1-2 0,0 2-5 15,0-1-5-15,0-1 0 0,0 2-3 0,-7-2 0 0,7 1 0 16,-4-1 1-16,2 3-1 0,2 2 5 0,-4 3 8 16,-2 0 11-16,2 1 2 0,2 4-4 0,-7 1-3 0,7 2-10 15,2 1-8-15,-4 1-14 0,4 2-17 0,-6-2-22 0,2 2-14 16,4 1-8-16,-2-2-8 0,-2 1-6 0,4 1-1 16,-7-2-3-16,3 0-1 0,2 1-3 0,2-3-2 0,-4 1-1 15,4-3 1-15,-6 1-2 0,2-1-2 0,2 2-1 16,-2-6 0-16,-3 4 1 0,7-1-1 0,-4-2-2 0,4-2 0 15,-2-2-2-15,2 1 1 0,0-3 0 0,0 2-3 0,0-3-2 16,0-4-4-16,2 2-1 0,-2-1-8 0,0-2-11 16,4 1-10-16,-4-2-19 0,0 0-26 0,7 0-42 0,-7 0-52 15,4-3-59-15,-4-2-65 0,2 1-63 0,-2-2-57 16,4-3-45-16,-4-1-33 0,6 0-23 0,-6-3-23 0,0 2-33 16,-6-1-37-16,6-1-2 0,-4 1 38 0</inkml:trace>
  <inkml:trace contextRef="#ctx0" brushRef="#br0" timeOffset="55605.23">1732 8300 199 0,'4'-3'434'16,"-2"2"-81"-16,-2-1-93 0,5 2-69 0,-5 0-39 15,6 0-23-15,-6 2-12 0,0-1-3 0,0 3-5 0,0 0 1 16,0 2-1-16,0 1-1 0,4 2-7 0,-4 1 3 16,2 2-5-16,-2-2 5 0,4 3 12 0,2 0-1 0,-6-1-4 15,4 2-1-15,-4 2 0 0,7-1-7 0,-7 1-4 16,4-2-11-16,-2 3-14 0,-2 0-4 0,4 1-8 0,-4-1-4 15,0-2-8-15,6 0-4 0,-6 0-4 0,4 0-6 0,-4 1-5 16,2 0-8-16,-2-2-1 0,0 1-6 0,0-3-4 16,0 0-3-16,0 3-1 0,5-5-1 0,-5 2-2 0,6-2-2 15,-6-3-1-15,0 0 0 0,0 1-1 0,0 0-1 16,0-3-5-16,0 1-7 0,0-2-10 0,0-1-18 0,0 1-21 16,0-2-27-16,0-1-33 0,0 3-36 0,0 0-33 15,0-4-30-15,0 4-26 0,0-4-20 0,0-4-21 0,0 2-19 16,0-4-27-16,0 6-48 0,0 0-65 0,0 0-31 0,0-10 2 15</inkml:trace>
  <inkml:trace contextRef="#ctx0" brushRef="#br0" timeOffset="55913.17">2065 8253 3 0,'0'-2'543'16,"0"0"12"-16,0 1-116 0,0-1-115 0,0 0-74 0,0 0-44 15,0 2-24-15,-2-2-10 0,2 2-4 0,0 0-10 0,0 0-12 16,0 2-21-16,0 2-25 0,0 1-24 0,-4 5-23 16,4 1-9-16,0 1-6 0,0 4 1 0,0 1 1 0,0-1 2 15,0 3-3-15,0 1 2 0,0-2-2 0,0 3-6 16,0-2-7-16,0-1-6 0,0 0-7 0,0 3-3 0,0-4 2 15,0 3-5-15,0-2-2 0,0 2-8 0,0-2-10 0,0-2-20 16,4 0-26-16,-2-1-44 0,-2-1-47 0,4 1-50 16,-4-2-51-16,0-3-47 0,0-3-46 0,0-7-57 0,0 0-88 15,0 0-47-15,0 0-3 0,0 0 21 0</inkml:trace>
  <inkml:trace contextRef="#ctx0" brushRef="#br0" timeOffset="56444.98">1193 8912 188 0,'6'0'384'0,"-6"0"-81"16,4 0-81-16,-4 0-58 0,2 0-34 0,2 0-23 0,7 0-6 16,-5 0-2-16,14 0 3 0,-3 3 6 0,6-2 4 0,4 1 6 15,6-1 3-15,0 2 3 0,10-1 3 16,1-1 3-16,3 0 2 0,-1 3 5 0,1-2-1 0,3-2-10 0,-1 0-7 16,1 0-10-16,4 0-14 0,-1 0-15 0,1 0-13 0,2-2-17 15,2-2-16-15,-6 3-9 0,1 0-8 0,-9-1-1 16,5-1-3-16,-5 2 3 0,-1-1-3 0,-6-2 1 15,1 1 1-15,-5-2 0 0,-6 2-1 0,6 0-3 0,-13-2 0 16,-1 4-4-16,2-3 0 0,-1 2-2 0,-7-1-2 16,-3 0 0-16,2 2-2 0,3-1-3 0,-9 1-5 0,4 1-11 15,-3 0-13-15,-1 0-20 0,-2 0-20 0,-4 0-28 0,6 0-28 16,-6 1-29-16,0-1-25 0,0 0-23 0,0 0-22 16,0 0-19-16,-6-1-21 0,6-2-24 0,-4-3-43 0,-2-2-80 15,-1 1-46-15,3 1-13 0</inkml:trace>
  <inkml:trace contextRef="#ctx0" brushRef="#br0" timeOffset="56945.88">1418 8222 322 0,'0'-1'279'0,"4"-1"-66"0,-4 1-51 15,6-3-34-15,-6 4-21 0,5 0-16 0,-1 0-11 0,-2 0-9 16,8 0-9-16,-4 0-8 0,5 0-4 0,-1 0-3 16,6 4 3-16,7-3 5 0,-2 1 8 0,2-1 11 0,8 2 12 15,-2-1 11-15,-3 0 10 0,12 1 11 0,-5 0 4 16,4 0-5-16,6-1 8 0,-3 0-1 0,3 0-3 15,5-2-4-15,-3 0-4 0,5 0-8 0,-3-2-8 0,7 0-2 0,-9 0-17 16,3-1-12-16,-5 2-13 0,7-4-12 0,-7 3-13 16,-3-3-7-16,-3 2-6 0,-6-2-5 0,-2 3-5 15,-9-2-5-15,3-1-10 0,-2 3-14 0,-9 0-22 0,3 2-32 16,-9 0-38-16,0 0-40 0,-2 2-40 0,-4 0-43 0,2-2-43 16,-2 0-40-16,0 0-53 0,0 0-99 0,-2 0-40 15,-8 0-10-15</inkml:trace>
  <inkml:trace contextRef="#ctx0" brushRef="#br0" timeOffset="58848.96">3605 8364 169 0,'10'-12'481'0,"5"4"-66"0,-9-3-143 0,6 3-113 16,-1-1-72-16,-1 0-41 0,0 2-23 0,3 0-12 0,1 1-8 15,-1 0-9-15,3 2-7 0,-5 1-6 0,1 2-4 16,2 0-2-16,-7 0-1 0,3-2-1 0,0 3 4 0,-8 0 4 15,3-2 7-15,1 2 7 0,-2-2 2 0,-4 2 4 0,-4 0 4 16,4 0 2-16,-6 0 6 0,-1-2 1 0,-3 1 7 16,0 1 5-16,-1 0 4 0,-1 0 5 0,-3 0 2 0,-1 0 3 15,-1 1 2-15,-5 3 2 0,5 1 3 0,-4-3-1 0,3 4 1 16,-7-1 1-16,6 1 2 0,3 0 4 0,-5 1 4 16,5 1 2-16,-7 1 0 0,4 3 3 0,7 0 0 0,-5-1 0 15,7-1-3-15,0 4 0 0,-3-2-4 0,3 6 0 0,6-1 0 16,2 0-4-16,-2 2 0 0,4-2-1 15,0 1-1-15,4 1-2 0,-2-1 1 0,2 2-4 0,6-2-4 16,3 2 1-16,-3-4 4 0,0 1-3 0,7-1 1 0,0 0 0 16,-1-3-4-16,5-1 0 0,-3 1-2 0,3-2-3 15,0-1-8-15,1-2-5 0,-1 1-1 0,2-3-2 0,-3-2-3 16,7 0-3-16,-8-2 1 0,8-1-4 0,-2-1 0 16,-1-1 1-16,3-1-1 0,-6-2-3 0,2 0-3 0,2-2 0 15,-3-3-1-15,1 1 1 0,4-5-2 0,-6 0-4 16,-3 0-4-16,3-5-1 0,-1-1-8 0,3-2-10 0,0-2-10 15,-9-2-8-15,3-4-8 0,4 0-9 0,-9-4-7 0,-6-4-4 16,5 5 4-16,-5-7-1 0,-2 2 10 0,-4 2 10 0,0-1 11 16,0 1 13-16,0 5 10 0,-4-2 5 0,2 6 6 15,-2-2 17-15,-7 4 6 0,9 0 10 0,-2 1 8 16,-2 2 12-16,2 4 13 0,2-4 12 0,-7 5 14 0,9 2 7 16,-2 4 9-16,2 0 1 0,0 3 1 0,0 1-2 0,0 0-4 15,0 3-7-15,0-2-12 0,0 4-10 0,0 0-16 16,0 1-14-16,-4 0-10 0,4 1-12 0,0 3-9 0,0 1-8 15,0 3-3-15,0 1-3 0,0 4 10 0,0 2 8 0,4 3-4 16,-4 1-5-16,2 1-2 0,-2 3-1 0,9-2 1 0,-9 5 1 16,2-2-10-16,-2 2-5 0,4-2 6 0,-4 5 8 15,6 1 2-15,-6 0 0 0,4 2-1 0,-4 0 3 16,2-1-1-16,-2 4-2 0,4-3-3 0,3-1-3 0,-7-1 1 16,4 1 1-16,-2-1 2 0,2 1-3 0,2-2-4 15,-2 1 2-15,-4 0 2 0,2-2 0 0,-2-1 0 0,4-2 0 16,-4-5 0-16,7 1-1 0,-7-3 4 0,0 1-1 0,0-2-4 15,0-2 4-15,0-1-4 0,0 2 3 0,0-3 1 16,0 1 0-16,0-3 0 0,0-3 1 0,0-1 1 0,0 2-2 16,0-3 2-16,4-4 1 0,-4-2 1 0,2 0 9 0,-2-2 15 15,0 2 19-15,0 0 14 0,0-2 12 0,0-2 7 0,0-1 2 16,0-3-3-16,0-2-8 0,0-1-14 0,0-2-25 16,0-2-13-16,0-2-12 0,0 0-10 0,4-1-6 0,-4-3-12 15,6-1-9-15,-2-3-14 0,3 1-10 0,-3-3-17 16,-2-1-25-16,12-3-14 0,-1-2-15 0,-3-1-9 0,6 0-7 15,1 2 0-15,4 2 2 0,-5 2 0 0,1 6 6 0,-1 1-1 16,1 2-2-16,-1 1-5 0,1 4-2 0,-3 0-11 16,3 2 3-16,-5 3 9 0,5-1 13 0,-3 2 17 0,-1 3 19 15,-3 1 20-15,0 2 17 0,3 1 24 0,-7 1 9 0,-2 0 7 16,2 1 7-16,-2 1 0 0,1 2 0 0,-3-1 5 16,-2 4 4-16,6 0 5 0,-6 2 8 0,0 2 12 15,0 2 1-15,4 2 3 0,-4 2 8 0,6 0 7 0,-2 2 4 16,-2 0 2-16,3-2 2 0,1 3-9 0,-6 0 2 15,4-1 0-15,-2-1-4 0,2-2-7 0,6 2-7 0,-5-3-4 16,-3 0-5-16,2-2-3 0,6-2-1 0,-8 1-3 0,8-3-12 16,-5-2 4-16,1 2 2 0,0-3 0 0,-2-2 0 15,6 0 0-15,-3-2-2 0,5 0 1 0,-2-2 6 16,1-2-7-16,5-1-10 0,1-3-8 0,-1-1-7 0,5-3-8 16,-4-2-6-16,3 1-5 0,-1-2 2 0,-3-1 2 0,1-1 2 15,-3 0 11-15,3 1 8 0,-1-1 13 0,-5-1 14 0,-1 1 10 16,-4 1 14-16,5-2 17 0,-9 4 20 0,2-2 15 15,2 5 12-15,-2-2 10 0,-4 1 3 0,2 1 4 0,-2 2 0 16,4 2-10-16,-4 0-10 0,0 1-14 0,0 1-13 0,0 1-11 16,0-1-15-16,0 2-11 0,0 1-12 0,0 0-9 15,0 0-6-15,0 1-4 0,-4 2-1 0,2 0-5 16,-2 5 2-16,-2 0 2 0,6 3 4 0,-4 0 3 0,4 2 0 16,0-4 1-16,0 5 2 0,4-2 4 0,-4 2 0 15,6 1-2-15,-6 1-1 0,4-4 1 0,-2 2-4 0,9-1 1 0,-7-3-2 16,2 2-1-16,11 0 0 0,-11-3 1 0,10 0-1 15,-1 0-2-15,1-1 1 0,5-1-2 0,4-1-4 16,2-3-5-16,-3 0-6 0,3-3-11 0,-8-5-4 0,8 0-8 16,-7-2-5-16,3-3-6 0,-6-1-4 0,-1-2-2 0,1-2-1 15,-11-3 1-15,4-3-1 0,-1-1 2 0,-3 3 4 0,-6-1 2 16,-6 2 5-16,-3-2 2 0,-3 2 6 0,-3-2 7 16,-1 4 4-16,-1 0 5 0,-5 0 1 0,1 4 2 15,2 0 0-15,-1 3 4 0,3 2-4 0,-4-2 2 0,9 3 2 16,2 1 3-16,-3 2 1 0,9-1 1 0,-6 2 5 0,6-1-1 15,4 2 6-15,0-1 0 0,0 0 0 0,0 0 2 16,4 2 1-16,6-3-1 0,3 2-2 0,-3-1-4 0,6-5-5 16,5 1-10-16,0 1-9 0,-3 0-11 0,9 1-13 15,-6-2-7-15,6 0-8 0,-9 1-4 0,9-1 1 0,-6-1 7 16,2 3 7-16,-3-3 7 0,-3 3 14 0,-1-2 7 0,1 0 8 16,-3 1 6-16,-1-2 4 0,-3 5 1 0,1-4-3 15,1 3 3-15,-6-1 2 0,4 1 1 0,1-2 1 16,-5 5 2-16,-2-1 1 0,6 1 1 0,-7 0 6 0,1 1-2 15,2-1 5-15,-6 6 6 0,4 0 6 0,-4 3 10 0,2 0 23 16,-2-1 13-16,0 5 14 0,-2 2 5 0,2-1 1 0,-4 5 5 16,4 1 2-16,-6-1 5 0,2 4-11 0,4 1-5 15,-3 3-8-15,3-3-2 0,0-1 1 0,3 1-6 0,1-3-8 16,2-1-11-16,-2-1-10 0,2-1-4 0,5 0-1 0,1-2-6 16,2-4-5-16,-1 0-2 0,-3-2-1 0,7-2 0 15,3-1-2-15,3-1-6 0,-2-1-6 0,6-5 0 0,-5-5-2 16,5-1-3-16,-4-2-7 0,0-4-11 0,-3 0-13 15,3-5-15-15,-6-4-8 0,3-2-19 0,-3-4 1 0,-3-1-20 16,-1 0-5-16,1-4 2 0,-8 2 8 0,1-1 11 0,-3 4 10 16,-2 0 15-16,-2 3-1 0,-2 0 17 0,2 2 12 15,-4 1 5-15,-7 2 8 0,9 4 10 0,-6-2 9 16,2 1 8-16,-5 5 13 0,9 2 9 0,-2 1 11 0,-2 2 8 16,2 1 6-16,4 0-6 0,-2 0 1 0,2 2-2 0,0 0-13 15,0 3-9-15,0 0-7 0,0 3-7 0,0-1-7 16,0 4-4-16,0-1 1 0,0 5-1 0,-4 1 8 0,4 2 6 15,4 2 6-15,-4 1 7 0,2-1 9 0,-2 3 9 16,0 3-1-16,0 2 3 0,0-1-4 0,4 2-4 0,-4-1-10 16,6 0-4-16,-6-1-9 0,0-2-9 0,0 0-7 0,0 2-4 15,0-5-4-15,0-1-3 0,0 0 1 0,0 0-3 0,-6 1-1 16,6 1-8-16,-4-2-13 0,4 0-21 0,-2-1-31 16,-2-2-35-16,0-2-41 0,4-4-52 0,-7-1-57 0,7 0-54 15,0-2-46-15,-2 0-43 0,2-4-45 16,0 0-64-16,0 0-96 0,0 0-31 0,-4-14 11 0,4 2 39 15</inkml:trace>
  <inkml:trace contextRef="#ctx0" brushRef="#br0" timeOffset="59199.04">6487 7956 508 0,'0'-4'528'0,"0"1"-82"16,-5 0-112-16,-5 3-82 0,4 3-54 0,-4 1-36 15,-1 4-23-15,-9 1-16 0,3 1-9 0,1 3-13 0,-3 0-14 16,2 2-20-16,-7 0-23 0,5 1-17 0,2 1-10 16,1 0-8-16,-3 0-6 0,7-2 1 0,0 1-2 0,-3-4 0 15,9-2 0-15,2-2-2 0,-3 1 0 0,3-3-1 0,2-2 3 16,2 0-1-16,-4-2 7 0,4-1 9 0,0 2 9 16,4-3 12-16,-4 0 7 0,2 0 9 0,2 0 5 15,7 2 7-15,-7-1-2 0,4 2-3 0,3-1-6 0,3 0-7 16,-2 3-5-16,5 0-8 0,0 1-5 0,-1 2-7 0,5-1-3 15,-1 1-7-15,-1-1-4 0,-2 2-2 0,3 1-6 0,-3-1 1 16,3 1-2-16,-7-1-2 0,-3 0-3 0,5 2 0 16,-3-1-1-16,-6 1-7 0,9 1-9 0,-7-2-16 15,2 3-19-15,-1 0-21 0,-3-1-24 0,0 2-31 0,0-1-29 16,-2 2-23-16,3-4-24 0,-3 3-16 0,-2-4-14 0,2 1-12 16,2-4-12-16,-2-4-15 0,-4-3-37 0,0 0-67 15,0 0-32-15,0 0-10 0</inkml:trace>
  <inkml:trace contextRef="#ctx0" brushRef="#br0" timeOffset="61065.38">5939 7877 251 0,'0'0'219'0,"0"0"-28"0,0 0-25 0,0 0-24 0,0 0-21 16,-4 0-11-16,4 0-18 0,-2 0-14 0,2-1-13 0,0 1-10 16,0 0-11-16,0 0-4 0,0 0-5 0,0 0-4 15,0 0 0-15,0 0 0 0,0 0 3 0,0 0 1 0,-4 0 4 16,4 0 1-16,-7 1 3 0,7-1 3 0,7 4 3 0,-7-3 5 16,4 0 7-16,-4 3 7 0,2-3 8 0,-2 1 7 15,4 0 7-15,-4 0 2 0,6 0 8 0,-6 0 5 16,0-1 2-16,0 2-1 0,0 0-1 0,0 1 0 0,0-1 3 0,0 4 8 15,-6-1-6-15,6-2-7 0,0 4-3 0,0-1-5 16,0 1-3-16,-4 1-7 0,4 3-6 0,-2 2-6 16,2-3 0-16,0 5 2 0,0-1-1 0,0 1 3 0,0 2 3 15,0-1 1-15,0 1-2 0,0 2 0 0,2-3-5 0,-2-1-3 16,0 0 1-16,0 4 2 0,0-1-4 0,0 0 0 16,0 0-2-16,0-2-8 0,0-1-3 0,0 0-4 0,-2-2-5 15,2 2-2-15,-4 0 0 0,4 1-3 0,-7-1-1 0,7 0 1 16,-4 0 3-16,4 3 0 0,-2-5-3 0,2-1-4 15,-4 2-7-15,4-1 0 0,-6-1-4 0,6-1-2 0,-4 3-4 16,4-6-14-16,-7 4 2 0,7-5 1 0,0 2-3 0,0-1-2 16,0-1-2-16,-4 0-1 0,4-3-3 0,-2-1 13 15,2-1-8-15,-4 2-1 0,4-2 0 0,0 1 0 16,0-2 1-16,0 0-2 0,0 0 1 0,0 1-3 0,0-3 3 16,0 0-2-16,0 0 3 0,0 0-2 0,0 0 3 0,0 0 2 15,0 0 2-15,0-3 1 0,4 1 0 0,-4 0 0 0,2 0 0 16,-4 1-3-16,2-4-1 0,0-1 0 0,2-2-6 15,2-2-2-15,3-2-7 0,3-2-8 0,-4-4-9 16,5 0-10-16,-1-3-14 0,6-2-15 0,-1-1-15 0,1 0-12 16,7-4-6-16,-2 0-6 0,-3-1-2 0,3 1 7 15,2 1 7-15,-3 4 15 0,3 0 20 0,-2 3 13 0,-5 1 9 0,1 2 11 16,-1 2 7-16,-1 0 5 0,2 6 5 0,-5 0 0 16,4-3-4-16,-1 5-1 0,-3 2 5 0,-1-1 3 15,1 4 0-15,-2-2 1 0,1 4 0 0,-1 0 2 0,2 5 2 16,-1-2 4-16,-1 3 11 0,0 1 1 0,3 2 7 0,-7 4 2 15,9-2 2-15,-9 4 2 0,10 1-1 0,-10 2 2 0,5 0-8 16,-5 1 1-16,4-1-1 0,-1 0 6 0,-1 2 5 16,-4-1 2-16,2 0 5 0,-2-1 3 0,3 2 4 15,-3-2 3-15,-2 0 0 0,-2 2-1 0,6-4-5 0,-6 0-1 16,4 0-7-16,-4 2-2 0,0-1-2 0,0 0-3 0,0-2-5 16,0 0-4-16,6-3-2 0,-6 1-3 0,4-1 0 0,-4-1-3 15,5-1-6-15,-5-1-1 0,2-1-1 0,-2 0-2 16,0-4 0-16,0 2 1 0,0-2 0 0,0-1 0 15,0-2-2-15,0 1-1 0,0 1 2 0,0-3-1 0,0 0-4 16,0 0-6-16,0 0-10 0,0 0-15 0,0 0-21 0,0 0-33 16,0 0-41-16,0-3-38 0,0 0-39 0,0-4-47 0,0 1-52 15,0 2-45-15,0-2-36 0,0 0-24 0,0-2-18 16,0-1-23-16,0-2-32 0,0 0-42 0,4-1-33 0,-4 1-4 16,0 11 20-16</inkml:trace>
  <inkml:trace contextRef="#ctx0" brushRef="#br0" timeOffset="61433.39">6972 8074 317 0,'0'0'703'0,"7"0"42"16,-3 0-88-16,-2-1-97 0,2-1-70 0,-4 0-49 0,0-1-41 15,0 2-34-15,0-1-32 0,0 2-37 0,0 0-35 0,0 0-45 16,0 0-47-16,0 0-47 0,0 0-45 0,0 2-34 15,0 2-23-15,6 0-14 0,-2 2-27 0,-2 1-36 0,2 2-51 16,-4 0-60-16,7 2-66 0,-3 2-76 0,0-2-85 0,-2 1-73 16,4 1-53-16,-6 3-40 0,0-1-41 0,0-4-71 15,-6 2-26-15,4 2 27 0,-2 2 56 0</inkml:trace>
  <inkml:trace contextRef="#ctx0" brushRef="#br0" timeOffset="61586.98">7072 8547 229 0,'0'2'536'0,"4"1"-25"0,-4-3-86 16,0 0-74-16,0 0-51 0,0 0-34 0,0 0-30 0,0 0-24 15,0 0-22-15,0-3-21 0,0 1-31 0,0 2-47 0,0 0-54 16,0 0-63-16,0 0-62 0,0 2-59 0,0 1-54 16,0-3-54-16,0 0-52 0,0-3-46 0,0 3-57 0,0 0-82 15,0 0-34-15,0 0 0 0</inkml:trace>
  <inkml:trace contextRef="#ctx0" brushRef="#br0" timeOffset="68190.59">3055 10130 21 0,'0'-1'170'0,"0"0"-27"0,4-3-21 0,3 4-17 16,-7 0-13-16,4 0-11 0,-4 0-10 0,0 0-6 16,0 0-10-16,0-2-1 0,0 2-1 0,0 0 4 0,0-3 1 0,0 3 1 15,0 0 2-15,0 0 2 0,0 0 0 0,0 3 2 16,2-3 3-16,-2 0 1 0,0 0 2 0,0-3 2 15,0 3 4-15,0 0 1 0,0 0 0 0,-2 0-2 0,2 3-2 16,0-3-2-16,0 2-6 0,-4 2-5 0,4-4-7 0,-7 0-4 16,3 1 2-16,2 4 0 0,-2-4-1 0,-2 5 1 15,2-2 2-15,2 3 4 0,-3 4 7 0,1 0 7 0,-2 2 1 16,2 0 2-16,2 3 5 0,2 0 6 0,-4 1 8 16,-2 0 5-16,6 1 1 0,-5 2-2 0,5-1-2 0,0 0 1 15,0-1-11-15,0 0-9 0,5-4-13 0,1 1-10 0,-2-2-9 16,-2 0-8-16,8 2-8 0,-6-4-8 0,1 4-2 15,1-3 3-15,0-1-4 0,0 1-2 0,-2-1-3 0,7-2-2 16,-9 2-3-16,8-3 0 0,-4 0 0 0,3-2-7 16,-3-1 3-16,4-1 0 0,-4-1-1 0,5 2 1 0,-5-4 0 15,4-1 3-15,-4 0 0 0,5-1 0 0,-5-4-2 16,10 2 1-16,-5-3-1 0,1-1-3 0,3-1-1 0,-9 1-1 16,8-1 0-16,-7 0 0 0,3 1 1 0,-4 0 1 0,0-2 1 15,0 2 3-15,-1-1-1 0,-3 1-1 0,2 1 0 0,2 1 4 16,-6-1 0-16,4 0 1 0,-4 4 4 0,4-3 5 15,-4 3 6-15,0 1 4 0,0 0 6 0,0-3-1 0,0 3 5 16,0 1-3-16,0 0-2 0,0 0-6 0,0 0-5 16,0 0-6-16,0 1-5 0,0 3-7 0,0-3-4 0,0 2-1 15,2 2-1-15,-2-1 2 0,0 3 2 0,4 0 2 16,-4 4 5-16,7 5 4 0,-7 1 7 0,4 0 4 0,-2 3 3 16,2-2 2-16,2 1 0 0,0 3 3 0,5-3-2 0,-1 4 0 15,0 0-4-15,1-1-1 0,1-1-1 0,-2-1-4 16,3 0-2-16,1-2-2 0,-1-1-2 0,1-1 2 0,-1 1 0 15,-3-5 0-15,2 1 2 0,3-2 2 0,-5-1 2 16,7-2 8-16,-1-4 9 0,-3 1 14 0,1-4 12 0,-1-2 14 16,3-4 11-16,-1 1 10 0,1-4 3 0,-4-3-6 0,5-5-10 15,0-2-12-15,-1-5-9 0,-1-1-16 0,1-4-11 16,-4-2-9-16,-1-1-6 0,-5-2-3 0,4-1-2 0,-6-2-2 16,1 2-3-16,-3 1-3 0,-2 1 0 0,0-1-2 15,0 5 0-15,-2 4-2 0,-3 0-2 0,1 0 0 0,-2 3 1 16,2 1-3-16,2 3-2 0,-2-2 0 0,-2 6-1 0,1-2 2 15,5 1-2-15,-2 2-3 0,2 3-5 0,-4-1-6 16,4 3-7-16,-6 2-11 0,6-3-16 0,-4 6-23 0,4 0-28 16,-2-1-35-16,-2 2-40 0,4 1-42 0,-6 0-45 15,6 0-51-15,0 1-47 0,0 4-37 0,0-3-24 0,0 6-11 16,0-1-7-16,0 0-15 0,0 1-21 0,6-1-49 0,0-3-17 16,-2 2 9-16</inkml:trace>
  <inkml:trace contextRef="#ctx0" brushRef="#br0" timeOffset="68540.83">4442 10299 309 0,'6'0'614'0,"-1"0"26"0,5-3-100 0,-4 2-102 16,4-2-76-16,3 1-56 0,3-1-47 0,1-1-24 15,4 1-18-15,1 1-15 0,-1-1-24 0,2 2-24 0,-3 1-29 0,1 0-31 16,2 0-19-16,-3 0-23 0,3 1-19 0,0 2-12 15,4-1-8-15,-6-1-13 0,-3 1-14 0,3-1-19 16,-5 2-27-16,7-1-36 0,-6-1-43 0,-3 1-53 0,-4-2-57 16,3 0-47-16,-3 0-38 0,0 0-28 0,-5 0-21 0,-3-2-11 15,-2 2-22-15,0 0-30 0,0 0-53 0,0 0-2 16</inkml:trace>
  <inkml:trace contextRef="#ctx0" brushRef="#br0" timeOffset="68741.12">4453 10663 46 0,'10'2'430'16,"-4"-2"-65"-16,4 0-94 0,3 0-75 0,3 0-51 16,5 0-33-16,-4-2-23 0,5 2-15 0,5 0-14 0,-6 0-12 15,2 0-13-15,3 0-15 0,-5 0-14 0,6 0-14 0,-8 0-16 16,8-1-19-16,-7-3-19 0,7 3-24 0,-8 0-25 15,1-4-32-15,3 1-48 0,-6 1-72 0,-3-4-66 0,3 3-51 16</inkml:trace>
  <inkml:trace contextRef="#ctx0" brushRef="#br0" timeOffset="69542.22">5592 10124 446 0,'-3'0'555'16,"-1"4"-82"-16,-2-2-115 0,2 3-82 0,2 2-51 0,2 1-31 16,0 0-13-16,0 3-5 0,0 2 1 0,2 0 5 0,-2 2-5 15,4 3-6-15,2-1-14 0,-2 3-6 0,3-1-11 16,-1 3-2-16,0-1-7 0,-2 1-13 0,7 0-8 0,-9-3-15 15,8 2-10-15,-6-5-10 0,6 5-8 0,-7-5-9 16,7-1-10-16,-6 0-7 0,2-2-6 0,0 0-8 0,3-3-7 16,-7 3-6-16,4-4-4 0,-2 1-3 0,0-4-1 0,-2 2-3 15,2 0-6-15,3-3-10 0,-3-1-13 0,-4-1-16 0,2-1-15 16,8-2-21-16,0-2-26 0,-3-1-24 0,7-4-28 16,3-5-21-16,-5 0-14 0,5-3-11 0,-3-3-7 15,3 0 3-15,-1-4 14 0,1 1 16 0,-1-3 28 0,-3 5 31 16,3-3 26-16,-1 0 27 0,-3 1 27 0,-4 3 27 0,5 1 27 15,-7 2 30-15,-2 1 25 0,6 1 24 0,-8 2 20 16,3 1 20-16,1 0 13 0,-6 3 6 0,6 0-5 0,-6 1-12 16,0 2-18-16,0-2-21 0,0 3-21 0,0 1-19 15,0 2-17-15,0 2-14 0,-6 1-8 0,6 3-4 16,0 2 4-16,0 4 7 0,0 0 5 0,0 2 2 0,0 1 4 16,6 2 6-16,-6 0 4 0,4 2 4 0,0-1-2 0,2 1-1 15,1-1-2-15,-1 2-1 0,-2-4-1 0,6 3 0 0,-8-3-6 16,9-1-7-16,-5 3-5 0,4-6-4 0,1 1-2 15,-1-3 0-15,0 2-1 0,3-2-6 0,-3-3-1 0,7-1 1 16,-1-3-13-16,5 2 5 0,-5-5 1 0,1 0-1 0,4-3 1 16,3-2-2-16,-3-1-1 0,6-3 1 0,-4 0 7 15,3-3-5-15,-5-3-5 0,6-1-2 0,-8-2-1 16,5-3 1-16,-5-1-3 0,2-1 0 0,-5-3 2 0,-1-2 4 16,3 2 8-16,-9-3 8 0,-3 1 9 0,4 1 17 0,-8-1 20 15,-2-1 9-15,-2 3 8 0,-2-2 5 0,-2 5-1 16,0 3-3-16,-9-2-7 0,5 3-15 0,-3 0-16 0,3 5-12 15,-2-2-9-15,3 5-9 0,-1 2-9 0,4 1-17 0,-5 3-25 16,5 1-30-16,0 0-41 0,-4 2-41 0,6 2-49 16,4 0-50-16,-2 2-55 0,2 2-51 0,-5 0-38 0,5 1-31 15,0 3-29-15,0 1-47 0,5 2-91 0,-3-3-41 0,8 1 0 16,0 2 31-16</inkml:trace>
  <inkml:trace contextRef="#ctx0" brushRef="#br0" timeOffset="70275.55">7402 10228 336 0,'17'-7'503'0,"-7"3"-63"0,13 0-112 0,-2 2-95 0,-1 1-71 16,3 1-47-16,0 0-28 0,0 0-15 0,-3 0-13 0,3 1-14 15,-2 1-10-15,-11 1-13 0,2-3-9 0,3 0-6 16,-5 0-2-16,-8 1-3 0,2 1-1 0,-4-2 3 0,0 0 0 15,-4 0 2-15,-6 0 1 0,4 0 1 0,-7 2 4 0,-3-2 3 16,-5 1 9-16,-6 3 8 0,7-2 13 0,-7-2 5 16,8 4 15-16,-8 0 13 0,7-1 12 0,-3 2 10 0,2-1 9 15,5-1 2-15,3 2 0 0,-1-2 2 0,7-2-7 16,-3 1-7-16,4 1-10 0,0-3-13 0,2 1-12 0,2-1-11 16,2 2-7-16,0-2-9 0,2 0-4 0,-2 0-6 0,4-2-1 15,2 1-1-15,-2-2-2 0,2 1-2 0,0 4-3 0,1 1-3 16,3-2-1-16,-4 1-2 0,5 1-9 0,-1-2-13 15,-4-1-20-15,4 2-27 0,-5-2-36 0,1 0-45 16,0 0-49-16,0 0-50 0,5-2-48 0,-1 1-44 0,0-4-47 16,3 1-64-16,1-2-64 0,-2 1-41 0,5-1-2 15</inkml:trace>
  <inkml:trace contextRef="#ctx0" brushRef="#br0" timeOffset="70878.7">8568 9869 180 0,'11'-5'608'0,"-7"1"22"0,-2 1-95 0,2 0-99 16,2 2-69-16,-6-1-49 0,0 1-35 0,4-3-24 16,-4 3-19-16,0-1-24 0,0 2-30 0,0 0-29 0,0 0-34 15,0 2-32-15,0-1-28 0,0 3-21 0,-4-1-18 16,4 3-12-16,-6 2 0 0,2 3 0 0,2 4 1 0,-2 3 0 0,-7 0 3 16,5 3 1-16,-11 2 2 0,11 1 1 0,-8 1-5 15,1-1 4-15,3 0 1 0,-6 2 1 0,3-3 3 16,-8 2 2-16,5-1 0 0,-5-1 1 0,5 2 0 0,-5-5-1 15,2 0-5-15,-1-2-1 0,-1-2-3 0,-2 1-3 0,-4 1-1 16,1-3-3-16,3-1-1 0,-4-2-2 0,4 1 0 0,1-4-5 16,1-1-7-16,-2-1-9 0,2-1-20 0,5-2-6 15,-1-3-7-15,3 2-9 0,1-3-8 0,3-3-9 16,4 0-2-16,2-3-1 0,-7-2 7 0,9-1-2 0,-2-1-5 16,4-4 0-16,-6-1 4 0,6 0 3 0,6 0 7 0,-6-1 7 15,4 0 11-15,3 1 7 0,3-1 11 16,-4 4 6-16,4 0 7 0,3 1 4 0,1 0 2 0,-1 1 4 0,3 1 0 15,-1 1 0-15,1 1 0 0,7 0 1 0,-2 5-2 16,6-2 4-16,-1 2 3 0,-3 2 1 0,4 0 4 0,-4 2 5 16,4 0 1-16,0 1 1 0,-7 2 2 0,5-2 2 0,2 1-3 15,-6-1-1-15,1 3-3 0,3 2-3 0,-6 1 0 0,1 1-1 16,-3 2-1-16,6-2-4 0,-7 1-3 0,1 0 2 16,-1 3-1-16,-1-4 0 0,-5 5-2 0,2-4-3 15,5 2-4-15,-7 0-2 0,5-3-14 0,-9 2-23 0,6 1-28 16,-1-5-40-16,-5 1-40 0,4 0-43 0,1 1-40 0,-1 2-39 15,0-5-25-15,3 3-26 0,-7-2-33 0,8-2-62 16,-1 1-49-16,-3-5-29 0,7 3 5 0</inkml:trace>
  <inkml:trace contextRef="#ctx0" brushRef="#br0" timeOffset="71529.17">9449 9753 43 0,'-6'-8'523'0,"-5"2"-9"0,5 3-61 0,6 1-68 15,0 0-49-15,6 2-37 0,-6-2-26 0,6 0-24 0,-6 2-19 16,0 0-20-16,5 0-30 0,-5 0-30 0,2 2-26 0,8 2-26 15,-2 1-7-15,5 1 3 0,-3 3 4 0,2 4 4 16,5 3 7-16,4 0 16 0,-5 4 8 0,1-1 17 0,-1 3 0 16,1 1-5-16,-1 2-5 0,1-2 0 0,-1 5-5 15,-1-3-12-15,1 3-12 0,-5 0-20 0,5-3-17 16,-10 0-14-16,5-2-14 0,-5-1-11 0,4 1-11 0,-6-1-11 0,3-2-6 16,-1 1-4-16,-2-3 0 0,-2 2 0 0,2-4-1 15,2 1 1-15,-1-2-1 0,-5 1-2 0,2-3-1 0,-2-3-6 16,8 0-10-16,-8-2-13 0,2-1-19 0,-2-5-24 15,6 3-30-15,-6-4-31 0,0 1-33 0,0-2-39 0,0-2-57 16,0-2-64-16,0 1-60 0,0-3-50 0,0 1-42 0,0-4-48 16,0-1-71-16,0-3-63 0,-6 3-15 0,6-2 38 15</inkml:trace>
  <inkml:trace contextRef="#ctx0" brushRef="#br0" timeOffset="71994.66">10156 9536 3 0,'0'-5'466'0,"0"3"-41"0,0-1-67 0,0 0-68 16,0 3-54-16,0 0-47 0,0 0-33 0,0 3-20 0,0 1-17 15,-4 2-5-15,4-1 5 0,-2 6 5 0,-3-1 6 0,-1 9 13 16,2-2 12-16,-6 5 11 0,8 1 12 0,-9 1-4 16,7 0-17-16,-2 2-10 0,-4 1-9 0,3 0-8 0,-3 1-7 15,4 3-5-15,-4-1-2 0,-1 2 4 0,-1 1 1 16,6-3 2-16,-9 3 0 0,9-3-2 0,-6 0-10 0,3-1-10 15,-3 1-13-15,-5-1-8 0,3 2-9 0,2-1-8 0,-5 1-11 16,3-3-10-16,-3-3-4 0,5 1-6 0,-5 1-7 16,3-3-8-16,1-1-4 0,3-1-4 0,-3 0 2 0,5-5-3 15,-8-1-2-15,9 0-5 0,1-4-1 0,0-1-1 16,2 1-6-16,-2-2-6 0,6-3-16 0,-4-3-17 16,4 1-15-16,0-4-17 0,0 3-19 0,0-4-21 0,0 0-22 15,0-4-27-15,0 1-33 0,4-3-36 0,6-1-37 0,-8 0-35 16,8-2-29-16,-5 1-24 0,5-5-17 0,-8 4-3 15,8-4 3-15,-6 2-1 0,3 1-19 0,-1-3-43 0,-2 5-30 16,-4-2 2-16</inkml:trace>
  <inkml:trace contextRef="#ctx0" brushRef="#br0" timeOffset="72962">10505 10136 232 0,'-10'-8'504'15,"2"-5"-46"-15,-1 4-79 0,1 0-62 0,0 2-39 16,1 0-28-16,1 1-19 0,2 3-19 0,-6 2-19 15,8 1-21-15,-9 1-17 0,5 1-18 0,-8 3-15 0,3 4-4 16,-1-1-5-16,6 5-1 0,-9-2 0 0,9 3 6 0,-6 2 0 16,1 5 0-16,1-3-3 0,0 4-10 0,-1 1-4 0,5 0-2 15,-4 1 0-15,4 0-3 0,-5 2-8 0,5-1-8 16,-4 2-2-16,4-3-8 0,-5 0-9 0,5 1-9 0,0-1-15 16,2 1-9-16,0-3-8 0,-3 1-5 0,7-3-6 0,-2-1-2 15,2 1-2-15,0-4-1 0,2-2 1 0,-2 1 2 16,7-5-1-16,-3 1 0 0,2-2 1 0,4-3 1 0,1 0 2 15,1-2-1-15,5-4 0 0,-3-1-3 0,3-5-2 16,5-1-2-16,-1-4-3 0,2-3-5 0,-7-4-8 16,5 0-5-16,2-3-3 0,-7-1-6 0,5-4-4 0,-5-3-6 15,7 1-5-15,-6-5-8 0,-1-2-6 0,-5 5-4 0,3-7-6 16,-2-2-5-16,3 2-3 0,-9-1 6 0,0 2 4 0,-2 0 7 16,-4 1 11-16,0 3 6 0,0 0 9 0,0 3 11 15,-4 1 6-15,-2 0 4 0,2 1 4 0,2 2 2 16,-8 3 2-16,5-1 3 0,-1 2 1 0,2 3 1 0,-2 1 2 15,0 1 3-15,2-1 7 0,1 1 9 0,-1 4 13 0,4-3 12 16,-4 5 10-16,-2-2 6 0,6 3 9 0,-2 0 5 0,2 0 4 16,-4 3 2-16,4 0-4 0,-4 0-4 0,4 1-6 15,0-1-1-15,0 1-5 0,0 2-6 0,0-2-6 0,0 3-10 16,0 2-8-16,0 0-8 0,0 0-5 0,0 2-7 0,0 0-4 16,0 1-5-16,4 0-1 0,-4 2 2 0,4 2 2 15,-4 5 5-15,2 1 6 0,-2 2 8 0,6 2 8 0,-2 3 6 16,0 4 3-16,-1 1-1 0,7 3-3 0,-4 0-2 15,-2 5-5-15,7 0-7 0,-1 2-6 0,-4 0-5 16,4 2-5-16,-3-5-3 0,3 2-3 0,-4-1 1 0,4 0-3 0,-3 0 1 16,3-4-1-16,-4 0-1 0,0-4 0 0,5 1 0 15,-7-2-1-15,2-1-3 0,0-3-8 0,-2-1-8 0,-2-4-13 16,-2 1-14-16,5-1-23 0,-5-4-33 0,6 2-39 16,-6-5-46-16,0 0-42 0,0-1-52 0,0 0-55 0,0-4-53 15,0 2-50-15,0-4-40 0,0-1-54 0,0 0-84 16,0 0-53-16,0 0-7 0,0 0 31 0</inkml:trace>
  <inkml:trace contextRef="#ctx0" brushRef="#br0" timeOffset="73612.31">10989 10168 406 0,'0'-1'554'0,"6"1"-33"15,-2 1-83-15,0 4-67 0,-2-2-45 0,5 1-30 16,-3-1-16-16,0 1-10 0,2 0-18 0,-4 4-22 0,2-1-22 16,2 3-24-16,-1 0-26 0,1 0-25 0,0 2-16 15,-2-1-21-15,2 2-13 0,0-1-12 0,-1 3-13 16,-1-4-9-16,-2 2-6 0,2-2-7 0,2 0-12 0,-2 0-5 15,-2-1-6-15,3-1-2 0,1 1-3 0,0-3-1 0,-2-2-3 16,-4 1-1-16,4-2 0 0,-2 0 2 0,2-2-2 0,3-1 0 16,-3 2-3-16,-2-1-5 0,2-2-9 0,2-2-10 15,0-1-14-15,-2 0-19 0,7-3-16 0,-5-2-15 16,6 1-14-16,-1-2-7 0,3 0-2 0,-8-3 4 0,7-2 7 0,-3 2 14 16,0 1 16-16,1-2 13 0,-5-1 15 0,0 2 9 15,-2 0 10-15,3 0 8 0,-3 1 8 0,-4 0 4 0,0 1 7 16,0 1 4-16,-4 1 10 0,4 1 8 0,-7 0 10 15,7 1 10-15,-4 2 7 0,4 0 9 0,0 3 4 0,0-1 0 16,0-1-6-16,-6 3-7 0,6 0-8 0,0 0-10 0,0 3-6 16,0 0-3-16,0 3 0 0,0 2 5 0,6 1 6 15,-6 2 12-15,4 2 12 0,-4 1 9 0,7 1 5 0,-7 0 3 16,4 1-2-16,-2 1-4 0,2 1-2 0,2-1-8 16,-2-1-12-16,-2-1-9 0,2 0-6 0,7 0-7 15,-7-4-6-15,4 2-6 0,0 2-2 0,-1-5-3 0,3-1-3 0,-4 1 0 16,11-2-2-16,-7-5 1 0,2-2 0 0,5-1-1 15,4-1-3-15,1-2 2 0,-1-2 1 0,2-4-1 0,-3 1-1 16,3-6 1-16,-2-2-3 0,0 2 2 0,-3-5-1 16,-1-2 0-16,7-1 0 0,-7-2 0 0,-5 0 4 0,-1-1 4 15,1-2 8-15,-1 4 4 0,-7-2 5 0,-4 2 3 0,0 1 1 16,0-1 2-16,-4 1-6 0,-7 3-5 0,5-1-9 16,-4 4-12-16,3-1-19 0,-5 4-31 0,-2-1-34 0,3 5-49 15,-5 1-51-15,3 3-71 0,3 0-79 0,0 1-75 16,-1 4-55-16,5 0-58 0,0 1-73 0,2 3-96 0,-7 1-33 15,9 3 19-15,-8 3 56 0</inkml:trace>
  <inkml:trace contextRef="#ctx0" brushRef="#br0" timeOffset="83556.25">2075 12060 260 0,'-6'-2'326'0,"6"1"-62"0,-4-4-55 0,4 2-39 15,-2-1-24-15,-2 1-13 0,-2-3-9 0,6 2-6 16,-4 1-6-16,4-1-7 0,-3 1-8 0,3-1-12 0,0 2-12 16,-4 0-11-16,4 1-9 0,0 1-10 0,4 0-5 15,-4 0-6-15,0 0-5 0,0 0-5 0,3 0-5 0,-3 0-4 16,4 0-2-16,-4 0-4 0,0 0-3 0,6 0-1 0,-6 0-2 15,0 0-1-15,0 0 0 0,4 0 1 0,-4 0 1 16,0 0-2-16,0 0 3 0,0 0-2 0,0 0-1 0,2 0-3 16,-2 0-8-16,0 0-16 0,0 0-19 0,0 0-21 15,0 1-24-15,0 1-25 0,0 0-25 0,0 1-24 16,0-2-22-16,0 1-23 0,0-2-45 0,4 4-81 0,-4-3-56 0,0-1-17 16</inkml:trace>
  <inkml:trace contextRef="#ctx0" brushRef="#br0" timeOffset="83896.93">1869 12719 394 0,'0'0'306'0,"4"0"-93"0,-4 0-67 16,0 0-41-16,2 0-23 0,-2 0-12 0,0 0-7 15,0 0-7-15,0 0-4 0,0 0-7 0,0 0-12 0,0 0-13 16,0 0-11-16,0 0-11 0,0 0-9 0,0 0-9 0,0 2-11 15,0-1-11-15,0 3-14 0,0-2-15 0,0 3-17 0,0-1-26 16,0-1-38-16,-2 1-71 0,-2-3-75 0,-3-1-48 16</inkml:trace>
  <inkml:trace contextRef="#ctx0" brushRef="#br0" timeOffset="84123.33">1685 13182 304 0,'4'1'302'0,"-4"2"-105"15,6-2-79-15,-6 1-48 0,4 2-29 0,0-2-14 16,-2 3-7-16,3-1-5 0,1 2-3 0,0 1-8 0,-2 2-15 15,2-1-19-15,0 2-26 0,-1 0-37 0,1-2-63 0,-2 1-95 16,-2-2-66-16</inkml:trace>
  <inkml:trace contextRef="#ctx0" brushRef="#br0" timeOffset="84306.84">1831 13612 42 0,'0'-2'378'0,"0"0"-90"15,5 0-97-15,-5 2-75 0,6 0-50 0,-6-4-31 0,0 4-24 16,4 0-24-16,-4 0-28 0,6 0-37 0,-2 4-61 16,-2-4-97-16,2 4-68 0</inkml:trace>
  <inkml:trace contextRef="#ctx0" brushRef="#br0" timeOffset="86428.52">1891 15223 18 0,'-2'-2'162'0,"2"1"-38"0,-4-2-28 0,4 3-20 15,0-3-14-15,0 0-12 0,0 3-8 0,0 0-9 16,0 0-8-16,0 0-6 0,-6-1-6 0,6 0-5 0,-4-2-4 16,4 1-1-16,-2 2-3 0,2-1-1 0,-4 0-5 0,-3 1 0 15,3-3-4-15,2 3-5 0,2 0-4 0,-4 0-1 0,-2 0 0 16,2-2 3-16,-2 2 0 0,6-1 2 0,-5 1 4 16,5 0 5-16,-2 0 5 0,2-2 2 0,-4 2 6 15,4 0 4-15,-6-3 8 0,6 1 8 0,0 2 4 0,0 0 6 16,0 0 4-16,0 0 5 0,0 0 2 0,0 0-4 0,0 0 4 15,0 2 3-15,0-2 1 0,0 0-1 0,0 0-1 16,0 0 2-16,0 0 0 0,0 0 5 0,0 0-2 0,0 3-2 16,0-3 1-16,0 0 4 0,0 0 1 0,0 0 0 15,0 2 1-15,0-1 0 0,0 1 2 0,0 2 4 16,-4-1 5-16,4 1 7 0,-2 0 8 0,-2-1 7 0,-2 1 9 16,1 2 13-16,-1 0 12 0,-4-1 14 0,4 0 7 0,-11 3 4 15,7 0 1-15,-7-2 0 0,1 0-2 0,-1-2-6 0,1 3-12 16,-5 0-18-16,4-1-14 0,-3-1-10 0,1 1-12 15,-6 0-9-15,7-2-7 0,-3-1-5 0,5 2-7 0,-7-2-5 16,2-2-5-16,5 2-6 0,-1-1-5 0,5-1-4 0,-3 1-7 16,5-1-6-16,-3-1-3 0,7 3-4 0,-4-3 1 15,6 0-3-15,0 0 0 0,2 0-4 0,2 0 1 0,-5 0 4 16,5 0-4-16,0 0 3 0,0 0-2 0,5 0 0 16,-5 0 3-16,2-3 3 0,2 3 1 0,0-1 2 0,2 1 4 15,0 0 3-15,5 0 0 0,-1 0 2 0,-4 0 1 0,5 0-5 16,-7 0-3-16,-2 1 0 0,2 2-3 15,2 0-3-15,-2 1-2 0,-2 0-3 0,2 3-2 0,3-1 3 0,-3 1 1 16,-2 0-1-16,-2 1-3 0,4 1 0 0,-4 0 1 16,0 1 3-16,0 2 0 0,0 3 3 0,0 1-3 15,0 2 3-15,-4-1 1 0,4 3 0 0,-2 1 0 0,-2 1-1 0,4-3-1 16,-7 2-3-16,3 1 2 0,2-2 0 0,-2 0-2 16,-2 1 0-16,2-1-3 0,2-2 0 0,-2 0 1 0,-7 1-3 15,7-1-1-15,-2 0 2 0,0-2 0 0,-1 0 1 16,3-1 1-16,4-2 1 0,-2 1 1 0,-2-4 0 0,4 1 0 15,-6-2-4-15,6-2-3 0,-4 0 0 0,4-2-1 0,-4-2-2 16,4 0 0-16,0-1 1 0,0 0 1 0,4-2 1 16,-4 0 4-16,4 0-1 0,-4-2 1 0,6 0 10 0,-6-4-6 15,4 1-3-15,-2-3-2 0,9 0 0 0,-5 1 0 16,0-2-4-16,-2 1-2 0,7 1-9 0,-1 0 2 0,2 1 0 16,3-3 3-16,-3 3 1 0,5 0 1 0,-3 1 0 0,3 2 3 15,-5-1 2-15,5 0 3 0,-7-1 1 0,11 4 0 16,-5-1-1-16,1 2-2 0,-1 2-1 0,1-1-1 15,6 4 4-15,-7-1-2 0,5 0 0 0,-5 2 1 0,5 1-1 16,-5 0 1-16,7 3 2 0,-6-1 0 0,-1 1-2 0,1 2-1 16,-3 2 1-16,3 0 1 0,-11-1 2 0,4 5 1 0,-3-1 2 15,-1 0-1-15,0 1 2 0,-2-1 7 0,-4 4 9 16,0-3 6-16,-4 1 6 0,2 0 14 0,-8-2 15 16,-1-2 12-16,-1 1 10 0,-3-1 4 0,3-3 3 0,-5 1 5 0,1 1 1 15,-1-1-8-15,-3-3-10 0,-1-2-6 0,2 0-9 16,-1 0-8-16,-1-3-7 0,-2 2-10 0,1-3-9 0,1 1-7 15,0-2-4-15,3 0-5 0,-7-2-5 0,8-1-2 16,1 0-8-16,-1 0-15 0,1 0-22 0,3 0-33 0,-1-1-41 16,1-4-44-16,3-1-50 0,0 2-65 0,4-4-67 15,1 1-58-15,-1-6-43 0,2 0-27 0,8-1-24 16,2-5-29-16,3-1-58 0,3 1-19 0,-2-3 3 0,7 1 34 0</inkml:trace>
  <inkml:trace contextRef="#ctx0" brushRef="#br0" timeOffset="86860.56">2336 15490 266 0,'0'-2'342'0,"6"2"-61"0,-6 0-56 0,4 0-39 0,-4 0-31 16,0 2-19-16,0 0-12 0,0 2-3 0,0 1 2 0,0-1 5 15,0 3 8-15,0 3 1 0,0 1 2 0,0 0-4 16,0 2 5-16,0 2 4 0,0 0-9 0,0 0-15 0,0 3-17 16,0-1-14-16,2 0-7 0,-2 0-9 0,4 0-13 15,3-1-14-15,-3 2-6 0,-2-2-6 0,8 2-3 0,-6-3-3 0,7 1-3 16,-9-1-1-16,8 1-5 0,-4-3-4 0,5 0-6 16,-5-4-3-16,4 1 1 0,0-3 0 0,1-2 3 15,1 1 3-15,3-1 5 0,-3-4 4 0,-2 0 7 0,5-2 5 16,-3-2 3-16,5-2 3 0,-3-4 6 0,-1-1 4 15,-3-1 1-15,0-2 0 0,-3 1-2 0,3-4 0 0,-4 0 0 16,4-2-2-16,-8 0-9 0,3-2-5 0,-5 2-3 0,0 1-4 16,0 1-2-16,0-2-5 0,-5 1-6 0,-1 0-2 15,-4 1-1-15,4 1-3 0,-5 0-1 0,-1 1-2 0,2 0-5 16,-7 3-3-16,-4 0-1 0,5 1-2 0,-1 0-7 16,1 2-8-16,-1 1-13 0,1 1-15 0,-1 0-22 0,1 2-23 15,-1 3-32-15,1-2-31 0,1 3-37 0,5 0-37 0,4 0-32 16,-5 3-25-16,9-2-22 0,-2 1-26 0,-2 0-32 15,6-2-65-15,0 0-43 0,0 0-26 0,0 0 6 0</inkml:trace>
  <inkml:trace contextRef="#ctx0" brushRef="#br0" timeOffset="89364.9">3032 15472 524 0,'7'-7'547'0,"3"1"-42"0,-6 4-138 0,2-3-108 0,5 2-78 0,1 1-50 15,3 1-27-15,-3 1-16 0,-2 0-9 0,7 0-8 16,-1 1-12-16,7 3-14 0,-6 0-16 0,-1 0-13 16,1 2-6-16,-3-2-3 0,-3 1-2 0,5-1-2 0,-4-3 0 0,-7 1-4 15,-3-1 3-15,2 2 3 0,-4-3 2 0,6 0-1 16,-2-3 1-16,-4 0 0 0,0-1 0 0,0-2 6 15,0 1-2-15,-4-2 0 0,-6 1-4 0,3-2 1 0,-3 1 2 16,-2 0 1-16,1-2 6 0,1 3 0 0,0-1 4 0,-3 3 3 16,7-2 10-16,-8-1 11 0,7 3 7 0,-3 0 6 15,0 3-1-15,4-1 0 0,-5 2-2 0,5 0-3 0,-4 2-6 16,3 3-3-16,-3-1 3 0,-2 3 3 0,6 0 4 16,-3 2 3-16,3-2 4 0,-4 6 7 0,8 0 6 0,-2 0 2 15,-7 6-2-15,11-1 2 0,-2 3 3 0,-2 2-1 0,4 0-2 16,-6 1-4-16,2 0-7 0,2 2-4 0,2 0-4 15,0 0-7-15,0-1-8 0,2 4-5 0,2-3-2 0,6 0-2 16,-8 0 0-16,9 1-5 0,-1-2-5 0,2 2-1 16,-1-2-5-16,3-2-3 0,3 1-1 0,-5-2-3 0,5-3-2 15,-7 0 0-15,11-3-2 0,-9-1 0 0,-2-1-2 0,3-4 2 16,1 0-1-16,-3-3 1 0,5-1 0 0,-4-1 0 16,5-4 2-16,-3-1-3 0,3-5 2 0,0 1 0 0,5-3 0 15,-5 0-2-15,-1-6 2 0,1 1-4 0,-1-4-4 16,-1-1-6-16,1-2-5 0,-3-3-8 0,1-4-9 0,-1-2-10 15,-3-3-8-15,7 1-10 0,-7-5-8 0,2-1-1 0,3-1-2 16,-9 2 6-16,4 1 8 0,-6 2 8 0,3-4 8 16,-1 4 9-16,-2 3 11 0,-4 0 6 0,2 3 5 15,-2 2 4-15,4 2 4 0,-4 1 5 0,6 3 2 0,-6-1 7 16,0 3 4-16,0 0 8 0,0 5 7 0,0-2 7 0,5 2 10 16,-5 1 9-16,6 4 11 0,-6 0 6 0,0 2 7 0,0 2-1 15,0-1-2-15,0 0-5 0,0 2-13 0,0 1-12 16,0 0-13-16,-6 0-10 0,6 4-6 0,-5-1-3 0,5 5 1 15,-6 1 4-15,6 2 6 0,-4 0 5 0,4 3 4 16,-2 0 5-16,2 4 5 0,0-3 1 0,0 4 1 0,2 0-2 16,-2 3 1-16,0 1 0 0,4-1 1 0,-4 1-3 0,6-1-4 15,-6 3-5-15,5-1-5 0,-5 2-3 0,6 1-6 16,-6-1-5-16,4-1-3 0,-4 2-6 0,2-2 0 0,-2 2-3 16,0-2 0-16,0 2-2 0,0-1-1 0,0-3 0 15,0 0-2-15,0-2 2 0,0-3-1 0,0-2-2 0,0 0-1 16,0-5 0-16,0 0 0 0,0-1 0 0,0-1-1 0,-2-2 0 15,2-1 1-15,0 0 1 0,0-1 3 0,-4-4 2 16,4 2 0-16,0 0 1 0,0-2 2 0,0-1 0 0,0-1 0 16,0-2-1-16,0 0-1 0,0-3-1 0,0 0-2 0,-6-2-2 15,6 0-4-15,0-2-4 0,0-1-7 0,0-1-8 16,0 1-6-16,6-5-8 0,-2 3-9 0,-2-6-12 16,2 2-12-16,6-1-10 0,-8-2-5 0,9 0-10 0,-5 4-10 15,4-1-6-15,-3 1-4 0,3 0 0 0,-4 3 3 0,4 1 3 16,1-2 1-16,-5 2 9 0,4 2 6 0,-4 0 9 15,5 1 9-15,-7 1 12 0,2 3 10 0,0-3 9 0,3 1 10 16,-7-1 8-16,8 2 10 0,-4-1 4 0,-2 4 5 0,-2-4 2 16,-2 3 3-16,5 1-1 0,1-2 0 0,-2 3 1 15,-2 0 0-15,-2-1 1 0,0 3-2 0,0 0-1 0,0 0-2 16,0 0 0-16,0 3 1 0,0-1-2 0,0 3-2 0,0 2 2 16,-2 2 5-16,2-1 4 0,-4 2 7 0,4-1 9 15,0 3 3-15,0-3 5 0,0 4 6 0,0-1 1 0,0 2-6 16,0 0 0-16,0 1-2 0,0 0-6 0,0 0-4 15,0 0-4-15,4 2-2 0,-4-2-4 0,2-3 4 0,2 1-4 16,2-2-3-16,3-2 2 0,-7 1-1 0,8-3-1 16,-4 0 1-16,5-1 1 0,-5-2-1 0,8 0-2 15,-3 1-4-15,1-3-5 0,-2-2-3 0,3-2-6 0,1-3-6 0,3 0-8 16,-5-2-7-16,5-2-1 0,-3-4-1 0,3 1-1 16,-1-2-2-16,-6-2 2 0,9-1 5 0,-4 0 4 0,-3 0 8 15,-4 0 3-15,-2 1 3 0,5-1 16 0,-5-1-2 0,0 3 2 16,-2 1-1-16,7 1 3 0,-9 1 6 0,2 1 6 0,2-2 7 15,-2 5-1-15,-4-1 16 0,2 2 12 0,-2-1 12 16,4 1 8-16,-4 1 6 0,7 4 2 0,-7-2-3 16,4 2-5-16,-4 0-7 0,2 1-7 0,-2 1-8 0,4 0-11 15,-4 0-9-15,0 0-9 0,6 1-4 0,-6 1 1 0,0 2-4 16,4-1-2-16,-4 3 2 0,2 0 4 0,2 2 2 0,-4 1 4 16,7 0 3-16,-7-1 1 0,4 5 1 0,-2-2 2 15,-2 1-2-15,4-3-3 0,2 3-3 0,-2 1-3 16,-4 0-3-16,7-3-5 0,-7 1-1 0,4 1 0 0,-2 0 0 15,2-3-3-15,2 0 0 0,-2-2 1 0,-2 1-3 0,2 0 3 16,3-2-3-16,-3-1 2 0,-2-1 1 0,8-1-1 0,-4 0 0 16,5-3 0-16,-1-3 1 0,7 2-4 0,-7-3 0 15,2-2-4-15,3-1-4 0,-5-3-3 0,0 2-2 16,3-5-1-16,-7 0-2 0,4 1 1 0,-5-3 0 0,1 1 3 16,-2 0 0-16,-4-3 3 0,-4 3 1 0,-2 3 2 0,1-2-1 15,-7-2 1-15,-3 3 1 0,-1 0 0 0,-1 0 1 0,-3 1 0 16,-3 2 2-16,2 0 0 0,5 1-1 0,-1 2-1 15,1 0 0-15,3 2-1 0,-1 0-1 0,8 3 1 16,-1-2-3-16,1 1-1 0,2 1 3 0,4 1-2 0,-6 0-2 16,6 0 8-16,6 0-6 0,-6 0-2 0,4 1 2 0,2 1-4 15,7 1-6-15,1-2-6 0,3 1-8 0,-1-2-15 0,7 0-2 16,-2 0-2-16,6 0-3 0,-9 0-3 0,3-2 6 16,-5 1 10-16,9-2 9 0,-8 1 10 0,-5 1 8 15,-1 0 9-15,1-2 9 0,-2 1 14 0,-3 2 5 0,-3 0 7 16,6 0 13-16,-4 0-11 0,0 2 5 0,-1 2 5 0,5-1-2 15,-4 3-2-15,4 1 0 0,-3 4 0 0,3 0-6 0,-4 2 21 16,4 2 5-16,-3 0 0 0,3 1 3 0,-4 0 7 16,0 0 1-16,-1-2 0 0,5 1-4 0,-8 1-7 15,8-2-10-15,-6-1-8 0,3 0-5 0,-3-2-10 0,2 1-9 16,0-3-3-16,-2 0-7 0,2-1 0 0,5 0 0 0,-7-3 0 16,2-1-1-16,0 0 1 0,1-1 1 0,7 0-1 0,-2-3 0 15,-1-3-2-15,5 0-3 0,5-3-2 0,-4-1 0 16,-1-3-4-16,1 0-7 0,-1-4-4 0,1 0-7 0,-5-1-6 15,5-2-5-15,-3 0-4 0,-4-5-2 0,3 3-2 16,-3-1 3-16,5-1 4 0,-9 0 7 0,0 3 6 0,0 0 6 16,-2-2 4-16,-4 4 6 0,7-1 1 0,-7-1 4 0,0 1 4 15,0 2 0-15,-7 0 3 0,7 0 4 0,-4-1 6 16,4 3 13-16,-2 0 10 0,2-1 6 0,-4 2 4 16,4 2 5-16,0-1 3 0,-6-1 1 0,6 3-3 0,-4-1-9 15,4 0-6-15,0 2-1 0,0 4-3 0,0-2-4 0,0 0-3 16,4 4-2-16,-4-4-3 0,0 5-2 0,0-1-4 0,0 2-5 15,0 0-2-15,0 0-3 0,0 0-4 0,0 0-1 16,0 0-3-16,0 0-1 0,0 0 0 0,0 2-2 0,0-1 0 16,0 2 0-16,0 0 3 0,0 2 2 0,0-1 2 0,0 4 3 15,0-1 2-15,0 2 2 0,0 3 1 0,0-2-1 16,0 2 0-16,0 0 0 0,0 2-1 0,0-1 0 16,6 3-1-16,-6 0 3 0,4 5-3 0,-4-3 1 0,2 0-1 15,-2 1-2-15,4-4-2 0,-4 3-1 0,7-4-1 0,-7 1-3 16,4 1 0-16,-4-3 1 0,0-3 0 0,0 0-2 15,0 0 2-15,0-3-2 0,0 3 2 0,0-3-2 0,0 1 0 16,-4 0 0-16,4-1 0 0,-7-2 1 0,7-1-1 0,0 2-3 16,0-3 1-16,-4 2 0 0,4-3 0 0,-2 2 0 15,2-3-3-15,0 0 1 0,0-1-1 0,0 0 2 0,0 0-2 16,0 0 0-16,0-1 1 0,0 0 1 0,0-3-2 0,0 3-2 16,0-2-2-16,0-1-3 0,0-4-1 0,2 2-2 15,-2-1-1-15,4-2-2 0,3 1 1 0,-1-1 3 0,-2 1 2 16,6 1 2-16,-4 0 2 0,5-1 2 0,-5 0 0 15,11 1 1-15,-11-1 2 0,4 2-1 0,0 2 2 0,1-2 1 16,-5-1 0-16,6 3-2 0,-1 1 1 0,-3-1 0 16,0 0-1-16,3 3 1 0,-1-2 1 0,0 1 0 0,3 1-2 15,-5 0 1-15,4 1 1 0,-6 1 0 0,-1 0 0 0,7 4 0 16,-8-2 1-16,2 2-1 0,-2-1 0 0,7 5 0 16,-9-1 0-16,2 1-1 0,2 0 0 0,-2-1 2 0,-2 2-2 15,3 0 1-15,1 1 1 0,-2 1 0 0,-2-1 3 16,2-1 1-16,2 1-2 0,-6-4-1 0,4 2-1 0,-4-2 1 15,2 2 1-15,3-3 0 0,-5-2-5 0,6 1 1 0,-2-2 0 16,2-1 2-16,-2-2 1 0,2-2-2 0,5-1 0 16,-5-4-3-16,4 1 1 0,3-1-2 0,-3-3 0 0,5-2-2 15,-3-1-2-15,0-3 2 0,3-4 0 0,1-1 1 0,-5-1 0 16,1 0 3-16,5-4 1 0,-9 2 1 0,4 1 0 16,-5-2 1-16,3 2 0 0,-6 1 0 0,2-1 1 0,0 3 2 15,-1 3 4-15,-5-2 0 0,0 1 3 0,0 3 2 16,0 3 2-16,0 0-1 0,0 1 1 0,0 1-3 0,0 3-1 15,0-1-3-15,2 3-1 0,-2 0-2 0,0 2-1 0,0 0-1 16,0 0-2-16,0 2-2 0,0 1-2 0,0 0-1 16,0 1-1-16,4 4-1 0,-4-1 0 0,6 3 0 0,-6 6 1 15,4-2 2-15,-4 2 1 0,2 2 1 0,6 2 1 16,-6 3 3-16,3-1-2 0,5 3 2 0,-8-1-1 0,8 1-1 16,-3 2 0-16,-3 0-2 0,6 0-4 0,-4 2-5 15,0-3-1-15,1 3-4 0,-3-4-1 0,6 1 1 0,-4 0-3 16,-2-2 3-16,-1 0-1 0,1-1 4 0,2 1 3 0,-2-3 2 15,-2 3 1-15,-2-5 1 0,4 0 2 0,-4-4 1 16,0 1 1-16,0-2 0 0,0-4 0 0,-4 1-6 0,4-2 3 16,0 0 4-16,0-2 3 0,-2-1 1 0,-2 2 2 0,-6-2 1 15,7 2 1-15,-7-4 10 0,6 0-7 0,-6 2-1 16,8-3-3-16,-3 0-1 0,-5 0-4 0,8 0-9 0,-8-3-12 16,6 2-23-16,-3 0-26 0,-3-4-38 0,4 2-48 0,-5-2-50 15,1-1-52-15,4 2-63 0,-4-5-63 0,8 1-53 16,-3 0-41-16,-1-2-35 0,12-3-33 0,-1 1-57 0,-3-4-35 15,8 3 1-15,-6-1 36 0</inkml:trace>
  <inkml:trace contextRef="#ctx0" brushRef="#br0" timeOffset="89688.07">6292 15275 351 0,'0'-3'545'15,"4"0"-24"-15,-1-1-69 0,1 0-65 0,2 1-44 0,-2-1-37 16,-2-1-29-16,-2 4-30 0,4-2-35 0,-4 1-33 16,6 1-39-16,-6 0-36 0,5 1-39 0,-5 0-26 0,2 0-38 15,2 0-41-15,2 1-50 0,-6-1-53 0,0 1-55 0,0 5-52 16,0 1-49-16,0-2-49 0,0 0-35 0,0-5-47 16,-6 5-75-16,2-1-29 0,2 3 5 0</inkml:trace>
  <inkml:trace contextRef="#ctx0" brushRef="#br0" timeOffset="89941.39">6299 15639 198 0,'0'2'442'0,"0"-2"-54"0,0 0-60 0,0 0-42 0,0 0-24 15,0 0-13-15,4 0-8 0,-4-2-5 0,6 2-13 0,-6 0-13 16,4 0-18-16,-2 0-19 0,2 0-24 0,2 2-24 15,1 0-23-15,3 2-21 0,0-1-13 0,-4-2-15 0,5 4-13 16,-7-2-9-16,2 1-8 0,4 0-9 0,-7-1-5 0,7-2-5 16,-6 1-9-16,2-2-13 0,0 4-15 0,-1-3-29 15,-3-1-40-15,2 0-46 0,-4-1-48 0,6-3-48 16,-6 1-43-16,4-4-40 0,2 0-44 0,-6-2-61 0,0-1-72 16,0 0-30-16,-6 1 9 0</inkml:trace>
  <inkml:trace contextRef="#ctx0" brushRef="#br0" timeOffset="91370.01">3452 17138 196 0,'0'-7'322'0,"0"1"-41"0,-6 1-37 16,6-1-27-16,-4 2-10 0,4 1-3 0,-2 1 4 0,2 1 6 16,-9-2 9-16,9-1 2 0,-2 3-1 0,2-2 0 15,-4 3-7-15,4 0-12 0,0 0-12 0,0 0-12 0,0 0-9 16,0 0 1-16,0 3 5 0,-6 0 14 0,2 2 22 15,2 1 14-15,-2 0 4 0,-3 3-2 0,1 1-11 0,2 1-15 16,-2 1-25-16,2-4-29 0,2 7-44 0,-2-3-29 0,-3 1-23 16,3 1-14-16,2-1-11 0,2 0-9 0,-4 2-7 15,4 0-4-15,-6 0-3 0,6 1-1 0,-4-2-2 0,4 1 1 16,0 1-3-16,0-3 0 0,0 2 1 0,4-2 3 16,-4 0-2-16,6 0-1 0,-2-2-2 0,-2 0-2 15,2-1-1-15,7-3-3 0,-9 3-2 0,8-3-10 0,0 0-2 16,1 0-1-16,1-1-2 0,-6-3 0 0,9-2 0 0,-3-1-2 15,3-1 3-15,-3-2-2 0,5-3-2 0,-3-4-4 0,5-1-2 16,-3-1-3-16,-1-1-3 0,1 0-1 0,-5-3-3 16,1 1 1-16,3 1 5 0,-3-2 4 0,2 5 6 0,-7-6 6 15,3 5 4-15,-4-2 6 0,4 1 6 0,-7 2 7 16,7 1 3-16,-6-3 6 0,-2 4 5 0,6 0 6 0,-6-2 5 16,3 7 3-16,1-2 2 0,-2 3 0 0,-2-2 1 0,2 0-5 15,2 2-5-15,-2 1-6 0,-4 0-6 0,2-1-5 0,3 3-1 16,5 3-1-16,-4 2 1 0,4 1 2 0,-3 1 1 15,3 1 3-15,0 1 5 0,-3 2 2 0,3 2-2 16,2 2 0-16,-3 0-1 0,3 0-1 0,-6 2 0 0,9 1-3 16,-9-1-3-16,10 0-2 0,-9-1 1 0,7 0-2 0,-8 3 1 15,7-2-4-15,-3-3 1 0,0 3 3 0,7-2-4 16,-11-1 1-16,9-3-2 0,-9-3 3 0,6 0-3 0,3-2 3 16,-3 0-3-16,-2-5 0 0,11-1 1 0,-2-1-3 15,1-5 0-15,1-3 0 0,2-3-2 0,4 0 0 0,-7-3-1 16,-1-5 1-16,6-2 0 0,-3-1 1 0,1-5 2 0,-2-2-1 15,-5-1 1-15,1-1-1 0,-5 2 2 0,3-3 1 16,-9 3 2-16,-2-1 2 0,2 4 1 0,-2-2 2 16,-8 1-1-16,4 2-1 0,-6 0 1 0,0 0-2 0,2 4-3 0,-7 0-2 15,7 1-2-15,-2 2-1 0,-4 2 0 0,8 3-4 16,-9-1-4-16,5 5-6 0,0 1-10 0,2 4-17 0,0-1-20 16,-3 2-30-16,3-1-40 0,2 4-45 0,-2 1-44 0,4 1-46 15,-6 2-46-15,6 0-46 0,-4 2-43 0,4 0-31 16,-2 1-17-16,2 1-16 0,2 1-26 0,2-1-53 0,6 1-31 15,3-1-7-15,-3 1 25 0</inkml:trace>
  <inkml:trace contextRef="#ctx0" brushRef="#br0" timeOffset="91764.26">5335 16915 91 0,'-6'-3'574'0,"2"-1"42"16,2-1-38-16,-2 2-83 0,-3 1-70 0,7 1-52 0,0-3-37 0,0 4-22 15,7-2-22-15,-7 0-30 0,4-1-30 0,-2 2-34 16,2-1-35-16,2 2-27 0,0 0-26 0,5 0-24 16,-1 0-20-16,11 2-14 0,-5-1-11 0,1 2-10 0,4 1-7 15,-3 0-10-15,7-1-7 0,-6 0-7 0,1 0-13 0,3 0-22 16,-7 1-29-16,-1-2-27 0,-3 0-36 0,-1 0-39 15,-1-2-45-15,2 0-45 0,-5 0-42 0,-3 0-36 0,2 0-26 16,-2 0-23-16,2 0-16 0,-6 0-25 0,0 0-37 16,-6 0-62-16,-4 0-19 0,-1 0 16 0</inkml:trace>
  <inkml:trace contextRef="#ctx0" brushRef="#br0" timeOffset="91993.65">5232 17182 129 0,'0'-1'410'0,"4"-2"-62"0,2 2-72 0,-2 1-55 0,3-2-43 15,3-1-30-15,-4 3-24 0,6 0-20 0,-1-3-19 16,3 3-16-16,-1 0-17 0,-3 0-13 0,2 0-13 16,3-3-8-16,-3 3-6 0,5 0-5 0,-1-2-5 0,-1 2-7 15,-3 0-12-15,-1-3-14 0,3 1-16 0,-2 2-22 0,5 0-20 16,-3 0-23-16,-1-1-23 0,-7-1-26 0,9 0-33 0,-3 0-55 15,-6-1-75-15,9-2-50 0,-5-1-24 0</inkml:trace>
  <inkml:trace contextRef="#ctx0" brushRef="#br0" timeOffset="92851.62">6299 16761 138 0,'-3'-2'430'0,"-1"-2"-49"0,-2 4-57 15,2 0-50-15,2 5-33 0,-2 1-19 0,0-2-10 0,4 3-1 16,-7 3 5-16,7 1 0 0,-4-1-6 0,4 3-9 15,-6 1-6-15,6-2-9 0,-2 4 6 0,2-3 2 0,0 2-1 16,0 2 1-16,2-1 9 0,-2 2 7 0,6-2-2 16,-6 1-5-16,4-1-21 0,-4 1-25 0,7-2-19 0,-14 1-20 15,7-1-26-15,0-1-23 0,0 1-17 0,7-1-14 16,-3 0-9-16,0-3-5 0,-2-1-5 0,2 2-6 0,2-2-5 16,1 0-4-16,-3-2-6 0,6-2-11 0,-4 1-10 0,5-1-17 15,-5-1-19-15,4-4-25 0,0-1-24 0,3-1-20 16,3-4-22-16,-5-1-15 0,5-1-12 0,1-2-3 0,5-1 0 15,-5-3 3-15,4-2 9 0,-5-2 12 0,7 0 18 16,-4-2 21-16,-7 1 19 0,5 0 19 0,-7-1 18 0,0 3 22 16,-4-1 19-16,5 2 18 0,-5 2 5 0,-2 2 18 15,-2-1 15-15,-2 3 13 0,4-2 13 0,-4 1 10 0,6 3 8 16,-6-2 2-16,0 5 13 0,5-2-6 0,-5 3-8 0,0 0-7 16,0 2-10-16,0-1-12 0,0 2-11 0,0 0-8 15,2 2-5-15,2 2-1 0,2 1 0 0,-2 1 5 0,-2 1 4 16,-2 3 5-16,4-1 6 0,3 2 7 0,-3 0 7 0,-2 2 9 15,2 2 4-15,2-3-3 0,-2 4-1 0,-2-3-2 16,2 2-4-16,3 1-6 0,-3-1-10 0,2-1-12 16,-2 2-7-16,-2-3-4 0,-2 1-5 0,4-2-4 0,2 0-2 15,-1-1-3-15,-3 1-3 0,2-4-2 0,6 1-1 0,-4 0-1 16,5-2-1-16,-5-1 1 0,4 0 0 0,3-3 1 0,1 2 0 16,3-3 1-16,3-4-3 0,-3 0-1 0,6-2 0 15,-3-2-1-15,-1-3 0 0,2 0 0 0,1-6-1 0,-1 3 0 16,6-4 1-16,-7-3 2 0,3-4-1 0,-2-2 0 15,-3-2 1-15,-1-4 0 0,0 0 2 0,3-3 4 0,-9 1 8 16,-1-1 4-16,-8 1 7 0,2 3 5 0,2-3 1 0,-6 3 2 16,-6 0 0-16,2 3-3 0,2-1-8 0,-2 4-7 15,-7 1-7-15,5 2-4 0,0 5-2 0,-4 2-6 0,6 2-9 16,1 2-14-16,-1 4-22 0,-2-1-26 0,2 7-34 0,2 0-35 16,-8 2-41-16,5-1-41 0,3-1-40 0,-2 0-37 15,-2 4-32-15,2-1-27 0,-2 3-16 0,2-2-13 0,-3 4-11 16,7-1-17-16,0 3-26 0,0-6-49 0,0 4-28 15,7-1-11-15,-3 2 20 0</inkml:trace>
  <inkml:trace contextRef="#ctx0" brushRef="#br0" timeOffset="93398.38">7849 16954 337 0,'6'-6'499'0,"-2"1"-54"16,0 0-103-16,-2-1-92 0,5 2-69 0,1 0-44 16,-6 1-31-16,8 1-20 0,-6 0-19 0,3 0-18 15,-1 2-16-15,0 0-15 0,-2 0-9 0,2 0-5 0,-6 0-1 16,4 0-2-16,-4 0 1 0,0 2 5 0,0-2 5 0,-4 0 11 16,-6 0 12-16,4 0 18 0,-5 0 19 0,5 0 20 0,-4 0 19 15,4 0 14-15,-7 0 9 0,-7 0 4 0,3 0 1 16,-4 0-5-16,5 0-9 0,6 0-13 0,-7 0-13 15,1 0-11-15,5 0-11 0,-1 0-10 0,1 2-12 0,5-2-8 0,-4 2-8 16,6-2-8-16,2 0-5 0,-2 1-6 0,4-1-4 16,-7 0-2-16,7 0-1 0,7 0-3 0,-7 0 1 15,4 0 2-15,-2 2 2 0,2 2 6 0,6-4 0 0,-4 2 3 16,7 0 0-16,3 1-2 0,5-3 1 0,-4 1-3 0,3 1-3 16,1-2-5-16,-2 1-5 0,5 2-2 0,-1-2-1 15,0-1 0-15,-3 0-3 0,3 0 0 0,-2 2-1 0,-5-1-2 16,-3-1-4-16,-3 2-10 0,7 1-16 0,-11-3-21 15,4 0-31-15,-4 0-36 0,-1 0-45 0,5-3-46 0,-8 3-45 16,2 0-41-16,2 0-39 0,-2 0-37 0,1 0-46 0,-3-2-79 16,2 1-40-16,2-2-21 0,-2 0 15 0</inkml:trace>
  <inkml:trace contextRef="#ctx0" brushRef="#br0" timeOffset="93966.1">9199 16651 189 0,'0'-7'506'0,"-2"0"2"16,2 1-121-16,-5 3-111 0,5-2-82 0,-4 3-53 0,4-1-33 15,0 1-20-15,0 4-14 0,0 1-15 0,-6-1-13 0,2 6-14 16,2 0-3-16,-4 4 0 0,-5-2 4 0,5 4 2 16,-2 1 3-16,-2 0 4 0,-3 0 12 0,3 2 7 15,-3-1 7-15,-7 4 8 0,-1-1 4 0,3-3 12 0,-3 0 7 16,-6 1 3-16,0 1-3 0,0-3-5 0,-2 0-10 0,-2-1-10 16,2 2-9-16,-2-3-13 0,2 0-11 0,-2-2-10 15,5 1-9-15,-8-1-8 0,12-1-6 0,1-2-2 0,-2-1-3 16,3 1 1-16,3-4-1 0,1 2-3 0,3 0 1 0,3-2 2 15,-1-2 2-15,5 0 0 0,2-2-4 0,-2-2 0 16,6-3-3-16,0-1-5 0,6-1 7 0,-6-2-10 0,4-1-10 16,-2-5-7-16,2-4-7 0,3 1-2 0,3 1-3 15,0-3 3-15,1-2-8 0,1 5 7 0,5-4 7 0,-7 4 5 16,6 0 4-16,1 1 1 0,0-1 3 0,-3 5 1 0,9 2 3 16,-7-2-2-16,5 5 0 0,2 1 6 0,-1 3 2 15,-1 1 2-15,6-1 2 0,0 3 0 0,-4 3 2 0,10 0 2 16,-9 3 2-16,-1 0-3 0,10 0 0 0,-10 3 1 15,8-1 0-15,-8 2 2 0,4 3 2 0,0-1 5 0,-7 1 1 16,5 1 3-16,-4-2 2 0,-5 1 0 0,5 2-1 0,-5-4-2 16,1 2 0-16,-7 0-4 0,3 0-1 0,1 0-3 15,-8-2-1-15,5 0-2 0,-5 2-1 0,0-3-1 16,0 2-11-16,3-1-19 0,-3-3-26 0,0 1-30 0,-2 2-33 16,-2-1-32-16,2-2-30 0,3 2-33 0,-3-4-20 15,-2 3-13-15,2-2-10 0,2-1-11 0,-2 0-28 0,0-4-58 16,-2-1-47-16,9-1-31 0</inkml:trace>
  <inkml:trace contextRef="#ctx0" brushRef="#br0" timeOffset="94783.34">9916 16379 399 0,'2'-3'435'0,"-2"-2"-47"0,0 2-51 16,0 3-35-16,0-4-27 0,-2 2-15 0,2 1-13 0,0 1-13 16,0 0-11-16,0 0-13 0,0 0-14 0,0 0-15 0,0 0-4 15,2 0 4-15,2 1 7 0,2 5 11 0,-1 2 18 16,-1 1 13-16,4 0 6 0,-4 4-8 0,2-3-16 0,-2 2-21 16,3-1-26-16,-1 2-26 0,-2 1-31 0,-2 1-29 15,2-2-21-15,2 5-12 0,-2-1-10 0,1 0-5 0,-3 1-6 16,4 1-4-16,2-2-5 0,-6 3-3 0,2-2-7 0,7 3-1 15,-9-2-2-15,8 3 0 0,-6-1 0 0,7 0 0 16,-9-3 0-16,8 0-1 0,-6 2 4 0,2-1-5 0,0-2 1 16,-1 0-1-16,-3 0 0 0,2-5 0 0,2 4 0 0,-2-4-1 15,-4 1 0-15,2 0 1 0,-2-5-1 0,4 1 1 16,-4 0 0-16,0-2-1 0,0-1 0 0,7-1 0 16,-7-1 2-16,4 0 0 0,-4-2-1 0,2-1 3 0,-2 0 2 15,0-1 1-15,0 0 2 0,0 0 2 0,0-1 1 0,4 0 3 16,2-4 3-16,4 0-1 0,-3-5-2 0,3-1 1 15,-4-2-1-15,9-2-2 0,-3-3-4 0,5-3-2 0,-3 0-4 16,5-5 1-16,-1-4-2 0,-1-3-2 0,-1-2 0 0,7-3 1 16,-6-1 1-16,3-2 0 0,-3-1 0 0,1 1-2 15,3-2 0-15,-4 3 0 0,-1 1 1 0,-6 2-2 0,7 4 0 16,-2 1 0-16,-3 3 1 0,-2 1 0 0,3 2 0 16,-5 2-2-16,0 2 1 0,0 1-2 0,-5 4 1 0,7 2-1 15,-6 2 0-15,-2 2-2 0,2 0-3 0,2 4-5 0,-6 3-8 16,0-2-8-16,0 3-13 0,0 2-15 0,0 1-24 15,0 0-27-15,-6 1-35 0,6 1-35 0,-4 1-28 0,2 3-30 16,-8 2-30-16,6 0-32 0,-3 4-29 0,-5 3-14 0,4-2-3 16,-5 5-4-16,3-1-2 0,-2 0-3 0,3 1-5 15,3 1-10-15,4 1-31 0,-2-2-63 0,0-2-36 16,4 6-9-16</inkml:trace>
  <inkml:trace contextRef="#ctx0" brushRef="#br0" timeOffset="95617.56">10875 16913 154 0,'-6'-15'459'0,"-4"0"-50"15,3 5-67-15,-9-3-59 0,10 5-36 0,-9 0-28 0,9 0-19 16,-6 3-14-16,-3 2-12 0,5-1-19 0,-7 1-15 16,7 6-15-16,-3-3-10 0,-1 7-5 0,2 0-5 0,-5 2 3 15,7 3 3-15,-11 2 4 0,9-1 4 0,-5 4 0 16,7 4-2-16,-7 0 2 0,1 1 4 0,-5 0-1 0,9-3-4 16,-3 2-6-16,3 1-5 0,-3-2-4 0,3 1-3 0,2 1-8 15,-1-1-12-15,3 0-9 0,0-2-6 0,1-1-7 0,1 0-13 16,2-2-9-16,-2-4-8 0,6 3-8 0,-4-3-4 15,4 1-6-15,0-1-3 0,0-1 0 0,0 0-2 16,4-4-3-16,2 0 5 0,-2-1 1 0,2-2 1 0,9 2 2 16,-3-1 1-16,5-1-2 0,-1-4 3 0,1 0 3 0,4 0-6 15,1-3-2-15,-1-3-2 0,2 0-2 0,-3-2-3 0,-1-2-2 16,6-5-8-16,-9 0-11 0,3 0-4 0,0-5-2 16,-3 1-2-16,-3-2-3 0,-1 0-1 0,2 0-2 0,-9 3 8 15,3-4 8-15,-4 3 3 0,-4-2 2 0,0 0 4 16,-4 1 0-16,4 1 2 0,-6 0 5 0,6 1-1 0,-2-2-1 15,2 1 2-15,-5 1 2 0,1 1 3 0,4-1 8 16,-6 1 6-16,6 4 12 0,-4 0 12 0,4 0 9 0,-2 2 10 16,2 3 7-16,0-2 7 0,0 1 3 0,0 2 0 15,0 3-5-15,0-2-6 0,0 1-5 0,0 1-6 0,-4 0-6 16,4 2-8-16,0 1-7 0,-6-1-7 0,6 1-6 0,0 1-7 16,0 0-5-16,0 0-4 0,-5 1-5 0,5 1-3 0,-6 1-1 15,6 3-1-15,-2 2 1 0,-2 1 4 0,0 3 2 16,-2 3 5-16,4 2 4 0,-3 2 6 0,5-1 3 15,0 2 0-15,0 5 0 0,0-2 0 0,0 1-1 0,0 2-3 16,5 1-2-16,-5-1-3 0,2 1-3 0,4-1-1 0,2-1 0 16,-6 2-2-16,9-2-2 0,-1 0 0 0,-4-1-1 0,4-2-1 15,-3-1-1-15,7-2 2 0,-8-1-2 0,7-1 0 16,-3-1-2-16,0-3-2 0,-3-3-5 0,7 1-3 16,-2-2-5-16,-1-2-5 0,1 1-9 0,3-1-9 0,1-5-15 15,-3 2-18-15,1-2-25 0,-2 0-33 0,-5-2-40 0,7-2-46 16,-8 0-54-16,9-2-63 0,-7-2-58 0,2 1-52 0,-3-1-37 15,7-1-36-15,-8 0-51 0,5-1-74 0,-5 1-26 16,-2-1 20-16,2 1 49 0</inkml:trace>
  <inkml:trace contextRef="#ctx0" brushRef="#br0" timeOffset="96451.87">11262 16807 390 0,'0'-5'443'0,"0"2"-63"16,0 2-61-16,0-3-47 0,0 4-30 0,0 0-20 15,-7 4-12-15,7-3 0 0,0 2 7 0,0 4 7 0,0 4 7 16,0-2 0-16,0 1 2 0,0 4-1 0,0 0-2 0,0-1-9 15,0 0-13-15,0 6-13 0,7-3-14 0,-7 1-16 0,4 0-21 16,-4 0-15-16,4 1-18 0,-2-2-18 0,4 0-20 16,-2 0-18-16,3-1-17 0,-3 0-11 0,-2-1-7 15,2-2-4-15,2 1-4 0,-2-2-4 0,-2 2-3 0,9-5-7 16,-7 2-10-16,2-2-13 0,4-3-14 0,-4 1-12 0,9 0-15 16,-9-3-12-16,11-2-14 0,-7-1-9 0,2-1-6 0,3-1-4 15,-3-3 3-15,-5 0-1 0,7-3 3 0,-4 0 1 16,-3-4 6-16,3 0 10 0,-4 2 12 0,4-2 14 0,-8-1 10 15,-2 2 13-15,5 0 12 0,1-2 12 0,-2 3 8 0,2 2 5 16,-6-2 10-16,0-1 11 0,6 4 13 0,-6 3 16 16,4-1 15-16,-4 2 15 0,5-1 14 0,-5 1 6 0,2 1 6 15,-2-2 0-15,0 4-7 0,6 0-8 0,-6 0-12 16,0 0-11-16,0 0-13 0,4 0-4 0,-4 4-13 16,6-2-7-16,-6-2-3 0,4 4 0 0,-4 2 2 0,2 0-1 15,3-2 0-15,1 6-1 0,-2-3-1 0,-2 1-3 0,2-1-2 16,2 0-5-16,-2 3-6 0,1-1-3 0,-3 0-1 0,8 0-1 15,-4 2 1-15,4-2-1 0,-3 1 0 0,3-1-1 16,4 3 1-16,-1-4 0 0,-3 1 0 0,3-1-1 16,3 0-3-16,1-3 0 0,3-2-3 0,1 2 1 0,-4-4-4 15,3-1-1-15,-1 0-2 0,2-1-1 0,-5-4 2 0,1 1 0 16,-1-5 3-16,1 3 0 0,-3-2 2 0,-1-4 0 0,-7 1 3 16,4-1 1-16,-4 2 1 0,5-2 3 0,-7 1-1 15,-2-1 8-15,2 2 5 0,2 2 10 0,-2-1 9 0,-4 2 10 16,0-1 8-16,0 1 5 0,6 5 4 0,-6-4-2 0,0 1-5 15,0 2-7-15,0 2-9 0,0 1-11 0,0 0-7 16,0 0-10-16,0 0-6 0,0 0-5 0,0 1-2 16,0 1-3-16,0-1-1 0,0 4 0 0,0-3 0 0,5 4 1 15,-5 3 2-15,2-2 1 0,2 0 1 0,2 3 2 0,-2-1 2 16,2 1 0-16,5-1 3 0,-5 0-1 0,4 2 0 0,-4-5-1 16,5 1 2-16,1-1-1 0,-1 0-1 0,-1-3 1 15,0-1-3-15,3-2 1 0,-3 0 0 0,4-2 0 16,3-1 0-16,-5-1-2 0,3-2-1 0,-3 0-1 0,-1-3-5 15,-1-4-2-15,6 2-5 0,-3-2-2 0,1-2-5 0,-8-1-1 16,5-3-6-16,-5 3 0 0,0-1 0 0,-2 1-5 16,-2-2-8-16,-2 4-10 0,0 0-13 0,0-1-17 0,0 4-20 15,0 2-29-15,-2 1-33 0,2 3-30 0,0 1-41 0,0 1-42 16,0 3-48-16,-4 0-42 0,4 1-32 0,-6 2-25 16,6 0-27-16,-4-2-48 0,2-2-80 0,-2-2-31 0,-3 3 14 15,1 0 39-15</inkml:trace>
  <inkml:trace contextRef="#ctx0" brushRef="#br0" timeOffset="101125.79">11212 16753 68 0,'0'0'88'0,"0"2"-4"0,0 2-6 15,4-3-5-15,-4 0-4 0,2 1-2 0,2 1-6 16,3-2-1-16,-7 2-8 0,4 1-6 0,-2-2-2 0,-2-1-1 16,4 1 1-16,-4 0 2 0,0 2 0 0,0-2 1 15,0 1 2-15,0-1 4 0,0-4 1 0,0-1-1 0,0 1 0 0,0 2-4 16,0 0-3-16,-4-2-4 0,4 2-2 0,0-2-5 16,0 2-2-16,-2 0-1 0,2 0 1 0,0 0-1 0,-4-2 3 15,4 2 3-15,0 0 4 0,0 0 3 0,0-2 6 16,0 1 8-16,0 1 7 0,0 0 10 0,0 0 10 0,0 0 8 15,0-2 5-15,0 2 5 0,0 0-1 0,0 0-3 16,0 0-4-16,0 0-6 0,0 0-2 0,0 0-6 0,0 0-14 16,0 0-15-16,0 0-6 0,0 0-11 0,0 0-10 15,0 0-10-15,0 2-14 0,0-1-5 0,0 1 4 0,0 0 6 16,0 2 6-16,-7 1 7 0,7-2 9 0,-4 3 8 0,4 0 9 16,-2-2 5-16,2 2 5 0,0 0 7 0,-4 1 4 15,4-3 1-15,-6 2 0 0,6 0 3 0,-4 2 4 0,4-1 3 16,-6 1-1-16,1-2-4 0,3 1-2 0,-2 2-2 0,4 0-2 15,-6 1-5-15,6-1-9 0,-4 2 0 0,4-3-2 16,0 1-1-16,0 0-4 0,0 0-7 0,0 3-2 0,0 0-3 16,0-2-1-16,4 1-6 0,-4 2-2 0,0-2-1 15,0 1-1-15,0-4 4 0,0 2-1 0,0-1 1 0,0 1 0 16,0-1 2-16,0 0-3 0,0-1-3 0,0-1-2 0,6 1-4 16,-6-1 0-16,4 2-2 0,-4-3-2 0,2 2-3 15,3-1-1-15,1 0 0 0,-2-1-1 0,2 3-2 0,-2-3-3 16,-4 3 0-16,2-2-1 0,2 1 1 0,3-1-1 15,-3 1 0-15,-2-1-1 0,-2-3 2 0,4 3 1 0,2-1 2 16,-2-1-2-16,-2 1 0 0,2-2 1 0,3-1 0 16,-3 3 0-16,2-4 0 0,0 3 1 0,5-3 1 0,-5 3 0 0,4-4 1 15,-4 1 1-15,9-1-1 0,-3-1 3 0,-2 0 3 16,5 0-1-16,-3-1-1 0,3-1 1 0,-3 1 4 16,-1-4 3-16,1 3 3 0,2-5 2 0,-7 1-1 0,5 0 2 15,-2-1-2-15,5 0-3 0,-3-2-3 0,-1 1-4 0,1-2-6 16,-2 2-2-16,1-2-3 0,-1 0-1 0,0 1 0 0,-8 0-2 15,9 0 0-15,-7 2-1 0,2 2 1 0,0 0 0 16,-2-4-1-16,-4 1-1 0,5-1 1 0,-5 2 0 16,0 1 0-16,0-3 0 0,0 1-1 0,0 4 0 0,0-2 0 15,0 0 1-15,0 0 0 0,0 3 1 0,0-3 0 0,0 4 0 16,0-2-1-16,0 0-1 0,0 3 2 0,0-1 0 0,-5-2 0 16,5 3 0-16,0-4 0 0,0 4 1 0,0-1-2 15,0 0 3-15,0 0 2 0,0-1 0 0,-4 2 3 16,4 0 2-16,0-3 2 0,-6 3 2 0,6 0 7 0,0-3-1 15,0 3-2-15,0 1 0 0,0 0 0 0,0 0 1 0,0 0-1 16,0 0-3-16,-4 0 0 0,4 0-1 0,0 0-3 0,-2 0 1 16,2 0-4-16,0 0-3 0,0 0-2 0,0 0-2 15,0 0-1-15,0 0 1 0,0 0 0 0,0 0-1 16,0 0 1-16,0 0 1 0,0 0 1 0,0 0 0 0,0 0 4 16,0 0-5-16,0 0 3 0,0 0 2 0,0 0 3 0,0 0-2 15,-4 0 0-15,4 0-1 0,0 0-3 0,0 0 1 16,0 1-3-16,0-1-3 0,0 0-2 0,0 4 2 0,0-3 0 15,0-1 1-15,0 0-1 0,0 1 2 0,0 3 0 16,0-3 1-16,0 0-1 0,0-1 1 0,0 0-1 0,0 3 0 16,0-3 0-16,0 0 1 0,0 0 0 0,0 2 2 0,0 0 1 15,0 0 1-15,0-1 1 0,0 2 1 0,0-1 1 16,0-1 0-16,0 3 1 0,4-1-1 0,-4-1 0 0,0 2-1 16,0 0 0-16,0 0 1 0,2-2 0 0,-2 5 1 15,4-1-1-15,-4-1 1 0,0 1 1 0,0-1 2 0,6 5 2 16,-6-3 4-16,4 2-2 0,-4-1 2 0,5-1-1 0,-5-1-1 15,2 1-2-15,4 1-2 0,-2-1-1 0,0 4-4 16,-2-3-1-16,2 4-2 0,2 0-1 0,-1-3 1 0,-3 0 1 16,2 1-3-16,2-1 1 0,0 0-1 0,-2 1-1 15,0-1 0-15,-1-2 1 0,1-2 1 0,2 0-1 0,-2 2 3 16,-2-1-1-16,2-1 1 0,2 1 0 0,1 0 0 0,-3 0 0 16,6 0-1-16,-8-2 0 0,9 2 0 0,-5-1-1 15,4-1-6-15,0-2 3 0,-3 3 1 0,3-2 0 0,0 2 3 16,1-4-1-16,1 0 1 0,-4 2-1 0,5-1 7 0,-3-2-2 15,2 0 0-15,-5-2-1 0,7-1 0 0,-2 2-2 16,-1 0 2-16,-1-1 0 0,5-3 1 0,-7 3 0 0,0-2-1 16,-2 2 0-16,5 2 1 0,-5-4 2 0,4 2-2 15,-4-3-1-15,1 5 0 0,-1-5-2 0,-2 2 1 0,2-1 0 16,-2 1 0-16,2-2-1 0,-1 3 2 0,-3-4 3 16,2 0-2-16,2 1 2 0,-2 0 0 0,-2-1 3 0,2 1-3 15,3 0-1-15,-7-2-2 0,4 1-1 0,-2 0-2 0,-2 2 0 16,4-2-1-16,-4 0-3 0,6-1 0 0,-6 3 0 15,4-2 0-15,-4-2 0 0,0 1 1 0,0-1-1 0,0 1 0 16,0-2 0-16,0 1 1 0,0 1 0 0,0-2-1 16,-4 1-1-16,4-1 1 0,-6-2 0 0,6 2 0 0,-4 0 0 0,4 2 0 15,-2-1 0-15,2 2 1 0,-4 0 1 0,4 2 0 16,0-1-2-16,0 2 0 0,0-1 0 0,0 0 0 16,0-1 0-16,0 3 0 0,0-2 0 0,0 0 0 0,-7 2 3 15,7 0 0-15,0 0 0 0,-4 1 1 0,4-1-1 0,0-2 2 16,-2 3-1-16,2-1 0 0,0-1 0 0,0 3 0 0,-4 0-1 15,4-1 1-15,0 1 0 0,-6-2-2 16,6 0 2-16,0 0 0 0,0-1 1 0,0 2-5 0,0 0 4 16,0-3-1-16,0 3 4 0,0 0 1 0,0-3 0 0,0 3 0 15,0 0 2-15,0-1 2 0,0 1-1 0,0-3-1 0,0 3-3 16,0-2-2-16,0-1 0 0,0 1 1 0,0-3-3 0,0 4 0 16,0-3-1-16,0 3 2 0,0-3-1 15,0 2 1-15,-4-2-2 0,4 3-1 0,0-3-1 0,0 1 1 16,0 0 0-16,0 1-1 0,0-3 0 0,-2 0-2 0,2 3 2 15,0-1 0-15,0 0-1 0,0 0 0 0,-5 1 1 0,5-1 0 16,-6 0 0-16,6 3 1 0,-4-3-1 0,4-1 0 16,-6 2 0-16,6 1 1 0,-4 1-1 0,4-3 0 0,-2 0-2 15,-2 1-1-15,4 0 1 0,-7 0 1 0,7 0 0 16,-4 0 1-16,2 2 0 0,2 1 0 0,-4-4 2 0,4 0 1 16,-6-1 1-16,2 2-2 0,2 0 1 0,-2 1 0 15,4-2 0-15,0 3-1 0,0 0-1 0,0-1 1 0,0-1-1 0,0 1 0 16,0 1-3-16,0-1 0 0,0 2-1 0,0 0 1 15,0 0 0-15,0 0-2 0,-7 0 0 0,7 0-2 16,0 0 3-16,0 0-1 0,0 0-1 0,0 0 2 0,0 0 0 16,0 0 0-16,0 0 2 0,0 0 1 0,0 0 0 0,0 0 0 15,0 0 1-15,0 0 1 0,0 0-1 0,0 0 1 0,0 0 0 16,0 0-2-16,0 0 1 0,0 0 1 0,0 0-1 16,-4 0 0-16,4 0 1 0,0 0 1 0,0 0 1 15,0 0-1-15,0 0 1 0,0 0-2 0,0 0 2 0,0 0-2 16,0 0-1-16,0 0 0 0,0 0-1 0,0 0 0 0,0 0 0 15,0-1-1-15,0 1-1 0,0 0 0 0,0 0-3 16,0 0 0-16,0 1-1 0,0 1-2 0,4-1-1 0,-4 4 1 16,0-2 1-16,0 3-1 0,0 1 3 0,0 2 0 15,7-2 2-15,-7 2 2 0,4 3 1 0,-4-1 1 0,0 0-1 16,0 2 1-16,2 0-1 0,-2 0 0 0,0 0 4 0,0 0-2 16,0 0-2-16,0-3 0 0,0 0 0 0,0 2-1 0,0 1-1 15,0-3 2-15,0 0-4 0,0-1 2 0,0 1 0 16,0-1 0-16,4 0 2 0,-4-1 0 0,0-1 0 0,0 1 1 15,0-3 0-15,0 0 0 0,0 1 0 0,0 0 0 16,0-1 0-16,0-2 0 0,0 1-1 0,0-1 0 0,0-1 0 16,0 1 0-16,0-1 1 0,0-2 0 0,0 3 0 0,0 0 0 15,0-3-1-15,0 3 0 0,0-1 0 0,0-1 0 16,0 2-1-16,0 0 0 0,0 0 0 0,0 1 0 16,0 1 1-16,0-2 0 0,0 1 0 0,0-1 0 0,0 2 1 15,0-2 1-15,0 1 1 0,0-1-2 0,0 3-1 0,-4-2 0 16,4 2 0-16,0-4 0 0,0 5 0 0,0-1-2 0,-2-3 1 15,2 3 0-15,-4-2 0 0,4 2 0 0,0-1 1 16,-7 1 0-16,7 0-1 0,-4-2 1 0,4 2 0 16,-2-2 0-16,2 1 0 0,-4-3 0 0,4 4 0 0,-4 0 0 15,4-1 1-15,0-2 0 0,0 1-1 0,0-1 0 0,0 2 2 16,0-3 0-16,0 3-1 0,0-1-1 0,0-2 1 0,-6 3-1 16,6-2 0-16,0 2 2 0,0-4-2 0,0 3-1 15,0-1 1-15,0 2 0 0,0-1 0 0,-2 0 1 0,2-1-2 16,-9 1 0-16,9-1 0 0,0 1 1 0,-2 0 0 0,2 1-2 15,0-3 2-15,0 2 0 0,-4 0 0 0,4-1 0 16,-6 2 1-16,6-1-1 0,-4-1 1 0,4 1-1 0,-2-1-1 16,2 1-1-16,-4 0 2 0,4-2 0 0,-5 2-2 15,-1-1 0-15,4 1 1 0,-2 0 1 0,0 0-1 16,-2-1 1-16,2 1 0 0,2-1 1 0,-9 1 0 0,7 0 1 0,2 1 2 16,-2-2-3-16,-2 1 0 0,2-1 1 0,-3 0 0 15,5-1 0-15,-2-1 1 0,0-1 1 0,-2 0 1 0,2 0 1 16,4 0-2-16,-2 0 1 0,-3-1 0 0,-1-1-1 15,2-1 1-15,2 1-2 0,-8-2 1 0,6 1-1 0,-3-1 2 16,1-2-2-16,0 2 1 0,-2 1-1 0,2-1 0 0,-1 1-2 16,3-1 1-16,2-2-1 0,-2 1-1 0,-6 1 1 15,8-2 1-15,-3-1-2 0,-1 0 1 0,6-2-1 16,-4 2 0-16,4-3 0 0,-2 1-10 0,2 0 1 0,-4-4 0 16,-2 2 2-16,2-2-1 0,4-2-2 0,-3 4 0 0,6-2 0 15,-3 0 11-15,0 2-4 0,4 1-1 0,-4-3 0 0,6 2 0 16,-6 0 1-16,4 2 1 0,-4 0 0 0,2-1-1 15,2 3 0-15,2-2 2 0,-1 2-2 0,1-1 2 0,0 1-3 16,0 1 1-16,-2 0 0 0,7 1-1 0,-9 0 2 16,8 0-2-16,-6-2 1 0,7 1 0 0,-9 0 1 15,2 3 1-15,-4-1-5 0,6 1 1 0,-6 0 2 0,0-2-1 16,0 2-1-16,0 2 0 0,0-2-2 0,0 0 1 0,0 0 5 16,0-1-5-16,0 0 0 0,0 3 1 0,0-1 1 0,0 1 1 15,0-2 0-15,0 1 1 0,0 1 1 0,0-1 1 16,0-1 0-16,0 3 1 0,0 0 1 0,0 0-1 0,0 0 1 15,0-1 0-15,0-1-1 0,0 0 0 0,0 0 0 0,0-1-2 16,0 3-6-16,0-6 1 0,0 4 3 0,-6 0 0 16,6-2 2-16,0 1-2 0,0-2 1 0,0 4 2 0,-4 0 6 15,4-1-3-15,0-1-1 0,0 2-2 0,0-1 0 16,-2 2-1-16,2 0-2 0,-5 0 0 0,5 0 0 0,0 0-1 16,0 0-2-16,-6 0-1 0,6 0 0 0,0 0 0 0,-4 0 1 15,4 2-1-15,-2-1-1 0,2 2 2 0,-8-1 2 16,6 0 1-16,-2 3 0 0,-7-2 1 0,9 1 0 0,-2 0 2 15,-2 0 1-15,2 1-1 0,2 1 0 0,-9 0 1 16,7 0 1-16,-2-2-1 0,0 0 0 0,-1 0 0 0,3 2 0 16,-6 0 1-16,4 0 0 0,0-2-2 0,1 2 1 0,-1 0 3 15,0-1 0-15,2 1 2 0,-6 0 1 0,3-2 0 16,-3 1 0-16,4-2 0 0,-4-1 0 0,3 4-1 0,3-3 1 16,-6 0-4-16,4 1 0 0,-1-1-1 0,3 2 0 15,-2-2 0-15,0 1-2 0,2-2 0 0,-2-1 1 16,1 2 0-16,3-1 0 0,-2-1-1 0,-2 2 0 0,2-1 1 0,2 0-1 15,-2-1 0-15,-2 1-1 0,1 0 1 0,3 0-1 16,-6-1 1-16,6 2-1 0,-2-1 1 0,-2-1 1 0,2 1 0 16,1 0 2-16,-1 0 0 0,-2 0 3 0,0 0 2 0,2-2-1 15,-7 0 0-15,9 0 0 0,-8 0 0 0,4 0 0 0,-2 0-1 16,-5 0-3-16,7 0-3 0,-4-2 3 0,-1 0-1 16,1-2 0-16,4 1-2 0,-5 1-1 0,5-1 1 15,-4 0 2-15,4 1-2 0,-5 0-1 0,1 1 1 0,8-1 0 16,-6 0 0-16,1-1 1 0,3 2-2 0,2-1 1 0,-2-1 2 15,-2 0 1-15,2-1 0 0,2 2 0 0,-2 1 0 0,-3-4 2 16,3 2 0-16,2-1-2 0,-2-2 0 0,4 6-1 16,-6-6-1-16,6 4 1 0,0-4 0 0,0-3-1 15,-4-2 0-15,4 2 3 0,0-1-2 0,0-2-1 0,0-2-1 16,4-1-1-16,-4-1 0 0,6 0-2 0,-6-1 1 16,4 0-5-16,-2-4 1 0,2 4 1 0,3-3-2 0,-3 2 2 15,-2-1-2-15,2 0 0 0,2 1 0 0,-2 1 0 0,2-2 0 16,1 3 0-16,1-3 0 0,-6 4 0 0,8 0 0 15,-3 3 2-15,-1-2-2 0,-2 4 0 0,2-1 1 0,0 2 3 16,-2 0 0-16,3 1 2 0,-3 1 1 0,0 0-2 0,-2-1 1 16,4 1 2-16,-6 1-1 0,4 4-2 0,-4-3 1 0,4 2-1 15,-4 2 0-15,0 0-1 0,0 1-3 0,0 0 0 16,0 0-2-16,0 0 1 0,0 1-1 0,0 2-1 16,-4 3 0-16,4 2-7 0,-4-1 7 0,4 3 2 0,-6 0 3 15,6 0 0-15,-2-1 3 0,2 2 1 0,-4-1 0 0,4 1 7 16,0 0-4-16,0-3-1 0,-4 1-2 0,4 1 1 0,0-3-1 15,0 1-1-15,-7-1 1 0,7 2 0 0,-4-1 0 16,4 1-1-16,-2 2-1 0,-2-3 1 0,-2 5 1 16,2-5 0-16,2 4-2 0,-2-2 1 0,-3 2 1 0,3 1 0 15,-2-3 2-15,4 0 0 0,2 3 3 0,-4-3-1 0,4 2 0 16,-4 0 0-16,-3-1-1 0,3-2 1 0,2 3-1 16,2-1 0-16,-4 0 0 0,4 0-2 0,-6 0 4 0,6 2 0 15,-4 0-1-15,4 1 1 0,0-2-2 0,0 3 0 16,0-2 0-16,0 0-2 0,0-2 4 0,0 1-3 0,0 1 2 15,4 1-9-15,-4-1 5 0,6-3 0 0,-2 3 0 16,-2-2 3-16,-2-1-4 0,4 0 1 0,-4-2 1 0,7 0 6 0,-7-1-3 16,0 2-1-16,4-2-3 0,-4 0 0 0,4 1 0 15,-4-2 0-15,2 2 1 0,4 1 0 0,5-2 1 16,-7-3 1-16,-2 2 1 0,8 1-3 0,-6-4 3 0,2 1-1 16,1 0 2-16,1-1 1 0,0 0-4 0,2 0 3 0,1-3 1 15,-1 0 1-15,7-3-1 0,-7 2-1 0,2-2 1 0,3-3-2 16,-3 1 3-16,-1-4-3 0,1 1-1 0,3-1 0 15,-3-3-1-15,2 1-2 0,-1-1 0 0,-3-2-1 16,0 2 0-16,3-2 0 0,-3 2 3 0,-4-1 0 0,5-1-2 16,-5 1 2-16,4 2-2 0,-6 0 1 0,1 1 0 0,-3 1-1 15,4 0-3-15,-2 0 0 0,0 3 2 0,-2-1 1 16,2 0 0-16,-4 1-2 0,6 0 0 0,-6 4 0 0,5-4-1 16,-5 5-1-16,2-1 1 0,-2 0-1 0,0 0 1 15,0 0-1-15,0 2 1 0,0 0 0 0,0 0-1 0,0 0 0 16,0 0 1-16,0 0 1 0,-2-1 1 0,2 1 0 0,0 0 0 15,-5 0 1-15,5 0 2 0,-6 0-1 0,6 0 0 0,0 0-1 16,0 0-1-16,0 0-1 0,0 0 0 0,0 0-2 16,0 0-1-16,0 1-1 0,0 1-1 0,0 0 0 15,-4 0 0-15,4 0 0 0,-2 2 1 0,2-1 1 0,0 3 4 16,0-4 1-16,-4 3 0 0,4-2-1 0,0 1 1 0,0-1 0 16,-4 2 0-16,4 1-3 0,-6-1 1 0,6 0 1 0,-2 0 1 15,2 1 0-15,-5 0 0 0,5 1 0 0,-4 1 0 16,4-1 0-16,-6 3 2 0,6-2 1 0,-4 3-2 15,4 0 0-15,-2 2 2 0,2-4 0 0,0 5 0 0,0-2 0 16,0 2-1-16,2 0-2 0,-2 1 2 0,4 1 0 0,2 0-1 16,-2-4 1-16,1 3 0 0,-3-5 1 0,4 2-1 0,-2-2 1 15,0 0-1-15,-2-1 0 0,2 1-1 0,2-3 1 16,-1 0 0-16,-3 2-2 0,2-5 1 0,2 2 0 16,0-1-1-16,-2 0 1 0,0 1 2 0,-1-4-1 0,1 4-1 15,2 1 3-15,-2-1-1 0,2-2-2 0,0 0 1 0,1 3 2 16,7-1-2-16,-8-3 1 0,7 1 0 0,-3-1 0 0,5 0 0 15,-3 2-1-15,-2-4 2 0,3 0-1 0,5-1 0 16,-5-1 0-16,-1-2 1 0,3-1 0 0,-3-1 0 16,4-1 0-16,-1-1 0 0,6-4-1 0,-5 1 0 0,1-3-2 0,-1 1-1 15,1-1 0-15,-1-3 0 0,1 3 1 0,-5 1-1 16,5 0 6-16,-3 0-4 0,3-2 3 0,-5 1-1 0,3 2 0 16,-9 0 0-16,4-1-2 0,-4 0 1 0,5 1-7 15,-5-1 4-15,4 2-1 0,-6-2-2 0,3 1 1 0,-1-2 2 16,-2-2 0-16,-4 0 0 0,2-2-1 0,-2 0 0 15,8-1 0-15,-8-1 1 0,0 1 0 0,-8-2-1 0,8-1 1 16,-2 3 0-16,2-3-3 0,-4 2 1 0,-2 0 2 0,1 1-1 16,3-2 0-16,2 4 1 0,-4 0 0 0,4 3 0 15,-4 0 4-15,4 1-4 0,-6 4-1 0,6 0-3 0,0 2-2 16,0 1-3-16,0 1-3 0,0 1-5 0,0 0-4 16,0 2-8-16,0-1-10 0,0 2-11 0,0 0-17 0,-2 0-25 15,2 2-27-15,-4-1-31 0,0 3-35 0,-3 0-36 0,7-2-38 16,-2 1-49-16,2 3-46 0,-4-4-42 0,4 4-34 15,0 0-28-15,0-3-30 0,4 0-44 0,-4 1-72 0,2-2-22 16,-2-2 13-16</inkml:trace>
  <inkml:trace contextRef="#ctx0" brushRef="#br0" timeOffset="214646.81">15107 3961 5 0,'0'-1'51'16,"0"-2"1"-16,-5 3 1 0,5 0 0 0,0 0-2 15,0 0-3-15,0 0-3 0,0 0-9 0,0 0-3 0,0 0-4 16,0 0-2-16,0 0-5 0,0 0-1 0,0 0 0 16,0 0-1-16,0 0 1 0,0 0-2 0,0 0 0 0,0 0-1 15,0 3 2-15,0-3-3 0,0 0 0 0,0 0-1 0,0 1 0 16,0 1 0-16,0-2 1 0,0 0-1 0,0 0 2 15,0 0 0-15,-4 0 1 0,4 0 1 0,0 0 0 0,-6 0-1 16,6 0-1-16,-2 0-2 0,2 1-1 0,-4-1-1 16,4 0-1-16,0 0-2 0,0 0 0 0,0 0-1 0,0 0 0 15,-4 0 0-15,4 0-2 0,0 0-1 0,0 0-2 0,0 0-1 16,0 0 1-16,0 0-3 0,0 0 1 0,0 0-1 16,0 0-2-16,0 0 2 0,0 0 1 0,-6 0 0 15,6 0 1-15,-7 0-1 0,7 0 1 0,0 0-1 0,-4 0 3 16,4 0-1-16,0 0-1 0,-2 0 1 0,2 0-2 0,0-1 1 15,-4 1 0-15,4 0 0 0,0 0 0 0,0-2-2 0,0 1-1 16,0 1 1-16,0 0-1 0,0 0 0 0,-4 0 1 16,4 0-1-16,0 0 0 0,0-3 0 0,0 3 0 0,-6 0 0 15,6-1 1-15,0 2 1 0,0 2-6 0,0-3 3 0,0 0 0 16,0-3 2-16,0 2 2 0,0-1 1 0,0 1 4 16,0 1 6-16,0 0 10 0,0 0-2 0,0-3 1 15,0 3 0-15,0 0-1 0,0-1-1 0,0-2-6 0,-2 3-6 16,2 0-5-16,0 0-1 0,0 0-2 0,0-1-1 15,-5 1 0-15,5 0 1 0,0 0-1 0,-4-2 1 0,4-1 0 16,0 3 0-16,0 0 1 0,0 0 1 0,0 0-3 0,0 0 2 16,0 0-1-16,0 0-1 0,0 0 1 0,0 0-2 15,0 0-1-15,0 0 0 0,0 0 1 0,0 0 0 0,0 0 0 16,0 0 1-16,0 0 0 0,0 0 2 0,0 0-1 0,0 0 0 16,0 0 0-16,0 0 1 0,0 0 0 0,0 0 1 15,0 0 1-15,0 0 1 0,0 0 2 0,0 0 2 0,0 0 1 16,0 0 0-16,0 0 1 0,0 0-1 0,0 0-1 15,0 0-3-15,0 0 0 0,4 0-2 0,-4 0-1 0,0 0-2 16,0 0 1-16,0 0-3 0,0 0 0 0,0 0 0 0,0 3 1 16,0-3 0-16,0 0-1 0,0 0 0 0,0 2-1 15,0-2 1-15,0 0 0 0,0 1 0 0,0-1-1 0,0 3 1 16,0-3 1-16,5 0 1 0,-10 0-1 0,5 0 0 16,-4 0 0-16,4 0 0 0,0 0 1 0,0 0-2 0,0 0 0 15,4 0 0-15,-4 0 4 0,5 0 9 0,-5 0 6 0,2 0 5 16,-2 0 2-16,0 0 3 0,0 0 0 0,0 0 0 15,0 0-1-15,0 0-10 0,0 0-6 0,0 0-5 16,6 0-2-16,-6 0-3 0,4 0 1 0,-4 0-1 0,4 1-2 16,-4-1 0-16,0 0 1 0,0 0 1 0,2 0 0 0,-2 0 0 15,0 0-1-15,0 0 0 0,0 0 2 0,4 0-1 0,-4 0 3 16,0 0 4-16,0-1 5 0,0 1 4 0,0 0 4 16,0 0 2-16,7 0-1 0,-7-3 1 0,6 2-2 0,-6-4-3 15,4 2-7-15,-4-2-4 0,4-2-3 0,-2 1-2 0,-2-1-1 16,6 1-2-16,-2-1 2 0,1 2 1 0,-3-3-2 15,4 0-1-15,-6 2 1 0,4-1-5 0,0 1 2 16,-2 1 1-16,2 0 0 0,2-3-1 0,-1 0 2 0,-3 2 0 16,-2 2-1-16,4-2 5 0,2 0-1 0,-2 0-1 15,-4 0-1-15,0-1 0 0,0 0-2 0,0 0 1 0,2-1-1 16,9 0-1-16,-5 2 0 0,-2 0 2 0,0 0-1 0,-2 2 1 16,2-2 2-16,2-1 0 0,-1 2 0 0,-3-3-1 15,8-1 0-15,-6 2 0 0,2-1 1 0,0 0-1 0,-1 1-1 16,-3 1-1-16,8-1 0 0,-6-2 1 0,6 2 1 15,-7-3-3-15,7 0 0 0,-4 1 1 0,4 1 1 0,-3-2 0 16,3-1-1-16,-2 2 1 0,0 2-1 0,1-1 4 0,-3-1-3 16,6 2 0-16,-3-2 0 0,-1 2 2 0,0-2-1 15,0 2-1-15,1 0-1 0,-3-1 0 0,4 0 0 16,-4 2 1-16,5 1 0 0,-5 0 0 0,6-1 0 0,-7-2 4 16,1 1-2-16,4 2-1 0,-6 1-1 0,2-2 0 0,5 0 0 15,-9 1 0-15,8-1-1 0,-6-1-3 0,2 1 2 16,1 1 2-16,3 0 0 0,-4 0 1 0,5-2 0 0,-7 4 0 15,2-3-1-15,0 3 0 0,0-1 0 0,-2 1 0 0,3 0-2 16,-3 1 2-16,-4-1 0 0,4 0 0 0,-4 2 2 16,2-1-1-16,-2 1 1 0,6-2-1 0,-6 0-1 0,4 0 1 15,-4-1 0-15,4 0-1 0,-2 1 1 0,9 0-1 16,-5-3 0-16,2 0 1 0,1 2-1 0,-1-2-1 0,-6-1-2 16,8 1 2-16,-6 0 0 0,3 2 1 0,-1-2 0 0,0-1 0 15,4 3 0-15,-3 0 0 0,1-4 2 0,0 1-1 0,0-2 0 16,-1 1 0-16,3-2-2 0,-8 4 1 0,8 0 0 15,-6 3 0-15,3 0 0 0,-1-1-1 0,-2-5 0 16,-2 2 0-16,2-2 1 0,2 1 0 0,-2 3 0 0,3 0 0 16,-3-1-1-16,-2 1 0 0,2-1 1 0,2 0-1 15,-2 0 1-15,-2 1-1 0,3-1 1 0,5 1 2 0,-8-1 0 16,2 0-1-16,2 2-1 0,-2 1 0 0,1-2 1 0,-5 2 0 16,2-1 0-16,-2 1-2 0,6-1 2 0,-6 1 1 0,4-1-1 15,-4 0 0-15,4-1-1 0,-2 2 0 0,2-3 0 16,2 0 1-16,1 2-2 0,-3-3 0 0,0 1-1 0,-2 2 2 15,4-2-2-15,-2-1 2 0,0 0 0 0,-1 1 0 16,-3 0 0-16,6 3 1 0,-2-1 0 0,-4 1-1 0,4 1 2 16,-4 1-1-16,2-2-2 0,-2 3-1 0,0-2 1 15,0 2 1-15,0 0 0 0,0 0 0 0,0 0-1 0,0 0 0 16,0 0 1-16,0 0 2 0,0 0 0 0,0 0-1 0,0 0-1 16,0 0 0-16,0 0 1 0,0 0-1 0,0 0 0 15,0 0-1-15,0 0-1 0,0 0 0 0,0-1 2 0,0 1 0 16,0 0 0-16,0-1 1 0,4-3 0 0,-4 3 0 15,6-1 1-15,-6 1 1 0,5-2-2 0,-5 1-1 0,2 0 0 16,-2-2 0-16,4 1 0 0,-4-1 0 0,6 1-2 0,-2-1 0 16,-2 0 2-16,6-1 0 0,-8 2 0 0,3-2-1 15,3 3 0-15,-2-4 0 0,2 1 0 0,-2-1 0 0,2-1 0 16,1 3 0-16,-3 0 1 0,2-2-1 0,-2 0 1 16,-2 2 0-16,2-2 0 0,-4 1 1 0,6 4-1 15,-6-2 0-15,5 3 0 0,-5-2 2 0,2-2-1 0,-2 3-1 16,4 0 0-16,-4-2-1 0,6 1 0 0,-6-1 1 0,4 1 0 15,-4 0 0-15,6 0 0 0,-6 1 0 0,4-2 0 0,-4 1 0 16,3 0 0-16,-3-2 0 0,4 3 0 0,-4-3 0 0,6-2 0 16,-6 2 0-16,4 1 0 0,-4 0 0 0,2 0 0 15,-2 2 0-15,0-1-1 0,0 1 1 0,0-2-1 16,4 1 1-16,-4 0-1 0,0 0 1 0,0 0 0 0,0 2 1 16,6 0 0-16,-6 0 0 0,0-2 0 0,0 2 0 15,0 0-1-15,0 0 0 0,0 0 0 0,0 0-1 0,0 0 2 16,0 0-1-16,0 0 0 0,0 0 0 0,0 0 0 0,0 2 1 15,0-2 0-15,0 0-2 0,-6 0-1 0,6 2 2 16,-4-2-2-16,4 2 0 0,0 0 0 0,0-2 0 0,0 0 0 16,-2 2-1-16,2 1 0 0,0-2 2 0,-4 1 0 0,4-1 0 15,0 2-1-15,-6-2 0 0,6 1 2 0,0 1 0 16,-4 1 0-16,4 2 0 0,-3-1 0 0,3 1-1 0,-4 2 1 16,-2-1-1-16,2 0 1 0,-2 2 0 0,2-2 0 15,2 2 0-15,-3 0 0 0,-1 2-1 0,2-1 1 0,-2 2-1 16,0-2 0-16,2 5 1 0,2-5 0 0,-3 4-1 0,-1-2 0 15,2 0 1-15,2 3 0 0,-2-2 1 0,0 0-1 16,-2 0 1-16,3 1-1 0,-5 0 1 0,6-1 0 0,2-2-1 16,-4 0 0-16,4 0-2 0,-6 0 1 0,6 1 0 15,-4-1 1-15,4 0 0 0,-2 2-1 0,2-2 1 0,-5 2 1 16,5-2-1-16,-6-1 0 0,6 2 0 0,-4-1 0 0,4 1 0 16,-2-2 0-16,-2-1-1 0,0 4 0 0,4-3 1 15,-6 1-1-15,6-3 1 0,-3 2 3 0,3-1-2 0,-4 0 0 16,0 1-1-16,-2-1 1 0,4 3-1 0,-2 0 1 0,0-2-1 15,-3 1-4-15,1-1 11 0,2 0-5 0,2-1 0 16,-2 0-1-16,0-1-1 0,-2 2 1 0,4-2 0 16,-3 0-1-16,1 3-7 0,-2-3 2 0,2 1 3 0,2-2 1 15,-2 3 0-15,-2-1 1 0,1 2 0 0,3-4 0 16,-2-3 1-16,-6 4 0 0,8-1 0 0,-2 1 0 0,-3 3 1 16,3-2-2-16,-2 0 0 0,0 1-2 0,2 3 1 0,-7-3 1 15,9 2-1-15,-8-3 1 0,6 2-1 0,-2-1 1 16,0 0 0-16,1 0 0 0,3 2 0 0,-2-2-1 0,-6 3 0 15,8-1 1-15,-6 1-1 0,1 1 2 0,1 1 2 16,2-1-3-16,2-2 1 0,-8 1-1 0,5 1 2 0,3-4-3 16,-2 2 0-16,0-1 0 0,-2 1-4 0,4 0 4 0,-2-3 0 15,0 3 1-15,-3-3-1 0,5 2 2 0,-2 0 0 16,0-3-1-16,-2 1-4 0,0 2 1 0,6-1 2 0,-5 1 1 16,5 0 0-16,-2-1 0 0,-2 2 0 0,0-1 1 0,-2 3 5 15,4-1-3-15,-2-1 0 0,0 2-2 0,-3-1-1 16,3 1 0-16,2-3 0 0,-2 2 0 0,-2 1 0 15,2-4 0-15,2 0 0 0,-2 5 0 0,-3-4 2 0,3 2-1 16,2-1 0-16,-2-2 0 0,-2 3-1 0,2-3 0 0,-3 2-1 16,3-1 0-16,2 1 0 0,-2-1 1 0,-2-3 0 15,2 5 1-15,2-5-1 0,-2 2 0 0,-3-1 2 0,3 1-1 16,4-1 0-16,-2 0 0 0,2 2 0 0,-4-5-2 16,4 1 1-16,-6 3 0 0,6-5 0 0,-4 5-1 0,2-4 1 15,2 1-2-15,-4 0 0 0,-1 2 3 0,5-1 1 0,-6 1-2 16,0 3 0-16,6-2 0 0,-4 0 1 0,2-1-1 15,-2 0 0-15,4 1 0 0,-7 1 0 0,3-2 0 0,4 1 0 16,-2-1 0-16,-2 1 0 0,-2 0 0 0,2-2 1 0,2 0-1 16,2-1 0-16,-4 0 0 0,4 2-1 0,-5-2 1 15,5 1 0-15,-6-1 2 0,6-1-2 0,-2 2 0 0,2-1 1 16,-4-1 0-16,4-1 2 0,0 1-2 0,-4-1 0 16,4 1-2-16,0 0 1 0,0-3 0 0,-6 2-1 0,6 1 1 15,0 1 0-15,-2-1-1 0,2-2 0 0,0 2 0 0,0 0 1 16,0-1-1-16,0-1 0 0,-4 2 0 0,4-1 1 15,0 1-1-15,0 0 1 0,0 0 0 0,0-2 1 0,0 2 1 16,0 1 0-16,0-3-1 0,0 2 0 0,0 0-1 16,0-3 0-16,0 3 0 0,0-1 0 0,-5 2 0 15,5-4 0-15,0 0 0 0,0-1 0 0,0-1-1 0,-6 1 0 0,6 1 1 16,0-2-1-16,0 1 1 0,0-2-1 0,0 2 0 16,0-1 1-16,0-1 1 0,0 3-1 0,0-2 0 0,0 1 0 15,0-1 0-15,0 2 1 0,0-3 0 0,0 0-1 16,0 2 0-16,0-2 0 0,0 0 0 0,0 2 0 0,0-2-1 15,0 2 0-15,0-1-1 0,0-1 2 0,0 0 0 0,0 0 1 16,0 0-1-16,0 0 1 0,0 0 1 0,6 0-1 16,-6 0-1-16,0 0 0 0,0 0 0 0,0 0 1 15,0 0 0-15,0 0 1 0,0 0 1 0,0 0 0 0,0-1 2 16,5 1 2-16,-5-2-2 0,4 0-1 0,-4 0 1 0,2-1 0 16,-2 2-1-16,0 1 0 0,6-2-1 0,-6 1 1 0,0-3 0 15,4 2-1-15,-4 0 0 0,4-2 0 0,-4 2-1 16,2 1 1-16,-2-1-1 0,6-2 0 0,-6 1-2 0,5-3 2 15,-1 4-2-15,-2-4 4 0,8 0-2 0,-6-1 0 16,2 0-2-16,1-2 0 0,-1 1 0 0,-2 0-1 0,8-1 1 16,-7-2-3-16,1 2 1 0,4 0 0 0,-6 0 2 15,2-3-1-15,5 2 1 0,-5 0 2 0,4-2-2 0,3 3 0 16,-3 0 0-16,0-1 0 0,1 0 0 0,1 0 1 0,-6-2 0 16,9 2-1-16,-9 0 0 0,8 0 1 0,-7 0-1 15,9-3 1-15,-10 4-1 0,9 0 0 0,-7-1 0 0,0 1-1 16,-1 1 1-16,3 1 0 0,-4-3 1 0,4 1-1 15,1 2 0-15,-3 0 0 0,0-2 0 0,-1 2 0 0,3-1 0 16,-4 1 1-16,4 0-1 0,-8-2 0 0,9 2 1 0,-5 3 0 16,4-2 0-16,1-1-1 0,-5 3 1 0,4 2-1 15,-4-5 1-15,5 3-1 0,-5-4 0 0,4 1 0 0,-1 0-1 16,3-2 1-16,-6 2 0 0,4-1 0 0,1 2 1 16,-5-1-1-16,4 1 0 0,-3 1 0 0,3-1 0 0,-4-1 0 15,-2-1 0-15,7 0 0 0,-5 1 0 0,4 1 0 16,-8 0 0-16,9 0 0 0,-1 0 0 0,-4-1 1 0,4 2 0 15,-3-1 0-15,3 1 0 0,-4 0-2 0,4-2 0 0,-10 1 0 16,5 1 0-16,-3-1-1 0,2 1 1 0,2 1-2 16,-2 0 2-16,2 2-1 0,-2-5 0 0,3 1 2 15,-1 3 0-15,-2-2 0 0,-2 2 0 0,2-3 2 0,2-1-1 0,-1 3 1 16,1-2-1-16,0 3 0 0,-2-1 0 0,0 1 0 16,4-1 0-16,-3-2 0 0,1 0-1 0,0 1 0 15,-2-1 0-15,2 1-1 0,-2 1 1 0,1-2-1 0,-3 1 0 16,8 0 0-16,-6-1 1 0,4 0 1 0,-3 2-1 0,1-2 1 15,-2 1 0-15,2 3 1 0,-2-3-2 0,-2 1 0 0,2-2 0 16,3 4 0-16,-3-3 0 0,2 2-1 0,-6-1 1 16,4 0-1-16,-2-2 1 0,4-1 0 0,3 1 0 15,-7 0 0-15,8 1-1 0,-6 0 2 0,2 1-1 16,1 0 0-16,-1 0-1 0,-2 0 1 0,2 1 1 0,-2-1-2 0,2 1 1 16,1-1 0-16,3 0 0 0,-4-2 0 0,5-1 0 15,-5 2-1-15,4 0 0 0,-2 0 1 0,1-1 1 0,-1 1-1 16,0-3 2-16,0 1-2 0,1-1 1 0,1-1 0 0,-2 2-1 15,1 0 0-15,-1 0 0 0,0 1 1 0,0 0-1 16,-6-2 0-16,9 1 0 0,-7 1 0 0,2 1 0 0,0 1 1 16,5 3 0-16,-7-2-1 0,2-2 0 0,0 3-1 15,0-4 1-15,-2 3 0 0,7-1 0 0,-9 1-2 0,8-2 0 16,-6 2 2-16,-2-1-3 0,3 1 3 0,1-3 0 0,-2 3-1 16,-2 0 1-16,2 1 1 0,2 0 0 0,-2-1-1 15,-4 2 1-15,7-1-1 0,-3 1 1 0,-2 0 0 0,2-2 0 16,2 1-1-16,-2 1 0 0,-2-1-1 0,3 0 1 15,1 0-2-15,-6 0 2 0,4 0 0 0,0-3 0 0,-2 4 0 16,4-4 0-16,-2 3 1 0,1-1-2 0,-3 1 2 0,4 0-1 16,-2 1-2-16,0-3 2 0,2 2 0 0,-4 1-1 15,2-2 0-15,-4 1 2 0,7 1 0 0,-7-2-1 0,4 2 0 16,0-2 0-16,-2 2 1 0,4-1 0 0,-2 1-1 16,0 0-2-16,-1-2 1 0,3 1 1 0,-2 1 0 0,0-4 0 15,-2 3 0-15,-2 1-1 0,4-4 0 0,-4 4 2 16,6 0-1-16,-6-2 0 0,5 1-1 0,-3 1 1 0,-2-2-2 15,4 1 0-15,-4 0 2 0,0 2-1 0,6 0 0 0,-6 0 1 16,6 0 0-16,-6 0 0 0,4 0 2 0,-4 0 0 16,0 0-1-16,0 0-1 0,4 0 0 0,-4-2 1 0,2 1-1 15,-2-2 0-15,5 2 0 0,-5 1 0 0,6 0 0 0,-6 0 0 16,0-2 0-16,0 2 0 0,4 0 0 0,-4 0 0 16,2 0 0-16,-2 0 0 0,0 0-1 0,0 0 0 15,4 0 1-15,-4 0 0 0,6 0-1 0,-6-1 1 0,0 1-1 16,0 0-1-16,0 0 1 0,0 0 1 0,4 0 0 0,-4 0 0 15,0 0 0-15,0 0-1 0,0 0 0 0,0 0 2 16,0 0-1-16,0 0 0 0,0 0-1 0,0 0 1 0,0 0 1 16,0 0 0-16,0 0-1 0,0-3-1 0,0 3 1 15,0 0-1-15,0 0 1 0,0 0 0 0,0 0-1 0,0 0 1 16,0 0 0-16,0 0 0 0,0 0 0 0,0 0 0 0,0 0 0 16,0 0-1-16,0 0 0 0,0 0-1 0,0 0 1 15,0 0 0-15,0 0 0 0,0 0 1 0,0 0 0 0,0 0 1 16,0 0 0-16,0 0-1 0,3 0 1 0,-3 0-1 0,4 0 1 15,-4 0-1-15,6 0 0 0,-6 0 0 0,0 0 1 16,0 0 1-16,0-1-2 0,0-1 0 0,0 0-1 0,0 2 1 16,0 0 0-16,0 0 0 0,0 0 0 0,0 0-1 15,0 0 1-15,0 0-1 0,0 0 1 0,0 0 0 0,0 0 1 16,0 0-1-16,4 0 0 0,-4 0 1 0,0 0 1 0,0 0 0 16,0 0-2-16,0 0 1 0,0 0-2 0,0 0 0 15,0 0-1-15,0 0 1 0,0 0 0 0,0 0 0 0,0 0 1 16,0 0-1-16,0 0 1 0,-4 0 5 0,4 0-3 15,0 0 0-15,-6 0-1 0,6 0 0 0,-4 0-1 0,4 0 0 16,0 0 1-16,0 0-4 0,0 0 3 0,0 0-2 16,0 0 2-16,0 0-1 0,0 0 0 0,0 0 1 0,0 0-1 15,0 0-1-15,0 0 1 0,0 0 3 0,0 0-1 0,0 0-1 16,0 0 1-16,0 0-1 0,0 0 0 0,0 0 0 16,0 0 0-16,0 0-1 0,0 0-1 0,0 0 0 0,0 0 1 15,0 0 0-15,0 0 1 0,0 0 1 0,0 0-1 0,0 0 1 16,0 0-1-16,0 0 1 0,0 0 1 0,0 0 1 15,0 0-3-15,0 0-1 0,0 0 1 0,0 0 0 0,0 0 0 16,0 0 0-16,0 0-1 0,0 0-2 0,0 0 2 16,0 0 1-16,0 0 0 0,0 0 0 0,0 2 0 0,0-2 0 15,0 0 2-15,0 0-1 0,0 0 3 0,0 0-3 16,0 0 0-16,0 0 1 0,0 0-2 0,0 0 1 0,0 0-1 16,0 0 0-16,0 0-4 0,0 0 3 0,0 0-1 0,0 0 1 15,0 0 1-15,0 0-1 0,0 0 1 0,0 0 0 16,0 0 1-16,0 0-1 0,0 0 0 0,0 0-1 0,0 0 0 15,0 0 1-15,0 0 1 0,0 0-1 0,0 0 0 16,0 0 0-16,0 0 1 0,0 0 1 0,0 0-1 0,0 0-1 16,0 0 0-16,0 0 0 0,0 0 0 0,0 0 0 15,0 0 0-15,0 0 0 0,0 0 0 0,0 0 0 0,0 0 0 0,0 0 0 16,0 0 1-16,0 0-1 0,0 0 0 0,0 0 0 16,0 0 1-16,0 0-1 0,0 0 0 0,0 0 0 15,0 0 0-15,0 0 0 0,0 0 1 0,0 0 1 0,0 0-3 16,0 0 0-16,0 0-1 0,0 0 2 0,0 0-1 15,0 0 1-15,0 0-1 0,0 0 1 0,-3 0 0 0,3 0 1 16,0 0-1-16,0 0 1 0,-4 0-1 0,4 0 1 0,0 0 0 16,0 0-1-16,0 0 1 0,0 0 0 0,0 0 0 15,0 0-1-15,0 0 0 0,0 0 0 0,0 0 0 16,0 0 0-16,0 0-1 0,0 0 1 0,0 0-1 0,0 2 0 0,0-2 0 16,0 0 0-16,0 0 0 0,0 0 0 0,0 0 0 15,0 0 0-15,0 0 1 0,0 0 1 0,0 0 1 16,0 1-1-16,0 3-1 0,0-1 0 0,0 0 1 0,0-3 0 15,0-3-1-15,0 2 0 0,0 1-1 0,0-2 0 0,0 2 1 16,-6 0 0-16,6 0-3 0,0 0 2 0,0 0 1 0,0 0-1 16,0 0 1-16,0 0 0 0,0 0 0 0,0 0-1 15,0 0 4-15,0 0-2 0,0 0-1 0,0 0 0 16,0 0-1-16,0 0 1 0,0 0 0 0,0 0-1 0,0 0 2 16,0 0-1-16,0 0 0 0,0 0 0 0,0 0 1 0,0 0-2 15,0 0 1-15,0 0 1 0,0 0-2 16,0 0 1-16,0 0 0 0,0 0 0 0,0 0 0 0,0 0 0 0,0 0 2 15,0 0-2-15,0 0 1 0,0 2-1 0,0-2 0 16,0 0 0-16,0 1-1 0,-4 2 1 0,4-2 0 0,0 1 1 16,0-2-1-16,-2 0-1 0,2 0 1 0,0 0 0 0,0 0 0 15,0 0-1-15,0 0 0 0,0 0-1 0,0 0 1 16,0 0 1-16,0 0 0 0,0 0 1 0,0 0-1 0,0 0 0 16,0 0-1-16,0 0-1 0,0 0 2 0,0 0 0 15,0 2 0-15,0-2-1 0,0 0 1 0,0 0-1 0,0 0 1 16,0 0-1-16,0 0 1 0,-4 0 0 0,4 2 0 0,0-2 0 15,-6 0 0-15,6 0 0 0,0 0-1 0,0 3 1 16,0-3 0-16,0 0 0 0,0 0 0 0,0 0 0 16,0 1-1-16,0 1 2 0,-5 1-1 0,5-3 1 0,0 0-2 15,0 0 0-15,0 0 0 0,0 0 0 0,0 1 2 0,-2 0 0 16,2-1-1-16,0 2 1 0,0-2 3 0,0 0-2 16,0 3-1-16,0-2-1 0,0-1 0 0,0 0 0 0,0 0 0 15,0 0 0-15,0 0-4 0,0 0 3 0,0 0 0 0,0 0 1 16,0 0-1-16,0 2-3 0,0-2 2 0,0 0 9 15,0 3-2-15,0-3-2 0,0 0-2 0,0 0-1 0,0 0 2 16,0 0 3-16,0 0-4 0,0 0-8 0,0 0 4 16,0 0 1-16,0 0 1 0,0 0 0 0,0 0-1 0,0 0 2 15,0 0-1-15,0 0 1 0,0 0 0 0,0 0-1 16,0 0 1-16,0 0 0 0,0 0 0 0,0 0-1 0,2 0 1 0,-2 0-1 16,0 0 0-16,0 0 1 0,0 0 0 0,0 0-1 15,0 0-1-15,0 2 1 0,0-2 1 0,0 0 0 16,0 0 1-16,0 0-1 0,0 0 0 0,0 0 0 0,0 0 1 15,0 0 1-15,0 0-2 0,0 0 0 0,0 0 0 0,0 0 0 16,0 0 0-16,0 0 0 0,0 0 0 0,0 0 0 16,0 0 0-16,0 0 1 0,0 0-1 0,0 0 0 0,0 0 0 15,0 0 1-15,0 0 0 0,0 0-2 0,0 0 1 16,0 0-1-16,0 0 0 0,0 0 0 0,0 0 1 0,0 0-1 16,0 0-1-16,0 0 1 0,0 0 0 0,0 0 1 0,0 0 0 15,0 0 0-15,0 0-1 0,0 1 1 0,0 1 0 16,0 2 0-16,0-3 0 0,0 1 0 0,0-2 0 0,0-2 0 15,0 1 0-15,0 1 1 0,0 0 2 0,0 0-1 16,-2 0-1-16,2 0 1 0,0 0-1 0,-4 0-1 0,4 0 0 16,0 0 0-16,0 0-3 0,0 0 2 0,0 0 1 0,0 0-1 15,0 0 0-15,0 0 1 0,0 0 0 0,0 0-1 16,0 0 1-16,0 0 0 0,0 0-1 0,0 0 0 0,4 0 1 16,-4 0 0-16,2 0 0 0,-2 0 1 0,0 0 0 15,0 0 0-15,0 0 2 0,0 0 1 0,0 0-3 0,0 0-3 16,0 0 0-16,0 0 1 0,0 0 0 0,0 0 1 0,0 0-3 15,0 0 0-15,0 0 3 0,0 0 2 0,0 0-1 16,0 0-1-16,0 0 2 0,0 0-1 0,0 0-1 16,0 0 0-16,-2 0-2 0,2 0 2 0,0 0 0 0,0 0 0 15,0 0-3-15,0 0 2 0,0 0 1 0,0 0 0 0,0 0 1 16,0 0-2-16,0 0 2 0,0 0 0 0,0 0 1 0,0 0-2 16,0 0 0-16,0 0 0 0,0 0 0 0,0 0 0 15,0 0-1-15,0 0 2 0,0 0 0 0,0 0 0 16,0 0-1-16,0 0 0 0,0 0 0 0,0 0 1 0,0 0-1 0,0 0-1 15,0 0 1-15,0 0 0 0,0 0 0 0,0 0 0 16,0 0-5-16,0 0 2 0,0 0 2 0,0 0 1 0,0 0-2 16,0 0 0-16,0 0 1 0,0 0 0 0,0 0 4 15,0 0 0-15,0 0-3 0,0 0 0 0,0 1 1 0,0 1 0 16,0-1 0-16,0-1 2 0,0 0-2 0,0 0 0 0,0 0-3 16,0 0 1-16,0 0 0 0,0 0 0 0,0 0-1 15,0 0 0-15,0 0 1 0,0 0 0 0,0 0 4 16,0 0-8-16,0 0 1 0,0 0 3 0,0 0 0 0,0 0 1 15,0 0 0-15,0 0 0 0,0-1-1 0,0 1 7 0,0 0-2 16,0 0 0-16,0 0-3 0,0 0 4 0,0 0-2 0,0 0 0 16,0 0-1-16,0 0-1 0,0-2-1 0,0 2 0 15,2 0 1-15,-2 0-4 0,0 0 1 0,0 0 2 16,0 0 0-16,0 0 0 0,0 0-1 0,0 0 1 0,0 0 0 16,-2 0 0-16,2 0-1 0,0 0 0 0,0 0-2 0,0 0 2 15,0 0 1-15,0 0 0 0,0 0-1 0,0 0 1 16,0 0-2-16,0 0 3 0,0 0 0 0,0 2-2 0,0-2 1 15,0 0 0-15,0 0 0 0,0-2 0 0,0 2 1 16,0 0-1-16,0 0 0 0,0 0 3 0,0 0-2 0,0-1 0 16,0 1-1-16,0 0 7 0,0 0-3 0,0 0-3 0,0 0 0 15,0 0 1-15,0 0-1 0,0 0 0 0,0 0 0 16,0 0-6-16,0 0 1 0,0 0 2 0,0 0 0 0,0 0-2 16,0 0 3-16,0 0 0 0,0 0 0 0,0 0 0 15,0 0 1-15,0 0 1 0,0 0 0 0,0 0-1 0,0 0 0 16,0 0 0-16,0 0 0 0,0 0 1 0,0 1-1 0,0 1 0 15,0-2 1-15,0 0 0 0,0 0-1 0,0 0 0 16,0 0 0-16,0 0-1 0,0 0 0 0,0 0 1 0,0 0 0 16,0 0 0-16,0 0 0 0,0 1 0 0,0 2 0 0,0-2 0 15,0-1-1-15,0-1-1 0,0-2 2 0,0 2-1 16,0 1 0-16,0 0 1 0,0 0 0 0,0 0 0 0,0 0 1 16,0 0 0-16,0 0-1 0,0 0 1 0,0 0-1 15,0 0 0-15,0 0 0 0,0 0 0 0,-4 0 0 16,4 0-2-16,0 0 1 0,0 0 0 0,0 0 2 0,0 0-1 15,0 4 0-15,0-3 0 0,0 2 0 0,0-2 1 0,0-1-1 16,0 0-2-16,0 0 1 0,0 0 1 0,0 0 0 0,0 0 0 16,0 0 0-16,0 0 0 0,0 0 1 0,0 0 1 15,0 0-1-15,0 0-1 0,0 0 0 0,-4 0 0 0,4 0 0 16,-6 0 1-16,6 2 0 0,0-2-1 0,0 0-1 16,0 0 0-16,-6 0 1 0,6 0 0 0,0 3 0 0,0-3-1 15,0 0 1-15,0 0 0 0,0 1 0 0,0 1 0 0,0-2 0 16,0 0 0-16,0 0-3 0,0 1 2 0,0 2 0 15,0-3 1-15,0 1 1 0,0-1-1 0,0 0 0 0,0 0 0 16,0 0 1-16,0 0 1 0,0 0-2 0,0 0 1 0,0 0-1 16,-4 0 1-16,4 0-1 0,0 0 1 0,-2 2 0 15,2 0-2-15,0-2 2 0,0 0-1 0,0 0 0 16,0 0 0-16,0 0 0 0,0 0 0 0,0 3-1 0,0-3 2 16,0 0-1-16,0 0 0 0,0 0 0 0,0 0 0 0,0 0 0 15,0 0 0-15,0 0 0 0,0 0 0 0,0 0 0 0,0 0 0 16,0 0-1-16,0 0 0 0,0 0 0 0,0 0 1 15,0 0 0-15,0 0-1 0,0 0 1 0,0 0 0 16,0 0 0-16,0 0 1 0,0 0 0 0,0 0 1 0,0 0-2 16,0 0 1-16,0 0-1 0,0 0 0 0,0 0 0 0,0 0 0 15,0 1 0-15,0-1 0 0,0 0 0 0,0 1 0 16,0-1 0-16,0 0 0 0,0 0-1 0,0 0 0 0,0 0-1 16,0 0 1-16,-5 0 0 0,5 4 1 0,0-4 0 0,0 1 0 15,0-1 1-15,0 0 0 0,0 0 0 0,0 3 1 16,0 0-1-16,0-1-1 0,0 0 0 0,0-4 0 0,-6 2 0 15,6 0 0-15,0 0-1 0,0 0 1 0,0 0 0 16,0 0 3-16,0 0-1 0,0 0-1 0,0 0-1 0,0 0 0 16,0 0 1-16,0 0-2 0,0 0 0 0,0 0-3 0,0 0 1 15,0 0 0-15,0 0 4 0,0 0-1 0,0 0 0 0,0 0 0 16,0 2 0-16,0 0 1 0,0-2-1 16,0 2 0-16,0-2 0 0,-4 0 0 0,4 2-1 0,-2-1 1 15,2-1-1-15,-4 2 0 0,4-2 1 0,0 0 1 0,0 0-1 16,0 0 0-16,0 3 1 0,0-2-1 0,0 0 1 15,0 1-1-15,0-2 0 0,0 1-1 0,-4 2 1 0,4-1-1 16,0-1 1-16,0-1 1 0,0 0-1 0,0 0 1 0,-6 0-1 16,6 0 0-16,-3 0 0 0,3 1 0 0,-4 5 0 15,4-3-1-15,-4 1 1 0,4-1-1 0,-6 2 0 0,6-2 1 16,-2 1 0-16,2-1 0 0,-4 2 1 0,4-4-2 0,-4 5 1 16,4-4 0-16,-7 3 0 0,7-2 0 0,-4-2 0 15,4 3 0-15,-2-1-1 0,2 1 2 0,-6 0 1 0,6 0-2 16,-4 1 0-16,4-1 0 0,-4 2 0 0,4-4 0 15,-6 3-1-15,6-2 1 0,-2 1-1 0,2-1 1 0,-5 0 1 16,5 2 0-16,0-2 1 0,0-2-2 0,0 4 0 0,-4-1 3 16,4-2-3-16,-6-1 0 0,6 1 0 0,-2 1 0 15,2-1-1-15,0-1 1 0,-4 0-1 0,4 2-1 16,0-1 1-16,0-1 1 0,0 2-1 0,0-3 1 0,0 0 0 16,0 2-1-16,-4-1 1 0,4 2 0 0,-6-2 0 0,6-1 0 15,0 3 0-15,0-2 0 0,0 1 0 0,-5-1 0 16,5 2 1-16,0-2-1 0,0 1 0 0,0-1 1 0,-2 1 0 15,2 3-1-15,-4-3 0 0,4 3-1 0,-6-1 0 16,6 0 0-16,-4-1 1 0,4 2 0 0,-2-1-3 0,2-1 2 16,-4 1 1-16,4-1 0 0,-7 0 0 0,7 2 0 0,-4-2 0 15,4 1 1-15,-6-1 1 0,6 2-2 0,-4-2 1 16,4-1-1-16,-2 0 1 0,2 2-1 0,-4 1 1 0,4-3-2 16,-6 3 0-16,6-2 2 0,0 0 0 0,-5-2-2 0,5 1 0 15,0-1 1-15,0 2 0 0,-2-1 0 0,2-1 0 16,0 0 0-16,-4 1 7 0,4 1 0 0,0-2-4 0,-6 1 0 15,6 2-2-15,0-1-1 0,-4-1 0 0,4 3-1 16,-2-4-7-16,2 4 2 0,0-3 1 0,-4 0 4 0,4 2 0 16,0-2 1-16,-7 0 0 0,7 2 0 0,0-1-1 0,0 1 0 15,0-1 1-15,0-2 0 0,-4 4 1 0,4-4-2 16,-2 2 1-16,2 2 0 0,-4-4 1 0,4 4 1 0,-6-3-2 16,6 3 0-16,-4-1 0 0,4-3 0 0,-2 4 0 15,2-1 0-15,0-1 0 0,0 1 0 0,-4-1 0 0,4 1 0 16,0 2 0-16,0-2 0 0,0-1 0 0,0 0 0 15,-7 3 0-15,7 0 1 0,-4 0-1 0,4 0 0 0,-6-3 0 16,6 2 1-16,-4-2 0 0,4 1 0 0,-2-1-1 0,2 2-1 16,-4-3 1-16,4 2 1 0,-6 1 0 0,6-2-1 15,-5 2-1-15,5-3 1 0,-2 3 0 0,2-2 0 0,-4 1 0 16,4-1 0-16,-4 1-1 0,4 1 1 0,-6-3 0 16,6 4 0-16,-2-3 0 0,2 0 0 0,-4 1 0 0,4-1 1 15,-4 2 0-15,4-2-1 0,0 1 0 0,-7-3-1 0,7 4-1 16,-2-3 1-16,2-1 0 0,0 2 1 0,0-1 0 15,0 0 0-15,0-1 0 0,0 1 0 0,-4 1 0 0,4-2 2 16,0 0-1-16,0 1-2 0,-4 1 0 0,4 0 0 0,-6 2 1 16,6-2 1-16,0-3-1 0,0 6 0 0,0-5-1 15,0 1 1-15,-4-1 1 0,4 2 0 0,0-1-1 0,-7-1 0 16,7 4 1-16,-2-2-1 0,2-2 0 0,-4 5 2 16,4-4-1-16,-4 2-1 0,4 1 1 0,0-2-1 15,-6 0 0-15,6 0 0 0,-2 0 0 0,2 2-1 0,-4-3-1 16,4 2 2-16,-4-2-1 0,4 1 1 0,0-3 0 0,0 0 1 15,-7 6 0-15,7-4 0 0,-2 3 0 0,2-2-1 16,0 1 1-16,-4-1 0 0,4 0-1 0,0-1 0 0,0-1 0 16,-4 0 0-16,4 3-1 0,0-2 1 0,0-1 0 0,-6 1 0 15,6 0 0-15,-4 2 1 0,4-2-1 0,-2 1 0 0,2 0 0 16,-4 0 3-16,4 2-2 0,-7-1-1 0,7-2 0 16,-4 2 0-16,4-2 0 0,-2 0-1 0,2 4 1 0,-4-3-3 15,4 2 2-15,-6-1 0 0,6-2 0 0,-4 2 1 16,4-3 1-16,-7 4-1 0,7-4 1 0,-4 0 0 0,4 4-4 15,0-1 2-15,0 0 0 0,0-1 0 0,0 1 1 16,0-1-1-16,-2 1 1 0,2 0 0 0,-4-2 5 0,4 1-5 16,-6-2 7-16,6 1-5 0,0 1 1 0,-4-2-2 15,4 0-1-15,0 1 5 0,-2 3-4 0,2-4 1 0,0 0-7 16,0 1 3-16,0 2-2 0,0-2 2 0,0 0 1 0,0-1-6 16,-4 3 3-16,4-4 1 0,0 2 3 0,0 0 0 15,0-2 0-15,0 0 0 0,0 0-1 0,0 0 1 0,0 3 1 16,0-3 1-16,0 0-2 0,-7 0-1 0,7 1 2 15,0-1 1-15,0 2-1 0,0-2 0 0,0 0-1 0,0 0 0 16,0 0 0-16,0 0 0 0,0 0 0 0,0 0-1 0,0 3 1 16,0-2 1-16,0 1-1 0,0-1 0 0,-4 2 0 15,4-3 0-15,-2 2 0 0,2-1 1 0,-4 0-1 0,4 4 0 16,-6-1 0-16,6-1-5 0,0 1 3 0,0-3 2 0,0 3 0 16,0-3-1-16,0 0 0 0,0 1 0 0,-4 1 1 15,4-1 3-15,-2-1-1 0,2 1-1 0,0 1-1 0,-5-2 0 16,5 0 1-16,0 4-1 0,0-3 0 0,-4 4 1 15,4-3-1-15,0-2 1 0,-6 2 0 0,6-1-1 0,0-1 0 16,0 3 0-16,0 0 0 0,-2-3 0 0,2 4 1 0,-4 0-2 16,4-1 1-16,0 0 0 0,0-2 0 0,0-2 0 15,-6 0 0-15,6 0 2 0,0 2-3 0,0-2 2 0,0 1 0 16,-4 1 1-16,4 1-2 0,-7-2-1 0,7 0 1 16,0 1-1-16,0 1 1 0,0-2 0 0,0 1-5 15,0 0 0-15,0 1 3 0,0-2 1 0,0 1 1 0,0 1 0 16,0-2-1-16,0-1 0 0,0 2 6 0,0-2-1 0,0 1-2 15,0 2-1-15,0-3-1 0,0 1 0 0,-4 1 0 16,4-2 0-16,0 2 0 0,0-2 0 0,0 0 0 0,0 1-1 16,0-1 1-16,0 3 0 0,-2-1 1 0,2-2-1 0,-4 0 1 15,4 1 0-15,4 1 0 0,-4-1 1 0,0 2-2 0,0-1-1 16,0-1 1-16,0 2 0 0,0 0 1 0,0-3-1 16,0 2-1-16,0 1 1 0,0-1 0 0,0-1 0 15,0 1-2-15,0 0 2 0,0 0-1 0,0-1 0 0,0 1 1 16,0 1 0-16,0-2 0 0,0-1 0 0,-4 1-6 0,4 1 3 15,-6 2 1-15,6-4 0 0,-4 0 1 0,4 0-2 16,0 0 3-16,0 2 0 0,0-2 8 0,0 0-6 0,0 0 0 16,0 3-1-16,0-3 0 0,0 0 0 0,0 0 0 15,0 2-1-15,0 0-1 0,0 0 1 0,0-2-1 16,0 2 1-16,0 2 0 0,0-3 0 0,0-1 1 0,0 1 0 0,0 1-1 16,0-2 0-16,0 0 0 0,0 3 0 0,0-2 0 15,0 1 1-15,-2-1-1 0,2 2 0 0,0-1 0 0,0-1 0 16,0 2 2-16,0-1-2 0,0 1-2 0,0 0 2 15,0-2-1-15,-4 1 2 0,4-1 0 0,0 2-1 0,-5-1 0 16,5-1 0-16,0 1 2 0,0 1-1 0,0-2-1 0,0 1 0 16,0 0-1-16,0-1 1 0,0-1 0 0,0 3 0 15,0-2 0-15,-6 1 0 0,6-1 0 0,0 2 0 0,0-1 0 16,0 0 1-16,0 0-1 0,0-1 2 0,0-1-1 0,0 0-1 16,0 0 1-16,0 0 1 0,0 0-2 0,0 0 0 15,0 0 0-15,0 0 0 0,0 4-1 0,0 1-1 0,0-4 1 16,0-1-1-16,0-1 1 0,0-2 1 0,0 3-1 15,6 3 1-15,-6-2 0 0,0 0 1 0,-6 1-1 0,6-4 0 16,0 1 0-16,0 1 0 0,0 0 0 0,0 0 0 0,0 0-1 16,0 0 0-16,0 0 1 0,0 0 0 0,0 0 0 15,0 1-1-15,0 1 1 0,0-2 0 0,0 0 0 0,0 0 1 16,0 0 0-16,0 3 0 0,0-2 0 0,0-1 1 16,-2 2-1-16,2 0-1 0,0-2 0 0,0 0 0 0,0 0 0 15,0 2 0-15,0-2 0 0,0 0-1 0,0 0 1 16,0 0 1-16,0 0-1 0,0 0 0 0,0 0 0 0,0 0 0 15,0 0 0-15,0 0-1 0,0 0 1 0,0 0-1 16,0 0 0-16,0 0 1 0,0 0 1 0,0 0 0 0,0 0 0 16,2 0-1-16,-2 0 1 0,0 0-1 0,6 0 0 0,-6 0 1 15,0 0 0-15,0 0-1 0,0 0 0 0,0 0-1 0,0 0 0 16,0 0 1-16,5 0 0 0,-5 0-1 0,0 0 0 16,0 0 0-16,0 0 2 0,0 0 0 0,0 0-1 0,0 0-1 15,0 0 0-15,0 0 1 0,0 0 1 0,0 0-1 16,0 0-1-16,4 0 1 0,-4 0 0 0,0 0 2 0,0 0-1 15,2-2-1-15,-2 2 1 0,4-2 1 0,-4 2 0 16,0 0-1-16,0 0 1 0,6 0-1 0,-6 2 1 0,4 3 0 16,-4-3 1-16,2 2-1 0,-2-8 1 0,4 2-1 15,3-3-1-15,-7 1 1 0,4 0-1 0,2 1 1 0,-2 2-1 0,-2-2-1 16,4 1-2-16,3 1 2 0,-3-2 0 0,4 0 1 16,-4-1-1-16,5 4 1 0,-5-3 0 0,0 2 0 15,0-1 1-15,5 1 1 0,-1-3-1 0,-4 4-1 0,5 0 0 16,-1-2-1-16,0 0 1 0,-4-2 0 0,5 1-1 15,-5-2 0-15,4 2 0 0,-6 2 1 0,5-2 0 0,-5 0 0 16,6 1 0-16,-4-2 0 0,1-1 1 0,1 2 1 0,-6-1-1 16,8 1-2-16,-6 2 0 0,3-5 1 0,-1 4 0 15,0 0 0-15,4 0 0 0,1-1-1 0,-5 1 0 0,4 2 1 16,-4-4 1-16,-2 2-2 0,7 0 0 0,-9-1 0 0,8 1 0 16,-6 1 0-16,-2-1 1 0,9 0-1 0,-7 0-1 15,2 1 1-15,0-1 0 0,-2-1 0 0,3 1 1 0,-3 2 0 16,-2-3 0-16,2 0 0 0,2 2 1 0,0-1-1 15,-1-1 0-15,5 0 1 0,-6 0-3 0,-2-1 1 0,8 2-2 16,-5 0 3-16,-3 1-1 0,4-2 0 16,-2 0 0-16,0-1 0 0,2 1 1 0,0 0 1 0,1-1 0 0,1 3-1 15,-6-2-1-15,8 0 0 0,-3-1 0 0,3 1 0 16,-4 1 0-16,4-2 0 0,-3 0 1 0,3-1-2 0,0 3 1 16,-4-3 0-16,5 2 0 0,-5 0 0 0,4 0-1 15,-3 0 1-15,-3-1-2 0,6 1 1 0,-4 0 1 0,5 0 0 16,-5-2 2-16,4 2 0 0,0-1-2 0,-3 1 0 0,3-2 0 15,-4 2 0-15,5-2 0 0,1 3-2 0,-4-1 1 16,0-3 0-16,1 4 0 0,-1-3 1 0,2 2 0 0,-1-1 0 16,-1 1 0-16,0 0 1 0,0 1-1 0,1 1 0 0,-3-2 3 15,4-1-2-15,-4 4 0 0,7-5 0 0,-5 3-2 16,-2-1 1-16,7-2 0 0,-3 4 0 0,-4-3-2 0,5 2 0 16,-5-1 1-16,8-1 0 0,-3 1 2 0,1-2-1 15,-6 1-2-15,9 0 1 0,-9 1 1 0,4 1 0 0,-4-1 0 16,9-2 0-16,-7 2 0 0,7-1 0 0,-9 0 2 15,8 3-1-15,-1-4-1 0,-7 4 0 0,4-1-1 0,-4 0 0 16,5 0 0-16,-5 0 0 0,4 0-1 0,1 1 1 0,-5-2 1 16,4 2-1-16,-4-1 1 0,9 1 0 0,-9-2 0 15,4 2 2-15,-3-1 0 0,3 0-1 0,0-3-1 0,-4 4 1 16,5-1 0-16,-5-1-1 0,0 3 1 0,0 0-1 16,-2 0 0-16,3 0 0 0,-3-1-1 0,0 0 1 0,-2 1-1 15,4 0 1-15,-2 0 0 0,-4 0 2 0,4-4-1 0,-1 3-1 16,3-1 0-16,-6 1 1 0,4 1 0 0,-4-2-1 0,6 2 0 15,-2-3-3-15,-2 2 1 0,2 1 3 0,3 0-1 16,-7 0 0-16,4 0 0 0,-4 0 0 0,4-1-1 16,-4-1 4-16,2 2-2 0,-2 0 0 0,0 0 0 0,0 0-1 15,0 0 0-15,0 0 0 0,0 0 2 0,0 0-3 0,0 0 1 16,0 0 0-16,-2 0 1 0,2 0 1 0,0 0-2 16,0 0 0-16,0 0 0 0,0 0 0 0,0 0-1 0,0 0 0 15,0 0-1-15,-4 0 0 0,4 0 2 0,0 0-1 16,0 0 0-16,-4 0 0 0,4 0 1 0,0 0-1 0,0 0 1 15,0 0 0-15,0 0 1 0,0 0-1 0,-7 0 0 0,7 0 0 16,0 0-1-16,0 0 2 0,0 0 1 0,0 0-2 16,0 0 0-16,0 0 0 0,0 0 3 0,0 0-1 15,0 0-1-15,-4 0-1 0,4 0 0 0,0 0 0 0,0 0-1 16,0 0 1-16,0 0-3 0,0 0 2 0,0 0 1 0,0 2 0 16,0-2 0-16,0 0 0 0,-2 0 0 0,-2 0 0 15,-2 0 0-15,2 1-1 0,4-1 1 0,0 1 0 0,0 2-1 16,0-3 0-16,0 0 1 0,0 0 0 0,0 0-2 15,0 2 2-15,0-1-3 0,0 1 3 0,-6-1-1 0,6 3 1 16,-3-3 0-16,3-1-1 0,-4 1 1 0,4 2 0 0,-4-1 0 16,-2-1 0-16,4 4 0 0,-2-3 0 0,0 1-1 15,-3 1 3-15,3-1-1 0,2 1 0 0,-2 0-2 0,4 0 0 16,-6-1-1-16,6 1 1 0,-4-2-1 0,4-1 0 16,-2 4-1-16,2-1 3 0,-4 0 0 0,4-1 0 0,-7 1 0 15,3-1 0-15,4 1 1 0,-2 0-1 0,-6 1 0 0,8-2-1 16,-2 1 1-16,2-1 0 0,-4 3 0 0,4 0 0 15,-6-3 0-15,1 4 0 0,3-3 0 0,2 0 1 16,-4 2-1-16,-2 0-1 0,6-2 1 0,-4 1 0 0,4-1-5 0,-2-1 3 16,2 1 1-16,-4 1 1 0,4-3-1 0,0 5 0 15,0-4 1-15,0 2 0 0,-7 0 4 0,7-3-3 0,0 4 0 16,0-3-2-16,-4 1 1 0,4-1 0 0,0 1 0 16,0 0 1-16,-2 0-1 0,2-1 1 0,0 1-1 0,0 0 2 15,-4 0-1-15,4 0 0 0,0-3-1 0,0 4 0 16,0-3 3-16,-10 3-1 0,8-2-1 0,-2 2-1 0,4-2 0 15,0 1 1-15,0-1 0 0,0 1-4 0,0 0-2 16,0 0 4-16,0-1 0 0,0 0 0 0,0 2 0 0,-5-1 1 16,5-1-1-16,-6 4 5 0,6-2-2 0,-6-2-1 0,6 3 0 15,-4-3 1-15,4 1-1 0,-2 1-1 0,2-1 0 0,0-2 0 16,0 4 0-16,0-4 0 0,0 3 0 0,0-2 0 16,-4 1 0-16,4-1 0 0,0 2-2 0,-6-2 1 0,6 1 0 15,-5-1 1-15,5 2 0 0,0-2-1 0,0 1 0 16,0 0 0-16,0-3 3 0,0 2 0 0,0 0-1 0,0 1 0 15,-2 0-1-15,2-1 0 0,0 1-1 0,0 1 1 16,0-3 1-16,-4 3-2 0,4-2 1 0,-4 4-1 0,4-1 4 16,-6-2-2-16,6 2 1 0,0-3-2 0,0 1 0 15,0-1 0-15,0 5 0 0,0 0 0 0,-2-1-3 0,2 2 3 16,-4-6 0-16,4 3-1 0,0-2 1 0,-4 3 0 0,4-1 0 16,-7-2 0-16,7 3 0 0,0 3 0 0,0-3 0 15,0 1 1-15,0-5-1 0,0 1 0 0,0 0 0 0,0-2-1 16,0 3 1-16,0-1 0 0,0-3 0 0,-2 4 0 0,2-1 0 15,0-1 0-15,0 1 0 0,0-3 0 0,0 1 1 16,0 2-1-16,-4-1-1 0,4 0 1 0,0 1-1 0,-4-3 2 16,4 1-1-16,0 2 1 0,0-2-1 0,0 3 0 15,0-2 0-15,-6 0-1 0,6 1-3 0,0-1 1 0,0 2 2 16,0-2 1-16,-4 1 0 0,4-1-1 0,0 1 0 0,0 1 1 16,0-2 4-16,0 2-1 0,0-3-3 0,0 2 1 15,-2 3-1-15,2-7 1 0,0 5-1 0,0-2 0 16,0 1 1-16,0 2-1 0,-5-2 0 0,5 5 0 0,0-2 0 15,0-1 1-15,0 0-1 0,0-4 0 0,0-1 0 0,0 1 0 16,0 1 0-16,0-2 0 0,0 0 0 0,0 1 0 0,-6 1 0 16,6-1 1-16,0 1-1 0,0 1 0 0,0-1 0 15,0 2 0-15,0-2-4 0,0 1 1 0,0-2 2 16,0 0 1-16,0 2 0 0,0-3-1 0,0 2 0 0,0 0 1 16,0-3 4-16,0 2-2 0,0 0-2 0,0 1 0 0,0-2 1 15,0 1 0-15,6-1 0 0,-6 1-1 0,0-2 0 16,0 0 1-16,0 0 1 0,0 3-1 0,5-3-1 0,-5 0-1 15,0 0-1-15,0 0 1 0,0 0-2 0,2 0 1 0,-2 0 0 16,4 0 2-16,-4 0 1 0,6 0-1 0,-6-3 2 16,4 3 0-16,-4 0 1 0,4 0 0 0,-4 0-1 0,2 0-2 15,-2 0 1-15,7 0 0 0,-3 3 0 0,-4-2 0 16,4 0 0-16,-2 1-1 0,4-4 1 0,2 2 0 0,-6 0 0 16,9 0 0-16,-7 0 0 0,2 0 0 0,0 0-1 0,5 0 0 15,-5 0 0-15,4 0 1 0,-4 0 1 16,5 0-1-16,-5 0 1 0,4 0 0 0,-4-1 0 0,5 0-1 0,3 1 1 15,-8 0-1-15,7-3 1 0,-3 3-1 0,0 0-1 16,1-2 0-16,1 2 0 0,-4-1 0 0,5-1-1 16,-3 2 1-16,-4-1 0 0,9-2 2 0,-7 3-2 0,0 0 1 15,5-2 0-15,-7 2 0 0,9-2 0 0,-3 2 1 0,2-3-1 16,-1 0-1-16,-3 2 0 0,3 1 0 0,1 0 2 16,-8 0-2-16,11 0 1 0,-11 0-1 0,8 0 0 0,-7 0 0 15,3 0-2-15,-4 0 1 0,4 0 0 0,-3 0 0 0,3 0 1 16,-6 0 0-16,4 0 0 0,3 0 0 0,-5-2 2 0,4 2-1 15,-1 0-2-15,-1 0 1 0,-4 0 0 0,2 0 0 16,0 0 0-16,-1 0-1 0,-1 0-2 0,-2 0 1 16,2 0 3-16,2 0-1 0,0 0-3 0,3 3 0 15,-7 3 2-15,4-6 1 0,-2 2 3 0,2-4-2 0,-2 2-1 0,7 0 1 16,-9 0 2-16,8 0 0 0,-4 0-2 0,5 0-1 16,-5 0 1-16,4 0 0 0,0 0-1 0,-3 0 0 0,3 0 1 15,-4 0-1-15,-2 7-3 0,7-4 2 0,-5 0-2 16,4 0 2-16,-4-6 0 0,5 3-5 0,-7 0 0 0,4 0 3 15,-4 0 3-15,7 0 0 0,-9 0 0 0,2 0-2 0,2 0 0 16,-2 0 6-16,-4 0-1 0,4 0-1 0,-4 0-1 16,2 0 0-16,-2 0-1 0,6 3 0 0,-6-3 1 15,5 0 0-15,-5 1-2 0,4-1 1 0,-4 0-1 0,2 1 1 16,-2-1 0-16,6 0 0 0,-6 0 0 0,4 0 0 0,-4 0 0 16,4 2 0-16,-4-2 0 0,0 0 2 0,0 3 0 0,0-2-2 15,0-1 0-15,2 0 0 0,-2 0 0 0,0 0 0 16,4 0-1-16,-4 0 0 0,0 0 0 0,0 0 0 0,0 0 1 15,0 2 0-15,7-2 0 0,-7 2 0 0,0-2 0 0,0 0-1 16,4 3 0-16,-4-3 1 0,0 0-2 0,2 1 1 16,-2 1-1-16,0 1 1 0,0-1 0 0,0-1 1 15,0 0 0-15,8 2 0 0,-8 0 0 0,0 2 2 0,0-1-1 16,0 2-1-16,0 0 0 0,2-1 1 0,-2 1-1 0,0 0 0 16,6 0-1-16,-6-2-1 0,5 5-1 0,-5-1 2 0,4-1 1 15,-4 0-1-15,2 0 0 0,-2 3 1 16,0 0 1-16,4-1 0 0,-4 0 1 0,0 1-2 0,0-2 0 15,6 2 0-15,-6 0 1 0,4-1-1 0,-4 3 0 0,0-1 0 16,0 1 1-16,0-2-4 0,0 2 3 0,0-2-1 0,0-2-1 16,0 1 2-16,0 1 0 0,0-2 0 0,0-3 0 15,0 3 2-15,0-1-1 0,0 1 1 0,0 0 0 0,2-3-2 16,-2 1 1-16,4 1-1 0,-4-1 1 0,0-1-1 16,0 2 0-16,7-1-1 0,-7-2 0 0,0 2 1 0,0-1 0 15,0 1 0-15,0 0 0 0,0 0 0 0,0 0 0 0,0 0 0 16,0-2 0-16,0 2 0 0,0 1-1 0,0-3-1 15,-7 2 1-15,7 0 1 0,0-2 0 0,7 3 1 16,-7-1-1-16,4 0 1 0,-4 0 1 0,2-2-1 0,-2 2 0 16,0 0 0-16,4-2 0 0,-4 1-2 0,6 1-1 0,-6-1 1 15,4 1 1-15,-4 1 0 0,0-1-1 0,0 0 0 16,0-2 1-16,0 2 0 0,0 0 1 0,2 2-1 0,-2-4 1 16,5 2-1-16,-5 0 1 0,6 0 0 0,-6-3-1 0,4 3 0 15,-4 0-3-15,0-1 2 0,6 1 1 0,-6-1-3 16,0-1 2-16,0 0 1 0,0-1 1 0,0 2-1 15,4-3 4-15,-4 1-3 0,2-1-1 0,-2 0 3 0,4 0-2 16,-4-1-1-16,0 2 0 0,0-1 1 0,0-1-1 0,0 3 0 16,0-2 0-16,0-1 0 0,0 3 0 0,7-2 0 0,-7 2 0 15,0-1 0-15,0-2 1 0,0 2 0 0,0-1-1 16,4 0 0-16,-4 0 0 0,2 0 0 0,-2 2 1 0,0-1 0 16,0-1-1-16,4 2-1 0,-4-4 0 0,0 0 1 15,6 0 0-15,-6 2-1 0,0-1 0 0,0 3 0 16,0-4 0-16,4 0 1 0,-4 0 0 0,0 0 1 0,2 0-1 0,-2 0 1 15,0 0 0-15,4 0 0 0,-4 0 1 0,0 0-1 16,7 0 0-16,-7 0 0 0,0 0 1 0,0 0-2 0,4 0 0 16,-4 0 1-16,4 0-1 0,-4 0 0 0,2 0 1 15,-2 0-1-15,6 0 1 0,-2 0 1 0,0 0 0 0,-1 2-2 16,3 2 0-16,-2-4 2 0,2 1-2 0,0-1 1 16,-2 0 0-16,3 1 0 0,-3 1 0 0,0 1-1 0,4-2 1 15,-4-1-1-15,2 0 1 0,1 0 0 0,1 0-1 16,-6 0 1-16,8 0 0 0,-6 0 1 0,7 3-1 0,-3 0-1 15,0-1 2-15,5-1 1 0,-7-1-1 0,4 0-2 0,1 0 1 16,-1 0 1-16,2 0-1 0,-1 1 0 0,-1 1-2 16,0-2 1-16,-3 3 0 0,3-3 0 0,-4 0 1 0,4 0 0 15,-3 1-1-15,3-1 0 0,-6 0 1 0,4 3-1 16,3-3 0-16,-5 1 1 0,4-1 0 0,-6 0-1 0,3 0 1 16,3 0-1-16,-6 2 0 0,4 1 0 0,-4-2 0 0,3-1-2 15,-3 1 2-15,6 3 0 0,-4-4-1 0,-2 0 2 16,5 0 1-16,-5 0-1 0,2 0 0 0,-2 0-1 0,7 1 0 15,-9 0 1-15,8-1-1 0,-6 2 0 0,-2 1 1 0,2-1-1 16,-4-1-1-16,6-1 1 0,-6 2-1 0,5-2 1 16,-5 3 0-16,2-3-1 0,-2 1-2 0,4-1 1 0,-4 0 1 15,6 1 0-15,-2-1 2 0,2 2-1 0,-1-2 0 16,-3 3 0-16,2-1 1 0,2-2 0 0,0 0-1 16,-2 3 2-16,7 0-3 0,-9-3 0 0,8 3 1 0,-2-2 1 15,1 2-1-15,-1-1 0 0,-2-1 0 0,0 1 0 0,0-1 2 16,3 2 0-16,-7-3-1 0,4 0 0 0,-2 0-1 15,-4 0 0-15,4 2 0 0,-2-1-1 0,4 0 1 0,-1-1 0 16,-1 0-2-16,-4 0 2 0,2 0 1 0,-2 0 0 0,6 0-1 16,-6 0 0-16,4 0 0 0,-4 0 0 0,4 0 1 15,-4 0 0-15,2 4-1 0,-2-3 1 0,0-1 0 0,0 0 0 16,0 0 0-16,4 0-1 0,-4 0 0 0,0 0 0 16,0 0 1-16,0 0-1 0,0 0 0 0,0 0-1 0,-4 0 0 15,4 1 1-15,0-1-1 0,4 0-2 0,-4 2 1 0,7 1 0 16,-7-1 1-16,6 0 1 0,-6 0 4 0,4 0-3 15,-4 0-1-15,4-1 3 0,-4 2-1 0,2-1-4 0,4-1 0 16,-6 0 1-16,5 2-6 0,-5-1 4 0,4-1 3 16,-4 1 0-16,2 3 0 0,2-2 3 0,2 2 1 0,-2-1-1 15,-2 2 2-15,2 0-2 0,3 0-2 0,-3-2 0 0,2 2 2 16,0 2-3-16,0 1-1 0,-2 0-1 0,7 4 9 16,-5-3-3-16,0 3-3 0,-2 1-1 0,7-2-2 0,-9 4 2 15,8-3 0-15,-4 2 1 0,5-2-8 0,-3 2 3 16,0 1 2-16,-4-2 3 0,7-1 1 0,-9 0 0 0,8-1-1 15,-6-2 1-15,2 3 1 0,1-2-2 0,-3 0 0 0,0 1 0 16,-2-4-1-16,4 5 0 0,-2-3 0 0,0-1-1 16,-2 1 1-16,5 0 1 0,1-1-1 0,-6 0 0 15,8 0 1-15,-3-2-1 0,-3 1 1 0,0 1 0 0,-2-2-1 16,4 1 0-16,-2 0 0 0,0-3 0 0,-4 5 0 0,2-1 1 16,-2 0-1-16,5 0-1 0,1 1 1 0,-2-1 1 0,-2 0-1 15,2 1 2-15,-4-2-2 0,6 2 0 0,-2 1 0 16,-2-3 0-16,3 1 0 0,1 2 0 0,-2 0-1 15,-2-3 0-15,6 0 1 0,-6-1 1 0,2 2 0 0,3-2 0 0,-3-1 2 16,-4-3 0-16,2-2-2 0,-2 4 0 0,4-3 0 16,-4 5-1-16,6-1 1 0,-6-2-1 0,4-1 0 15,-4 1 0-15,0 0 1 0,2-1-1 0,-2 1 0 0,5-4 1 16,-5 3-1-16,6 2 1 0,-6-3-1 0,4 0-1 16,-4 2 0-16,2-1 1 0,-2-1 0 0,4 1 0 0,-4-1-2 15,6 1 2-15,-6-2 1 0,4 1 1 0,-4 0-1 0,5 0-1 16,-5 1 2-16,0-2 0 0,0 0 1 0,0 3-2 15,0-3 0-15,2 0-1 0,-2 1 0 0,0 0 0 0,0 1-2 16,0-2 2-16,0 1-1 0,0-1 0 0,6 2 0 0,-6-2 1 16,4 1 0-16,-4-1 0 0,6 3 1 0,-6-1 0 15,4 0 0-15,-2 0 0 0,-2-2 1 0,5 1-1 0,-5 1 0 16,6-2 1-16,-2 0-1 0,0 1 0 0,-2 1 1 16,-2-1 0-16,6-1 0 0,-2 2 14 0,1-1 20 0,-3-1 16 15,8 0 12-15,-6-1 12 0,4 0 12 0,1 0 10 0,3 0 4 16,-2 0-7-16,3 0-17 0,-3 0-13 0,7 0-10 15,-3-1-10-15,3 0-10 0,5-1-8 0,-5-1-7 16,4 2-1-16,-5-4-3 0,7 3-2 0,-7 1-1 0,1-3-1 16,4 2-3-16,-5-2 0 0,7 1 3 0,-7-1-5 0,5 0-1 15,-4 1-1-15,-1 0 0 0,-1 0-1 0,-3-1-1 0,-2 2 1 16,3-1-3-16,1-2 1 0,-1 4 1 0,-5 0-1 16,0-2-2-16,2 1 0 0,-3 0 0 0,-3 0 0 15,6 2 0-15,-6 0 0 0,-2 0 0 0,5-1 0 0,1 1-1 16,-6-3-1-16,4 3 0 0,-2 0 2 0,0 0 0 15,-2 0-1-15,5 0 2 0,-7-2 0 0,4 2 2 0,0 0-1 16,-4 0 0-16,2 0-2 0,-2 0 0 0,8 0 1 0,-8 0-2 16,2 0 1-16,-2 0-2 0,7 0 2 0,-7 0-1 15,4 0 1-15,0 0 1 0,-2 0-1 0,4 2 0 0,-2-2 0 16,0 3 1-16,-2-3 0 0,3 0 0 0,1-3 0 0,-2 1 0 16,-2 2-1-16,2 0 0 0,2 0 1 0,-2 0-1 15,-2 0 0-15,3-1-1 0,1 1 1 0,-2 0 0 0,2 0-1 16,-2 0 1-16,-2 0-3 0,-2 0 3 0,4 0-1 15,-4 0 0-15,7 0 0 0,-7 0 1 0,0 0 0 0,4 0 0 16,-4 0 1-16,0 1-1 0,0-1 0 0,0 0 0 0,0 0 1 16,2 0-1-16,-2 0-1 0,4 2 1 0,-4 1 6 15,6-3-5-15,-2 0 0 0,-2 0 1 0,3 1-2 0,1 1 0 16,-2 0 0-16,-2 0 5 0,2 1-7 0,2-2 0 16,-2 4-1-16,1-3 2 0,-5 2 0 0,2 0 0 0,-2-1 0 15,6 1-5-15,-6-2 3 0,0 2 4 0,0 0-3 16,0-1 1-16,4 1 1 0,-4 1 0 0,6-1 2 0,-6 2-1 15,0 1 0-15,0 2-1 0,4-2 4 0,-4 0-2 16,2 2-1-16,-2 2 0 0,4-2 0 0,-4-1 0 0,7-1-1 16,-3 2 0-16,-4 1 0 0,4-3 1 0,-2 2-1 0,4 2 0 15,-2-3 0-15,0 0-1 0,-1 2-1 0,3 3 1 16,-6-4 1-16,4 0 0 0,-4 1 0 0,4-2 1 0,-4 4-1 16,2 0 1-16,-2-1 0 0,6 1 3 0,-2-2-2 0,1 1-1 15,-5-1-1-15,2-1 0 0,-2 0 2 0,8 1-1 16,-6-1-1-16,4 1-1 0,-2 1 0 0,-4 1 0 0,4-2 1 15,-1 3 0-15,3-3 1 0,-2 2 1 0,0-2 0 16,-2 0-1-16,2 0 0 0,2-1 0 0,-6 1 0 0,5-3-1 16,-5 1 0-16,2-1-8 0,-2 0 5 0,4 1 1 0,-4 0 1 15,6-1 1-15,-6 0 0 0,4 2-1 0,-4-2 1 16,2 1 8-16,2-1-4 0,2 1-3 0,-6-2 0 0,7 3 0 16,-7-2-1-16,4 1 1 0,0-1-1 0,-2 1 1 15,2 0 1-15,2 0-1 0,-2 0-1 0,-4 1 1 0,3-1-1 16,-3-1 1-16,4 1 0 0,2-1 0 0,-2 1-1 0,-2-1 0 15,2 1 0-15,2-1 0 0,-1 2 1 0,-5-2 0 16,4-1 0-16,-2-2-2 0,4 3-1 0,-6 2 1 16,4-3 1-16,-4 1 0 0,4-1 3 0,-4-2-2 0,2 2-1 15,4 1 2-15,-6-1-1 0,5-2 1 0,-5 2-1 0,6 0-1 16,-6-2-5-16,4 2 3 0,-4-1 2 0,2-1-1 16,-2 0 1-16,4-1 0 0,-4 1 0 0,6-2 1 0,-6-1 0 15,4 2 2-15,-4-2 0 0,5-1-1 0,-3 0 1 0,4 0-1 16,-2 0 1-16,2 0 0 0,0 0 0 0,3 0 1 0,-1-1 2 15,0-2 2-15,5 2 2 0,1-1 3 0,-2 1 1 16,-1 1 1-16,1-3 2 0,3 3-2 0,-3-1 0 16,-2-1-2-16,1 2-1 0,-1-2-1 0,-4 2-3 0,5 0 0 15,-5 0-1-15,4 0 0 0,-4 0-2 0,9 0 1 0,-7 0-3 16,7 2-1-16,-9-2 0 0,8 0-2 0,-5 2-1 16,-1-1-1-16,0 2 1 0,0-2-1 0,1 1 4 0,5-1-1 15,-8 2-1-15,9-2 1 0,-7 1 1 0,2 0-1 16,1-2-1-16,-1 2 2 0,0 1-4 0,3-3 2 0,-3 1 1 15,0 1 1-15,1-1-1 0,1 2 1 0,-6-2-1 0,9-1 0 16,-9 0 0-16,4 2-1 0,1-2-1 0,-5 2 0 16,4 0 1-16,-8 0 0 0,9-1 1 0,-3 1 0 15,-6 1-1-15,8-3 0 0,-6 1 3 0,-1-1-1 0,-3 2 0 16,6-2-1-16,-6 2-1 0,4 0 0 0,-4-2 1 0,4 0 0 16,-4 3-1-16,0-3 0 0,0 2 0 0,2 2-1 0,-2-3 1 15,4 0 0-15,-4 3 0 0,6-3 0 0,-6 0 0 16,7-1 1-16,-7 0-1 0,4 0-1 0,0 0 4 0,-2 2 1 15,4 1 12-15,-2-2 16 0,0 1 8 0,-2-2 8 16,5 1 7-16,-7-1 2 0,4 0 1 0,-4 1-1 0,4 3-12 16,-4-3-14-16,2 0-8 0,-2 2-7 0,4 0-6 15,-4 1-2-15,6 1 0 0,-6-3-5 0,4 3 0 0,-1 1 0 16,1-2-2-16,2 2-1 0,-2 3 0 0,-2-2 0 16,2 0-1-16,2 1 2 0,1 1 0 0,1 0 1 0,-6 1-1 0,8 0 0 15,-6-3 1-15,3 0 1 0,-1 3-1 0,0-1 0 16,4-2-2-16,-5 1 3 0,1 2 0 0,4-4 0 15,0 2 1-15,-8-1-3 0,3 0-1 0,1-1 1 0,-2-1 1 16,-2-2 0-16,2 4 0 0,2-1-1 0,-2-2-1 16,3 4 0-16,-1 0 5 0,-2-3-3 0,0 3 2 0,-2-2-2 15,4-1-1-15,-1 0 2 0,-1 1-1 0,-2 0-1 0,2-1 2 16,2 1 0-16,0 0-3 0,-2-1 1 0,1 1 1 16,-3-2 1-16,8 2 2 0,-6-1 0 0,-2 1-1 0,4 0-3 15,-2-3 0-15,1 2-1 0,-3-3-1 0,2 3-1 0,2-1 0 16,-2-1 0-16,-2 1 7 0,2 1 0 0,3-1-1 0,-3 2-1 15,-2 0 1-15,6 0-4 0,0-1 1 0,-4 1 0 16,3-4-6-16,-3 5 2 0,6-1 1 0,-8-1 0 16,8 3-1-16,-5 0 1 0,1-3 2 0,0 0 1 0,-2 1 0 15,0 1 2-15,-2-1-1 0,5 1-1 0,-3-1 2 0,-4 0 4 16,6-2-3-16,-6-1 1 0,0 1-3 0,4 0 1 0,-2 1 1 16,2-1 1-16,2 2-2 0,-6 0-2 0,5-3-1 15,-3 4 0-15,-2-1-2 0,4-2 2 0,-4 2-1 16,6 0 0-16,-2 0-1 0,0 0 2 0,-2-1 0 0,5 1 1 15,-3 1 2-15,0 1 0 0,-4-1 0 0,2-1-1 16,4 2 3-16,-2-4-3 0,0 2 2 0,-4 0-2 0,2-2 0 16,-2 3-1-16,5-1-1 0,-5-3-2 0,6 2-2 0,-6-3 4 15,6 1 0-15,-6 0 0 0,4-1 3 0,-4 3-3 16,4-2-1-16,-4 2 3 0,2-4 2 0,-2 0-3 0,6 4-1 16,-6-4 1-16,0 4-1 0,0-2 0 0,0-3 0 0,0 1 0 15,5 1 0-15,-5 1 0 0,0-2 0 0,0 2 2 0,0-3-3 16,0 3 2-16,4 0 2 0,-4-3-3 0,2 2 0 15,-2 1 0-15,6-1 1 0,-2-2-1 0,0 0 0 16,-2 0-2-16,2 0 1 0,3 0 9 0,-3 0 10 0,-2 0 10 16,2 0 10-16,6 0 12 0,-8 0 9 0,9 0 9 0,-5-2 7 15,2-1 4-15,-6 1-7 0,9 2-5 0,-5-3-5 0,4 0-8 16,-4 3-7-16,5-3-8 0,-3 2-8 0,4-2-10 16,-1 1-3-16,-5 1-4 0,4 1-6 0,-4-2-4 0,5 2 1 15,-5 0-4-15,0 0 2 0,2 0 0 0,-5 0-1 16,3 0-3-16,2 0 1 0,-6 0 0 0,2 0 0 0,2 2 1 15,1-2 1-15,-3 1-2 0,0 1-2 0,-2 1 2 0,4-2 2 16,-2 2 0-16,0-3-1 0,-2 3 1 0,5 0-1 16,-3-3-1-16,0 2 2 0,2 1-1 0,0-1 0 15,-2-1-1-15,3 0 1 0,-1 4-2 0,-2-4 1 0,2 2 0 16,-2-1 2-16,-2 0-1 0,5-1-1 0,-3 2 1 0,0-1-1 16,-2 0 1-16,2 1 1 0,2 1 1 0,-2-2-1 0,-2 2 0 15,3-1-3-15,1-2-2 0,-6 4 2 0,4-2 2 16,-4-1-3-16,2 0 2 0,-2 0-1 0,4-1 2 0,-4 2 3 15,6-1-2-15,-6 0-2 0,4-2 1 0,-4 0 0 16,5 0 0-16,-5 0-1 0,2 1 0 0,-2 2 0 0,6-2 1 16,-6 1 0-16,4-1-1 0,-4 2 0 0,6-1 0 0,-6-1 0 15,4 1 0-15,-4-2 0 0,0 0 0 0,2 3 0 16,-2-2 0-16,0 1 0 0,5 0 2 0,-5-2-2 16,6 2 0-16,-6 1-1 0,4-3 1 0,-4 2 0 0,2-1 0 15,-2 2 0-15,4 1-1 0,2 0 1 0,-2-1 0 0,1 2 0 16,-5-3 0-16,2 3-2 0,4-2-1 0,-2 1 2 15,0 0 0-15,-2 1 0 0,4-3 2 0,-6 3-1 0,5-2 1 16,-5 2 0-16,4-1-1 0,-4 1 1 0,2 3 0 0,6-3-1 16,-6-1-1-16,4 3 1 0,-2 0-1 0,3-1 1 0,-1 0 0 15,2-1 0-15,-6 1-1 0,8 1 1 0,-5 1-2 16,1 0 1-16,0-1-1 0,0 1 1 0,5-1 1 0,-1 0 0 16,-6-3 1-16,6 2 1 0,-8 1 2 0,5 0-1 15,-3-1 2-15,6 0 1 0,-4-1-4 0,0 1 1 0,1 1-1 16,-3-3-2-16,6 2 0 0,-4-1 0 0,5 1-1 15,-5 0-2-15,0 1 3 0,-2-1-1 0,2 1 1 0,-1 1 1 16,-3-1 2-16,2-3-2 0,2 2 2 0,-2 0 1 0,0 0-2 16,4-1 0-16,-3 1 0 0,1 0-1 0,0 1 1 15,2 1 0-15,-6-1-1 0,9 1 0 0,-5-2 0 0,2-2-1 16,-6 1 0-16,9 1-2 0,-7-2 0 0,4 2 1 0,-4 1 1 16,2-3 0-16,-2 1 1 0,3-3 2 0,-3 3-2 15,-2-2 3-15,2 1-1 0,2 0-2 0,0-1 1 0,-1-1 1 16,1-1-3-16,2 0 0 0,-6 4 0 0,2 1 0 15,-2 0 0-15,2-3 1 0,7 1-1 0,-9 2 0 0,2-4 0 16,2 3 1-16,-2-4 0 0,-2 3 1 0,2-2-2 0,3-1 1 16,-3 1 1-16,0 1-2 0,-4-1 0 0,2-1 1 15,-2 3-1-15,6-3 1 0,-6 0 1 0,4-1-1 0,-4 1-1 16,7-1 1-16,-7 0 0 0,4 0 1 0,-4 0 0 16,0 3-1-16,2-1 1 0,-2 0-2 0,4 0 0 0,-4-2-1 15,0 2 1-15,0-2 0 0,0 2-1 0,6-2 1 0,-6 0 0 16,0 2-1-16,0-1 2 0,4-1 7 0,-4 0-5 15,0 3 0-15,2-3-1 0,-2 1-1 0,0-1 0 0,0 2 2 16,0-2-3-16,0 0-6 0,0 0 2 0,0 1 2 16,0 1 2-16,0 0 0 0,0 0 0 0,0 0-2 0,0-2 2 15,0 0 1-15,0 0 0 0,4 0 1 0,-4 0 0 0,0 0-1 16,0 0 1-16,0 0 0 0,0 0-1 0,0 0 0 16,0 0 0-16,0 0 1 0,0 0-2 0,0 0 0 0,0 0 1 15,0 0-1-15,0 0 0 0,0 0 0 0,0 0-1 16,0 0 0-16,7 0 1 0,-7 0-1 0,4 0 1 0,-4-2 0 15,4 0 0-15,-4-2 0 0,2 1 0 0,4-1-4 0,-2 1-9 16,0-1-48-16,-2-2-82 0,5-4-110 0,-3-1-116 16,6-4-123-16,-6-3-165 0,-4-2-117 0,0 4-60 15,-4 2 8-15,-6-1 60 0</inkml:trace>
  <inkml:trace contextRef="#ctx0" brushRef="#br0" timeOffset="-211944.22">22579 9128 44 0,'0'0'54'0,"0"0"-5"0,0 0-5 0,0 0-5 16,0-3-6-16,0 3-3 0,0 0-8 0,0 0-1 0,4 0-4 15,-4 0 1-15,0 0 0 0,0-1 1 0,0 1 0 0,0 0 1 16,0 0-3-16,0 0 0 0,0 0-2 0,0 0-2 16,0 0-2-16,0 0 1 0,0 1-1 0,0 2 2 15,0-3 0-15,0 0 0 0,0 1 0 0,0 1-1 0,0-1-1 16,0 1-1-16,0-2-3 0,0 0-2 0,0 0-1 0,0 0 0 15,0 0 0-15,0 0 2 0,0 0 5 0,0 2 2 16,0-2 6-16,0 0 2 0,0 0 6 0,0 0 4 0,0 0 4 16,0 0-1-16,0 2-3 0,-4 0-4 0,4-1-4 0,0 0-3 15,0 3-8-15,0-2-3 0,0-1-5 0,0 2-1 16,0-2-1-16,-6 1-2 0,6 0 1 0,0 0 0 0,-4 0 1 16,4-1 0-16,-4 1-1 0,4 2 1 0,-7-2 3 15,7 0 9-15,0 3 1 0,-2-5 5 0,2 6 2 0,-4-4 1 16,4 3 3-16,-10-1 1 0,8 2 1 0,-2 0-8 0,0-1-4 15,4 1-2-15,0 0-2 0,0 2-3 0,0-1-2 16,0 0-3-16,4 0-2 0,-4-1 0 0,4-1 0 16,-4 2 0-16,2-1 1 0,4 0 3 0,-2-3 2 0,0 1 5 15,5 0 7-15,-5 0 1 0,6-2 4 0,-4-1 6 0,5 0 4 16,-5 1 6-16,0 1 4 0,2-2-1 0,-6-1-1 16,9 2 1-16,-7-4-2 0,2 1-3 0,4-2-5 0,-3-1-6 15,5-2-6-15,-4 2-5 0,3-2-3 0,-5 0-6 0,0 3-2 16,0-1 0-16,0-1-3 0,-1 2 0 0,1-1-1 15,-2 1 0-15,-2 0 1 0,2-3 0 0,2 4 0 0,-2-3-1 16,1 3-1-16,-3-3 1 0,4 1 1 0,-2-2 7 0,2 0 9 16,-6 1 8-16,0 1 9 0,0-2 10 0,0 1 6 15,0 0 3-15,0-1 3 0,-6 4-1 0,6-4-1 16,-4 3-3-16,-2-1-7 0,4 1-7 0,-7-2-6 0,3 2-5 16,0-1-2-16,-4 1-2 0,3-1-10 0,-3-2-6 15,4 5-4-15,0 0 0 0,-5-1-2 0,3 0 0 0,-4 2-2 0,5 0-4 16,-3 0 2-16,4 0 0 0,-2 0 1 0,-1 0-1 15,1 2 0-15,0 0 0 0,4-1 1 0,-7 0 0 16,9 3 0-16,-8-1-1 0,6 1 0 0,0 0 1 0,-3 0 0 16,7 2 0-16,-2-3 0 0,2 4 0 0,-4-1 0 0,4-2-1 15,-4 2 2-15,4-1 0 0,0 0 1 0,0 2-1 16,0-1 0-16,0-4 0 0,0 4-1 0,0 1 1 0,4-3 1 16,-4-1 6-16,4 0-4 0,-2 0-2 0,5-2 2 15,-3 0 0-15,0 2 0 0,2 0 1 0,-2-3 0 0,-2 3-8 16,9-3 5-16,-7 0 2 0,4 0 1 0,0-3 1 0,1 3 1 15,1-3 0-15,0-1-3 0,1 0 2 0,5 1-2 16,-1-3 0-16,-7 2-1 0,6-2-1 0,-1 0-1 0,-3 0 1 16,5-1 1-16,-3 2 1 0,-2 0 0 0,-3-3 0 0,-1 0 0 15,0 1 0-15,-2-1-1 0,2 1 0 0,-2 0-2 16,-4-1 1-16,5 0-1 0,-5 1-1 0,0 0 1 16,-5 1 0-16,5 1-1 0,-4-1 1 0,-2-1-1 0,0 4 0 15,2-2-1-15,-7 0 2 0,5 3 0 0,-4-2 0 0,4-1 0 16,-1 2 0-16,-3 2 0 0,6-2 0 15,-2 2 0-15,-5 1 1 0,5 0-2 0,-4 0 1 0,4 0 0 0,-5 1 0 16,5 2-1-16,-4-2 2 0,4 1-1 0,-1 2 1 0,3-1-1 16,-6 1 0-16,8 0 0 0,-6-2 1 0,1 0-1 15,5 3-1-15,-2-2 1 0,4 2-1 0,-4 1 1 0,4-1 0 16,-6 1-1-16,6 0 0 0,0-1 1 0,6 0 0 16,-6-1 0-16,4-1 1 0,0-2 0 0,-2 3 0 0,5-2 1 15,-3-1 1-15,2-1 2 0,4-1 0 0,-3-1 2 16,3-2-1-16,0 3-1 0,-4-2-1 0,5-1-1 0,-1 1 1 15,0-3 2-15,-3 1-2 0,3-1-3 0,-4 0 1 16,4 0-1-16,-5 0 2 0,-3 1 0 0,-2 0-3 0,0 0-4 16,-2 0 0-16,2-2 2 0,0 1 1 0,-5 1-1 15,1 0-1-15,-2 0 1 0,2-1 2 0,-2 2 1 0,-5 0-2 16,-1 1 1-16,2 2 0 0,-3-3 0 0,-1 3 0 0,1 1 0 16,-3 0-1-16,1 1-2 0,5 3 1 0,-2-2 1 0,-1 2 0 15,3 1-1-15,2-1 0 0,-1-1 0 0,1 2-2 16,0-3 2-16,4 5 1 0,-7-2 0 0,7 1 0 0,2 0 1 15,2-1-1-15,-4-3 0 0,4 3 1 0,0 0 0 0,0 0 0 16,0 0 0-16,4-3 0 0,-4 2 1 0,2-2-1 16,2 0 1-16,3 0 1 0,1 0 2 0,-6 0 0 15,8 0 1-15,-4-2-1 0,5 0 0 0,-1 0 3 0,3-2-1 16,-5 0-3-16,0 0 1 0,0-2-2 0,1-1 2 16,-1 3-2-16,-2-3-2 0,0 2 1 0,1 0-1 0,-3 1 1 15,2 1-1-15,-6-1-1 0,6-1-1 0,-6 2 1 0,-6 0-3 16,6 1 2-16,-6 0 0 0,6 0 1 0,-4 0 0 15,1 0 0-15,-1 0 1 0,-2 0-1 0,0 0 1 0,2 1 0 16,-7 0-2-16,5 2-2 0,2 0 2 0,-4 2 0 16,0-2 2-16,1 3 0 0,1-2 0 0,0 0 1 0,2 0-1 0,0 0 1 15,4 0 0-15,-7-1-2 0,7 0 0 0,0 1 1 16,0-2-1-16,7-1 0 0,-7 0 2 0,4 3 0 16,0-4-1-16,6 0 2 0,-1 0 1 0,-1-4 1 0,0 3 3 15,0-2 0-15,5-1-2 0,-7-1 0 0,8 0 2 0,-7-1-3 16,9-3-10-16,-10 2 3 0,5-1 0 0,-7 1 1 15,2 4 2-15,0-2 0 0,-6-1 0 0,4 2 0 0,-4 1 7 16,0 0-3-16,-4 2-4 0,4-1-5 0,-6 2-11 16,6 0-23-16,-4 0-24 0,4 0-32 0,-2 2-31 0,-2-2-36 15,2 0-36-15,-7 0-40 0,9 0-62 0,0 0-91 0,0 0-49 16,0 0-18-16</inkml:trace>
  <inkml:trace contextRef="#ctx0" brushRef="#br0" timeOffset="-193488.91">18668 2420 28 0,'0'-3'163'16,"4"2"-28"-16,-4-1-24 0,4 1-22 0,-4-2-19 0,2 3-15 16,-2 0-10-16,7 0-8 0,-7 0-5 0,0 0-1 0,4 0-2 15,-4 0-1-15,4 0 1 0,-4 0 1 0,0 0 0 16,6 0 1-16,-6-3-3 0,4 3 1 0,-4 0-1 0,2 0 0 15,-2 0-2-15,7 0-2 0,-7 0 0 0,0 0-1 16,0 0 5-16,0 0-1 0,0 0-4 0,0 0 1 0,4 0 0 16,-4 0 1-16,0 0 0 0,0 0 1 0,0 0-4 0,0 0 5 15,0 0 2-15,0 0 3 0,4 0 1 0,-4 0 2 16,0-2 0-16,0 1 3 0,0 1-1 0,0 0-1 0,0 0 1 16,0 0 2-16,0-4 1 0,0 4-1 0,0 0 0 15,0-1-2-15,0-1 1 0,0 1-2 0,0-2 0 0,0 1-3 16,0 1-2-16,-4 0 2 0,4-2-2 0,-4 1 0 0,4-1 0 15,-7-1 2-15,7 0 3 0,-2 2 1 0,-2-2 3 16,-2-1-1-16,2 3 0 0,0-3-4 0,-3 3 0 0,1 1-3 16,2 0-6-16,-4-2-3 0,0 1-2 0,-3 2-3 15,5 0-1-15,-6 0-1 0,1 0 0 0,-1 2 1 0,4 1 0 16,-5-1 0-16,3 3-1 0,4-2 2 0,-5-2 0 16,1 4 1-16,0-1-2 0,-1 2-1 0,-5 0 0 0,10 0-3 15,-7 1 4-15,-1 2-5 0,8 0-1 0,-7 0 0 0,5 3 0 16,-4-1-1-16,-3 2 3 0,-1 0 4 0,3 2 0 0,-1 1 2 15,1-1 1-15,3 0 2 0,-7 2 1 0,11-2 2 16,-8 2-2-16,7-1-3 0,-5 5 4 0,2-4 2 16,4 1 1-16,-5 2 1 0,7-2 0 0,2 2 0 15,-2 1-1-15,-2-1-3 0,-5 1 0 0,7 0-4 0,2-2-4 16,-2 1-2-16,-2-3-5 0,2 0 1 0,4 0-1 0,0 1-2 16,0-1-2-16,0 0-1 0,0-3 2 0,4 2 1 0,-4-3 3 15,6-1-3-15,-2 2 1 0,-2-1 1 0,9 2-2 16,-7 1 1-16,6-1 0 0,-4-2-3 0,5-1-2 0,-5 0 2 15,4-2-3-15,-4-1-2 0,5 0 2 0,-5-1-1 0,4-3-1 16,-4 3 1-16,5 0 2 0,-1-1-2 0,-4-2 2 16,5 1 2-16,-5-2-2 0,8 1 1 0,-5-3-2 15,1 3 1-15,4-3 1 0,5-2 1 0,-9 0 0 0,7-2-1 16,-3-1-1-16,3 0 1 0,1-3 1 0,-3 0-2 0,1-2-1 16,7 1 2-16,-6-2-2 0,-1 0-1 0,5-5 0 0,-5 0 0 15,1-3-1-15,-1 0-4 0,-1-3-6 0,4 1-6 16,-9-4 0-16,4 0-6 0,-7 0-3 0,5-3 0 15,-2 2-2-15,-6 1 4 0,-1 0 7 0,1 4 4 0,-4-1-4 16,0 1 9-16,0 0 1 0,-4 2 1 0,4 3 3 0,-3-1-1 16,3-1 2-16,-4 3 1 0,-2 1 1 0,2-1-1 15,2 2 4-15,-2-1-2 0,4 4-1 0,-6-1 1 0,6-2-1 16,-5 2-9-16,5 3 2 0,0-1 3 0,0 0 0 16,0 1 1-16,0-1 2 0,0 1-1 0,0 3 1 0,0-1 12 15,5 0-3-15,-5 2 1 0,6 0 0 0,-6 0 0 0,0 1 0 16,0 1 8-16,0 0-6 0,0 0-5 0,0 1-3 15,0 1-4-15,0 0-3 0,0 2 0 0,0-1-4 0,-6 3-7 16,6 0 6-16,-5 1 4 0,5 0 5 0,0 1 6 0,0 3 4 16,0 2 3-16,0 3 5 0,0-2 6 0,0 3 8 15,0 0 0-15,0 1 2 0,0 1 0 0,5-1-2 0,-5 1 1 16,6-1-2-16,-2 3-4 0,-2-4-4 0,2 0 2 16,2 1 1-16,-2-3 2 0,-1 3 3 0,-3-4-1 0,4 2 1 15,-4-3-2-15,6 2-3 0,0-5-4 0,-2 0-3 16,0 2-5-16,-2-2-2 0,9 0-1 0,-7-2 1 0,2 1 2 15,0-3 3-15,-2 1 4 0,3 2 3 0,3-1 4 16,-4-3 3-16,4 0-1 0,-3 0 3 0,3-2-1 0,0-2-1 16,3 2-4-16,-3-3 0 0,5 0-1 0,-3-3-4 0,0 0 3 15,7-1-5-15,-3-1-3 0,1-2-6 0,0-1-6 16,-5-1 0-16,5 2-2 0,-3-3 1 0,3 1-7 0,-5-1 0 16,-2-2 4-16,3 1 1 0,1-1 4 0,-1 2-6 15,1-2-5-15,-2 0-5 0,-5-2-9 0,7 1-8 0,-8 0-9 16,5 0-6-16,-5-2-7 0,4 0-10 0,0 0-7 0,-3-1-4 15,3-1 2-15,-4 1 1 0,0 0 4 0,3 1-2 0,-7 2 2 16,2 0 5-16,2 2 2 0,-6 0 4 0,4 1 3 16,-4 1-3-16,2 2-3 0,-2 1 0 0,4 3 9 15,-4-3-6-15,7 5-5 0,-7 0-7 0,4-3-1 0,-4 4 0 16,0 0 1-16,2 0 2 0,-2 0-7 0,4-1 11 0,-4 1 9 16,6-1 12-16,-6-1 6 0,6 2 7 0,-6 0 7 15,5-3 7-15,-1 2 3 0,-4-1 6 0,2 1 8 0,-2-2 11 16,4 1 7-16,-4 2 12 0,0 0 8 0,0 0 11 0,0 0 5 15,0 0 1-15,-4 0-3 0,4 0-15 0,-2 0-2 16,2 2-6-16,-4 1-3 0,-7 0-5 0,5 3 6 0,0 1 6 16,-5 3 3-16,5 0 14 0,-4 2 2 0,4 2 1 15,-3 0 0-15,1 2 4 0,0 1-5 0,2 1-1 0,-1 1 2 16,3-1 4-16,-6 3 0 0,4-3-3 0,4 2 0 16,2-2-6-16,-4 2 0 0,4-2-2 0,0 2-2 0,0-4-3 15,4 2-3-15,-2-2 1 0,4-2-5 0,-2 1-1 0,2-4-3 16,-2 1-2-16,1-2-5 0,-3 0-5 0,4-3-1 15,-2-1-3-15,0 0 0 0,4-1 2 0,1-3 0 0,-3 0-3 16,6-2-3-16,3-2-3 0,-3-2-4 0,5-5 1 0,-1 3-14 16,1-4-16-16,3 0-18 0,1-4-16 0,-2-1-18 15,-3-2-17-15,5 1-16 0,2-4-20 0,4 3 0 0,-7 0-3 16,-3-1 1-16,3 1-3 0,-1 0 8 0,-9-3 9 16,7 3 11-16,-3 0 6 0,-1 5 2 0,-7 0 5 0,8-3 6 15,-3 5 9-15,-9-2 4 0,8 3-2 0,-6-1 0 0,-2 2 4 16,-2 2 8-16,5 0 6 0,-5 1 6 0,6 2 9 15,-2 0 5-15,0 0 9 0,-4 2 5 0,0-1 5 0,0 2 3 16,0 0 3-16,0 0 5 0,0 0-3 0,0 0 4 16,-4 2 2-16,0-1 9 0,-2 3 11 0,1 1 15 0,-1 2 12 15,-4-2 12-15,4 0 12 0,-5 3 10 0,1 0 5 0,4 1 8 16,-5 2 3-16,5 1-1 0,-6 0 2 0,2 2 1 16,-1 0 2-16,1 2-1 0,-3 1 0 0,3 1-4 15,0 0-5-15,-1 1-5 0,5-1-4 0,2 1 0 0,-4 0-3 16,4 1 2-16,0 2-3 0,4-2 0 0,-7 1-2 0,7-2-5 15,-2-2-6-15,2-1-5 0,2 1-4 0,-2-2-4 0,7 4-3 16,-7 1-4-16,4-2-1 0,0-1 2 0,4 4 0 16,-4-5 0-16,2 1-8 0,-1-2-5 0,5-2-2 15,-8 1-5-15,8-4-5 0,-6 0-8 0,7 0-3 0,-9-2-3 16,8-1 0-16,-4-2 0 0,5-1 0 0,-5-1 2 0,8 2 0 16,3-3-1-16,-5-2-2 0,5 0-9 0,4-2-16 0,-5-3-21 15,7 1-26-15,-7-3-25 0,3 0-27 0,0-2-28 16,-3-1-29-16,1-1-25 0,-1-1-25 0,5 3-24 0,-15 0-25 15,8-1-25-15,-7-1-25 0,-1 0-23 0,0-1-26 16,-2 2-46-16,2-5-94 0,-1 2-45 0,-5 3-3 16,0-1 17-16</inkml:trace>
  <inkml:trace contextRef="#ctx0" brushRef="#br0" timeOffset="-192771.31">20276 2444 411 0,'2'0'345'15,"9"0"-88"-15,-5 0-73 0,2 0-54 0,-6 2-36 0,9 1-19 16,-7-1-15-16,4 1-10 0,-4 2-7 0,2 1-6 15,-1-1-6-15,5 3-2 0,-4-1-3 0,4 1-3 0,1-1 0 16,-9-1-2-16,8 2 0 0,-6-2-2 0,-2-2-1 0,2 4 0 16,3-2 4-16,-7 1 3 0,0 2 4 0,0-2 6 15,0-2 3-15,-7 3 4 0,7 0 2 0,-4-1 2 0,4 1-2 16,-2-3 1-16,2 0 1 0,0 1 1 0,-4 0 2 16,4-4 3-16,-4 3 5 0,4-4 4 0,0 0 7 0,0 1 4 15,0-2 6-15,0 0 9 0,0-2 11 0,0 1 6 0,0 0 3 16,0-4 2-16,0 3-2 0,0-4-4 0,4-1-11 15,-4-1-13-15,4-1-15 0,-2 0-14 0,2-3-11 16,3 3-10-16,-1-2-8 0,8-4-6 0,-7 3-3 0,5 0-1 16,2-1 2-16,-1 0 1 0,1-2 2 0,3 3 1 0,-1 0 0 15,1-1 1-15,-1 2 0 0,1-2 1 0,0 3 2 0,-1-1 0 16,5 0-1-16,-1 0 2 0,-1 2 6 0,-2 0 7 16,3-1 5-16,-3 3 7 0,3 0 6 0,-7 1 7 15,3 0 11-15,-5 3 3 0,3-1 5 0,-1 1 4 0,-3 0 5 0,2 1 0 16,-3 0 0-16,-1 0-2 0,0 2-7 0,0 0-6 15,-3 0-8-15,1 2-12 0,-2 0-11 0,2 0-9 16,-2 2-12-16,-2 1-8 0,2-3-7 0,3 4-5 0,-1 2-1 16,-2 1-1-16,0 4 1 0,-2-4-2 0,4 5 1 15,-2 0-1-15,1 1 3 0,-5-1 0 0,2 1 1 0,-2 4 0 16,4-4-5-16,2 2-12 0,-6-2-18 0,4 3-23 16,-4-4-29-16,2 1-33 0,-2 1-39 0,0-5-47 0,0 0-50 0,0 2-45 15,0-2-41-15,-2-2-35 0,2 2-33 0,-4-4-44 16,-2-1-93-16,0-2-62 0,-3 2-4 0,1-1 25 0</inkml:trace>
  <inkml:trace contextRef="#ctx0" brushRef="#br0" timeOffset="-189581.14">21763 2839 350 0,'2'0'321'0,"2"0"-66"0,2 0-56 0,-2 0-46 15,2 0-29-15,-6-2-20 0,5 2-14 0,-3-2-8 0,2 1-9 16,2 1-11-16,-2-3-5 0,2 1-2 0,0 2-4 15,1-2 1-15,-3-2 0 0,6 3 0 0,-4-1 0 16,5-2 6-16,-5 0-2 0,4 0-3 0,1 1-4 0,-5 0-4 16,4-1-7-16,2 1-7 0,-3-4-5 0,-1 1-7 0,0 1-6 15,-2-1-2-15,1 1-4 0,-1-2-2 0,2 1-2 16,-6-1 2-16,-2 1-3 0,6-1 0 0,-6-2 0 16,0 1 0-16,-6 0-4 0,6 1 1 0,-2 4-1 0,-6 0 0 15,2-1-3-15,-5 1 2 0,5-5-1 0,-4 0 1 0,-1 2 1 16,3 0-2-16,-6 4 1 0,8-4-1 0,-9 6 4 0,7-4-1 15,-7 4-4-15,5 0 0 0,-2 0 0 0,-3 4 3 16,3-2 5-16,1 4 6 0,-5 0 11 0,6 2 7 0,-3 0 9 16,-3 5 10-16,1-2 9 0,5 2 2 0,-7 1 5 0,5-1 2 15,1 4-4-15,-1 2-2 0,-2 1-2 0,3 0-5 16,-1 2-5-16,2 0 1 0,-3 1-4 0,5 2-3 16,2 0-4-16,-1 3-1 0,3-3-2 0,4 2-2 0,-6-1-1 15,6 2-1-15,0-4-4 0,6 0-2 0,-6-3-4 16,4-1-2-16,-4 1-3 0,5-2-3 0,-3-1 0 0,4 2-5 0,-2-3-1 15,2-1 0-15,0 0 0 0,5-6-1 0,-7 2-2 16,2-3 3-16,4 0-1 0,3 0 1 0,-5-1 1 16,4 1 1-16,5-5 0 0,-3 0 1 0,3-2 2 0,0 0 1 15,1-2-1-15,-1-2-1 0,8-1 0 0,-7-1-5 0,3-2 2 16,2-2-3-16,-3-1 1 0,3-2-4 0,2 0 1 0,-7-3-3 16,9-1-3-16,-4-2 1 0,-2-2-5 0,-1-1 0 15,7-2-5-15,-8-3-3 0,1 1-5 0,3-1 4 16,-2-3 0-16,-5 0 2 0,1-3-1 0,-1 1-1 0,1 0 3 15,-3 1 3-15,-1-1 3 0,-3 0-2 0,-4 0 1 0,5 1 8 16,-5 0-2-16,-2 2-3 0,2-1 1 0,-2 2-2 16,-2 0 1-16,-2 1 0 0,0 1 0 0,0 2-6 0,0-1 6 15,-2 3-8-15,2 1 5 0,0 2 2 0,0-2 0 16,0 2 3-16,0 1 0 0,0 0-3 0,0-1 1 0,0 3 13 16,0 0 0-16,2 1 1 0,-2 2 4 0,5 1 5 15,-5-1 6-15,6 2 5 0,-6 2 8 0,4-2 17 0,-4 3-6 16,2 2 1-16,-2-1-4 0,4 3-1 0,-4-1-2 15,6 1-5-15,-6 1-5 0,4 0-16 0,-4 1 0 0,7 0 0 16,-7 0-3-16,0 1-6 0,0 0-2 0,0 1-5 0,4 2-2 16,-4 2-3-16,0-2 2 0,0 5-1 0,0 1 0 0,0 0 4 15,2 3-1-15,-2-1 2 0,0 3 3 0,0 0 3 16,0 1 0-16,-2 1 0 0,2 3 1 0,-4-1 0 16,-3 1 3-16,3 3 1 0,-2-2-2 0,2 3-3 0,-2 3 2 15,0 0 4-15,-1 4 3 0,-7-2-1 0,8 2 2 0,-7 0-1 16,5 1 0-16,-4 0 2 0,-5-2 2 0,7 3-3 15,-3-3-1-15,-1 4 4 0,4-3-3 0,-3 2-1 0,-1-1 1 16,1-2-2-16,-3 3-2 0,1-3 0 0,3 4-3 0,2-2-3 16,-3-1-3-16,3 1 0 0,-5 1 1 0,9-2-1 15,-6-1 1-15,1-2-1 0,5 0-1 0,2-1 0 0,-6 0 3 16,8-3-4-16,-2 2 0 0,-1-5 0 0,-1 0 0 16,6-1 1-16,-2-2 0 0,2-1-1 0,0-2-4 0,2-2 2 15,-2-2-10-15,6-2 2 0,-1-1-3 0,-1-1-3 16,4-1-5-16,0 0-9 0,-2-1-6 0,7-4-9 0,3-1-2 15,-1-1-15-15,1-4-10 0,7 2-7 0,-6-3-9 0,3-1-2 16,-3-4-2-16,6 0 0 0,-7-3 0 0,5 0 6 16,-1-3 8-16,3-1 3 0,-2-5 8 0,-5 1 7 15,3-2 7-15,2-2 8 0,-11 2 11 0,2-1 8 0,3 3 4 0,-9 2 6 16,0-4 6-16,-2 4 5 0,1-1 3 0,-5 0 3 16,0 3 0-16,0-1-2 0,0 2 0 0,-5 0 1 0,1-1-1 15,-2-1 1-15,2 3 0 0,2 2 7 0,-8 3 8 16,5-1 9-16,-1 2 5 0,0 3 4 0,2 0 3 0,-2 1 3 15,-5 1 3-15,5 0-3 0,0 4-7 0,-4 0-4 16,5 1-1-16,-1 1-1 0,-4 0-3 0,0 4-2 0,1 2-1 16,1 0 2-16,0 2 6 0,-3 3 4 0,7 1-2 0,-2 0 4 15,2 0-1-15,2 0 0 0,-2 0 0 0,4 3-4 16,0-1-6-16,4 0-7 0,-4-2-3 0,2 0-3 0,8 1-1 16,-6-4 1-16,7 1-1 0,1-3-2 0,-6 0-2 0,9-2 1 15,1-1-4-15,-3-1-2 0,7-1-5 0,-3-3-3 16,6-3-6-16,-3-1-6 0,-3-1-4 0,6-5-5 15,-7 1-2-15,5-5-3 0,-5 2 1 0,5-3-2 0,2-5-1 16,-7-1 1-16,5 2 3 0,-4-6 1 0,-1 1 0 0,1-3 2 16,-1-1 1-16,-3 0 4 0,1-2 3 0,-1 0 5 15,-5-1 3-15,0 1 5 0,-4 0 1 0,7 0 8 0,-7 3 11 16,-2-1 7-16,-2 2 8 0,6 4 4 0,-6-3 7 0,0 1 4 16,0 1 5-16,0 0 1 0,-6 4-4 0,6-1-1 15,-2 1 2-15,2 3 8 0,-4 2-1 0,4-2 0 0,-5 2 8 16,5 5 2-16,0-4 6 0,0 4 4 0,0-1 2 15,0 3-8-15,0 1 6 0,0 0 1 0,0 3-2 0,0-1-5 16,0 4-5-16,0-2-8 0,0 1-6 0,0 1-9 0,0 0-9 16,0 0-9-16,0 1-12 0,0 1-4 0,0-1-3 15,0 5-5-15,0 2-4 0,5 1 1 0,-5 3 0 0,0 0 0 16,0 6 6-16,-5 0-2 0,5 5 2 0,-6 4 1 16,6 1 1-16,-4 2 0 0,2 5 3 0,-4 0 1 0,-2-1-1 15,1 1-1-15,1 1 2 0,2 1-3 0,-6 2 1 0,8-2-1 16,-9 0 0-16,7 0-2 0,-2-3 4 0,0 0-4 0,-1-3-1 15,-3 3 2-15,6-6 2 0,-6 1-1 0,8 0-1 16,-9-4 0-16,7 2-1 0,2-3 2 0,-2-1-1 16,-2-5 2-16,2 2-2 0,4-2 2 0,-2-1-3 0,2-2-3 15,0-3-4-15,0 0-2 0,0-3-3 0,2-3-4 0,-2 2-3 16,4-3-2-16,6 0-3 0,-8-2-5 0,8-2-2 16,-3-1-1-16,7-1-13 0,-1-1-17 0,1-2-13 0,3 0-14 15,-1-3-7-15,1-3-2 0,-1-2-6 0,7 2-8 16,-7-5 1-16,5 2 5 0,-4-2 4 0,-1-2 6 0,1-1 4 15,-1-1 3-15,1 1 6 0,-3 0 8 0,-8-3 11 0,5 1 12 16,-1-1 11-16,-8 1 9 0,2-1 8 0,-4 1 6 16,0 2 6-16,0 0 4 0,-4-2 1 0,2 3 3 0,-2 1 4 15,-2 0 7-15,-5 2 7 0,7 0 6 0,-2 5 13 16,0-3 8-16,0 4 11 0,2-1 8 0,-7 2 7 0,5-1 4 16,2 4 2-16,-4-2-4 0,-1 2-7 0,3 1-6 15,0 1-9-15,2 2-7 0,-9 0-8 0,9 2-7 0,-2-1-8 16,2 1-4-16,-2 2-3 0,4 2-1 0,-2-2-1 15,4 4 2-15,-5 2 0 0,5 0-2 0,0-2-1 0,0 4 0 16,0-2 2-16,5 2 0 0,-5 1 0 0,4 1-4 0,-2-4-2 16,8 2 2-16,-6-1 0 0,2 1-1 0,7-2-3 0,-3 0-9 15,5 1-7-15,-3-2-10 0,-2-2-9 0,7-2-8 16,-1 0-10-16,7-4-10 0,-6 0-8 0,3-1-1 16,3 0-2-16,-2-1-2 0,2-2 0 0,-3-3 2 0,1-2 1 15,2-1 6-15,-1 0 3 0,-1-4 3 0,6 3 7 0,-4-2 9 16,-3 0 9-16,-3-1 8 0,-1-1 8 0,1 0 10 15,-5 4 15-15,-1 0 14 0,-3-1 10 0,0 0 9 0,-4-2 4 16,0 0 9-16,-4 3 5 0,3 1 6 0,-3 0-2 0,-3-2-1 16,3 4 0-16,-4-1 0 0,4 0 3 15,-4 3 0-15,-2 0-1 0,4 2-2 0,-2-2-3 0,-7 4-3 0,7 1-2 16,-2 0-2-16,-4 1-2 0,2 4-2 0,-7-2 1 16,9 2-1-16,-9 4 2 0,3 0 2 0,6 0 1 0,-9 1-4 15,5 1-3-15,-2-1-6 0,5 2-8 0,-3 0-3 0,4-1-9 16,2 0-6-16,-7 0-4 0,9-1-1 0,-2 0-3 15,4 0 0-15,0 0 0 0,0-2 1 0,0-1 0 0,0-1-1 16,4-2-1-16,-2 2-5 0,9-4-6 0,-1 0-6 16,2-2-10-16,3 0-14 0,8-2-14 0,-3 0-11 0,-1-4-14 15,8 2-13-15,0-3-7 0,-3-1-6 0,1-2-2 0,2 0 1 16,0 1 10-16,0-2 9 0,-4 0 15 0,1 1 14 16,-1-1 13-16,0 0 11 0,-2 0 12 0,1 1 9 15,-5-1 5-15,4-1 2 0,-5 0 2 0,1 3-2 0,-3 1 2 16,-1-2 2-16,1 2 4 0,-6 1 5 0,3-1 5 0,-5-1 8 15,4 2 13-15,-6-1 17 0,2 1 14 0,-6 1 9 0,5 0 7 16,-5 1 4-16,0-1 3 0,-5 2-1 0,5 1-9 16,-6-1-7-16,2 4-12 0,-2-2-7 0,6 2-7 0,-4 2 0 15,-2 2-7-15,-5-1 4 0,5 2-3 0,-6 3 5 16,3 1 4-16,-3 3 4 0,-5-1 4 0,11 2-3 0,-8 2 1 16,8 0-6-16,-5 2-1 0,9 1-3 0,-6 0-5 15,2 0-1-15,4 3-4 0,2 0-2 0,-5-2 0 0,5 1-4 16,0-3-2-16,0 2-6 0,0-1-6 0,0-1-2 15,5-1-6-15,-3 1 0 0,4 0-3 0,-2-2-1 0,0-2 1 16,-2 1 1-16,9-4 1 0,-7 1-2 0,4-3 2 0,0 0-2 16,5-3 1-16,-3 1-4 0,2-2-6 0,-1-2-4 15,5-2-6-15,-1-2-7 0,1-2-11 0,1-2-6 0,6 1-6 16,-7-3 0-16,5 0-13 0,-5-4 7 0,7-2 1 16,-6-1 2-16,3-1 1 0,-3-3 5 0,5-2 3 0,-5-1 0 0,4-1 16 15,-1-2-5-15,-3-1 3 0,6 0 6 0,-7 0 6 16,5-2 3-16,-5 0 1 0,1 0 3 0,-5-1 3 15,7 0 3-15,-7 2 1 0,1-3 2 0,-3 0 5 0,5 2 2 16,-5 3 4-16,2-4 5 0,-6 1 5 0,5 0 7 16,-7 0 2-16,6-1 2 0,-8 2-3 0,5 0 4 0,-3 1 4 0,6-1 0 15,-8 4 0-15,2 0 2 0,-4-1 1 0,0 3-2 16,0 1 7-16,6-2-4 0,-6 0 2 0,0 5 6 16,0 0 3-16,7 1 3 0,-7 0 6 0,0 3 10 0,0-1 3 15,4 3 1-15,-4 0-1 0,0 1-2 0,0 2 1 16,0-1-1-16,4 3-2 0,-4 1-9 0,0 2-4 0,0 1-8 15,0 1-10-15,-4 1-14 0,4 0-8 0,-4 1-12 0,4 2-11 16,-7 3-5-16,-3 1-2 0,8 4 2 0,-8 3 1 16,3 0 8-16,1 3 5 0,-4 3 3 0,2 3 7 0,-1 1 4 15,1 2 6-15,0 0 6 0,-2 5 3 0,1-2 2 0,1 1-1 16,4 2 2-16,0 2-3 0,-2 0-3 0,3 2-5 16,3 0-6-16,-4-1-1 0,4 1-4 0,4 2-5 0,-4-5-3 15,3 3-1-15,3-2-4 0,2-4 2 0,-6-2-2 0,8 0-3 16,-5-6 3-16,5 4-1 0,-8-7 1 0,8 1 1 15,-6-3 1-15,5-4-2 0,-5 0-3 0,2-2-7 0,2-1-9 16,-6-3-16-16,2-1-19 0,-1-1-28 0,1-3-38 16,2 3-42-16,-2-4-45 0,-2-1-52 0,8 0-56 0,-3-1-62 15,-3-1-56-15,0-2-46 0,-2-1-43 0,8 1-69 16,-6-2-82-16,-4 6-22 0,0 0 23 0</inkml:trace>
  <inkml:trace contextRef="#ctx0" brushRef="#br0" timeOffset="-188998.42">23881 2676 385 0,'-2'0'331'0,"2"0"-61"0,-4 0-52 16,4 0-39-16,0 0-25 0,0 0-16 0,0 0-9 15,0 4-8-15,0-3-7 0,4-1-4 0,-4 1-5 0,2 1 0 16,3 2 2-16,5-4 5 0,0 3 10 0,-4 1 7 0,5-1 5 15,1 0 4-15,-1 2 3 0,5-3 3 0,1 3-2 0,-1-2-2 16,1 0-6-16,-1 2-3 0,5 1-4 0,0-2-7 16,1-1-8-16,1 1-9 0,-2 0-8 0,8 0-11 15,-9-2-12-15,3-2-11 0,-2 0-8 0,6 0-7 0,-5 0-7 16,-1 0-5-16,0-2-9 0,-5-1-5 0,3 3 6 0,-9-1-6 16,5-1-8-16,-3 2-6 0,-6 0-5 0,-2-2-8 0,3 2-12 15,-3 0-16-15,-4 0-33 0,2 0-18 0,2 0-30 16,-4 0-33-16,6 0-46 0,-6 0-45 0,0 0-45 0,-6-1-38 15,6-2-36-15,-4 2-39 0,4 1-65 0,0 0-92 16,0 0-25-16,-13-3 10 0,3 0 32 0</inkml:trace>
  <inkml:trace contextRef="#ctx0" brushRef="#br0" timeOffset="-184233.91">14623 11963 202 0,'0'0'194'0,"2"-3"-37"0,-2 3-32 0,0 0-22 16,0 0-21-16,0 0-12 0,0 0-9 0,0 0-10 0,0 0-4 15,0 0-7-15,0 0-2 0,0 0-2 0,0 0 0 16,0 0 1-16,0 0 0 0,0 0 3 0,0 0 1 0,0 0 2 15,0 0 1-15,0 0 2 0,0 0 0 0,0 0 3 16,0 0-1-16,0 0 1 0,0 0 2 0,0 0 1 0,0 0-1 16,0 0 1-16,0 0 1 0,0 0 1 0,0 0 2 0,0 0 2 15,0 0 2-15,0 0 2 0,0 0 5 0,0 0 3 16,0 0 6-16,0 0 4 0,0 0 5 0,0 0 2 0,0 0 2 16,0 0 0-16,0 0-1 0,0 0-4 15,0 0-6-15,0 0-8 0,0 3-8 0,0-2-8 0,-2 1-9 0,2-1-8 16,0 3-5-16,-4-2-7 0,4-1-2 0,0 4 0 15,0 0 0-15,0-1 3 0,0 4 9 0,-7 2 7 0,7 2 9 16,0 2 8-16,0 5 5 0,0 2 2 0,0 0 3 16,7-1 0-16,-7 4 1 0,4 3-5 0,-4-1 0 0,2 6-5 15,2-4-5-15,2 2-4 0,-6 0-3 0,6 1-1 0,-1-1-4 16,-5 0-3-16,4-4-7 0,-4 6-3 0,0-5-1 16,0 3-2-16,0-3 1 0,-4 0-4 0,4-3-3 0,-5 0-2 15,5-1 0-15,-6-1-1 0,6 0 0 0,-6-6-1 0,6 1-4 16,-4 2 0-16,4-6-4 0,0 0 0 0,-2 0-2 0,2-5 1 15,-4 1-2-15,4-1-2 0,-7-1 3 0,7 0-6 16,-4-3 5-16,4 2-2 0,-2-1 0 0,2-3 1 16,0 0-1-16,0 1 0 0,0-2 2 0,0-1 2 0,0 0 2 15,0 0 8-15,0 0 8 0,0 0 11 0,2-1 14 0,-2-2 17 16,0 1 17-16,0 0 15 0,-2-3 12 0,2 2 7 0,-4-3-2 16,4-2-6-16,0-1-12 0,-6-2-16 0,6-4-17 15,0-2-17-15,0-2-17 0,0-2-12 0,0-1-10 16,0 0-5-16,6-4-3 0,-6-3-3 0,4-2-5 0,-2 0-3 15,9-2-5-15,-7-4-2 0,2 1-4 0,0 0-6 16,5 4-1-16,-7-1-1 0,2 1 2 0,0 3 2 0,0 0 4 16,-2 3 3-16,7 1 2 0,-9 3 3 0,8-1 4 0,-6 2 1 15,2 0 2-15,1 2 3 0,1 1 0 0,-6-1 0 16,4 3-2-16,5 0 0 0,-7 2-3 0,2-1-1 0,4 5-6 16,-4-2-8-16,5 4-7 0,-5-2-7 0,4 3-3 0,-3-1-8 15,3 2-4-15,0 2-3 0,-4-2-4 0,5 2 3 0,-7 1 3 16,4 2 1-16,-4-2 4 0,2 1 2 0,-1 2 2 15,5 0 2-15,-4 2 2 0,4 1 0 0,-3-1 3 16,5 3-1-16,-4 2-2 0,-6-3-4 0,9 3 3 0,-7 1 4 16,2-1 6-16,0 2 4 0,-2-1 4 0,-2 2 4 0,3-1 5 15,1-3 10-15,-2 1-2 0,-4 2 0 0,2 1-1 0,-2 0 0 16,4-3 2-16,-4 1-1 0,6-1 0 0,-6 2 1 16,4 1 1-16,-4 0-1 0,0-2 2 0,-4 2 1 15,-2 2 0-15,2-1-1 0,2 1 1 0,-2 3 0 0,-2-3 1 16,1 1 0-16,3 1 0 0,-2-3-1 0,-6 2 0 0,8-2 1 15,-8 2-2-15,5-3 1 0,3 1 0 0,-2 0 3 0,-6-2 0 16,4 2-1-16,2-2 1 0,1-2 1 0,-1 1 0 16,-2-2 0-16,2-2-1 0,4 3-2 0,-2-3 0 15,2-1 3-15,-4-2 1 0,4 2 0 0,-6-1 3 0,6-2-2 16,0 0 2-16,0 0 0 0,0 0 2 0,0 0 0 0,0-2 0 16,6-1-2-16,-6 2-1 0,4-2 1 0,-4-1 0 15,2 0 0-15,-2 0-2 0,4 1-2 0,-4-1-3 0,6 1 0 16,-2-3-2-16,-1 4-5 0,1-3-5 0,8 1-2 0,-8 1-1 15,2 0-6-15,5 0 1 0,-1 1-2 0,0 1 1 16,3 1 3-16,-7 0 3 0,8 0 2 0,-1 0 3 0,3 1 2 16,-1 1 2-16,-3 1-1 0,-1-1-2 0,3-1-2 0,-1 0 1 15,1 4-2-15,-2 2 0 0,-5 0 2 0,7 0-2 16,-8 0 3-16,5-2 2 0,-9 2 0 0,8 2-1 0,-6-1 3 16,2 4 1-16,1 1 1 0,3-1-1 0,-6-2 1 15,-2 4 0-15,2 1 3 0,-4-2 2 0,6 1-3 0,-6-2 0 16,5 2-1-16,-5-1 0 0,0-2 0 0,-5 1 1 0,-1 0 0 15,2 2 1-15,2-1 2 0,-6 1 3 0,-9-4 3 16,5 2 5-16,1-1 5 0,-5 1 5 0,-1-2 10 16,-3 1 6-16,-3 0 7 0,-8 2 3 0,8-3 2 0,-10-2-1 15,10-2-1-15,-3 0-4 0,-1 1-8 0,4-2-5 0,2 1-6 16,1-2-3-16,-3 0-5 0,6-1-4 0,-3 1-1 0,3-4-2 16,1 2-1-16,-3-2-4 0,4 0 0 0,9 0-2 15,-4 0-1-15,4-2-3 0,-5 2-14 0,7-4-16 0,2 1-24 16,-2-1-23-16,4-1-28 0,0-4-42 0,0 1-50 0,0 2-47 15,4-1-46-15,-2-2-37 0,9-1-35 0,-5-1-27 16,4 0-36-16,0 0-56 0,5-4-43 0,-3 2-27 16,5 1 9-16</inkml:trace>
  <inkml:trace contextRef="#ctx0" brushRef="#br0" timeOffset="-182910.43">15882 12297 64 0,'0'-2'405'0,"0"0"-60"16,0-2-64-16,0 2-55 0,-7 2-42 0,7-3-30 0,-6 2-22 16,6-2-18-16,-4 3-13 0,4 0-14 0,-2 0-12 0,2 0-13 15,-4 0-11-15,0 3-11 0,-2-2-5 16,4 2 1-16,-3 4 5 0,-5-1 8 0,4 0 9 0,-9 3 8 0,9 0 11 15,-6 1 8-15,1 3 7 0,-3-1 2 0,8 1-1 16,-7 3-7-16,3-1-6 0,0-2-7 0,-1 4-6 0,5-1-7 16,-4 1-8-16,0 2-11 0,3-1-6 0,-3 2-2 15,8 0-3-15,-2-1-4 0,-2 3-3 0,1-4-4 0,5 2 7 16,0-1-6-16,5 1-4 0,1-2-5 0,-2-2-4 0,-2 1 0 16,8 1 2-16,-3-3 0 0,3-3-8 0,4 2 2 15,-7-2 3-15,5-3 2 0,2-2 1 0,3-1-2 0,-5-3 0 16,5-1 1-16,-3-2-2 0,3-2 1 0,-5-1-1 15,5-3-1-15,-3 0 0 0,7-3 0 0,-5-2-1 0,1-2-3 16,0-2 1-16,-1-2-2 0,-3-2 2 0,1 1-1 0,-2-4-1 16,-1 2 0-16,-1 0 0 0,-4-1 0 0,5 1 0 15,-9 2 2-15,2 1-3 0,2-1 1 0,-6 2 2 0,4 0 2 16,-4 5 4-16,0-3 6 0,0 2 7 0,0 1 5 0,0 2 6 16,0 0 5-16,0-1 3 0,-4 7 4 0,4-4 0 15,-6 3-2-15,6 1-3 0,-4 2-4 0,4-1-5 0,-2-1-4 16,2 3-5-16,0 0-6 0,-5 0-5 0,5 0-5 15,0 0-6-15,-6 3-3 0,6-1 2 0,0-1-2 16,0 1 1-16,-4 2-1 0,4-1 1 0,0 2 2 0,-2-2 0 16,2 4 1-16,0 1-3 0,0 2 2 0,0 0 2 0,0 0 6 15,0 2 4-15,0 0 3 0,2 2 4 0,-2-1 3 0,4-1 8 16,2 2 2-16,-1-1-1 0,-3 1-4 0,8-2-3 16,-6 0-4-16,6-1-2 0,-7 1-4 0,7-2-5 0,-6 3-1 15,2-5-1-15,5 1 1 0,-5 0-3 0,4-3 2 0,-4 0 0 16,5-4 2-16,-5 0 3 0,10 1-4 0,-5-3 1 15,5-3-1-15,1 0 1 0,-1-3 1 0,5 1-5 0,0-6 1 16,-5 1-3-16,3-2 2 0,-3 0-4 0,9-3-3 16,-8-3-8-16,-1-2-9 0,1-1-1 0,-5-3-8 0,-2 0-5 15,7-4-3-15,-9 2 2 0,1 0-3 0,-5 2 8 0,0-3 6 16,-2 0 5-16,-2 4 6 0,-2 0 2 0,2 0 4 16,-4 2-2-16,0 3 4 0,-3 1 0 0,5 0-2 0,-2 3 3 15,0 0 2-15,-2 3 1 0,2 1 0 0,-3 3 5 16,7 0 3-16,-2 0 1 0,2 2 7 0,-4 1 2 15,4 1 2-15,-4-2 3 0,4 3 1 0,-6 2 0 0,6 0-1 16,0 0 0-16,6 0-3 0,-6 0-3 0,0 0-2 0,0 0-4 16,0 0-3-16,0 0-4 0,4 2-3 0,-4 1-2 0,4-1-2 15,-4 1-3-15,2 1-1 0,-2 1 3 0,7 2 1 16,-3 0-1-16,2 0 2 0,-2 3 1 0,0 1 0 0,-2 0 3 16,9 2 0-16,-7 1 1 0,4 1-1 0,0 1 6 0,-6 1-1 15,9 1-2-15,-5-1 1 0,4-1-13 0,1 1 6 16,-5-2 2-16,4 1 0 0,-4-2 0 0,5 1 0 0,-5-4 0 15,-2 2 2-15,6-3 11 0,-8 1-5 0,9-3-1 16,-7-1-2-16,2-1 1 0,0-1 2 0,5-3 2 0,-7 3-2 16,2-2 0-16,0-2 0 0,0-1 0 0,5-1 0 0,-3-2 0 15,0-2-1-15,1 1-1 0,3-3 1 0,-2-1-1 16,3 1-1-16,-5-2-1 0,4-3-1 0,-5 0 1 0,3 0-3 16,-4-3 0-16,4 0-5 0,-3-1 7 0,3 0-8 15,0-2-9-15,-4-2-9 0,5 2-6 0,-5-3-1 0,4 3-3 16,-3-2 1-16,3 3-6 0,-6 1 9 0,-2 1 8 0,2 0 6 15,2-1 7-15,-6 3 3 0,5 0 0 0,-5 1 4 16,2 1 1-16,-2 0 0 0,4-1 0 0,-4 3 4 0,0 0 3 16,0 2 5-16,0-1 21 0,0 2-4 0,0 0-1 15,0 3 2-15,0-2 7 0,-4 3 2 0,4 0-2 0,0 0-3 0,0 0-18 16,0 2 3-16,0 0 2 0,0 0-2 0,0 0-6 16,0 0-5-16,-2 0-6 0,2 2-4 0,-5 0-1 15,5 1-2-15,-6 2 1 0,6-1-2 0,-4 2 2 0,4 1 4 16,0 0 3-16,0 4 11 0,0 0 10 0,0 0 9 15,-2 3 8-15,2-2 9 0,-4 3 5 0,4-2 5 0,0 4 5 16,4-1-1-16,-2 2-4 0,2 2-7 0,2 2-3 0,-1-3-1 16,1 2-5-16,0 0-5 0,4-1-8 0,-3 1-6 15,3 0-5-15,-4-1-3 0,4-1-6 0,-1 0-7 0,-1-3-3 16,-4 2-15-16,2-2-28 0,0 0-31 0,-6-4-42 16,5 2-48-16,-5-2-56 0,4-2-70 0,-4-1-70 0,6 0-55 15,-6-1-45-15,2-2-59 0,2-2-108 0,2 0-43 16,-2 0 1-16,3-2 37 0</inkml:trace>
  <inkml:trace contextRef="#ctx0" brushRef="#br0" timeOffset="-179706.22">18040 12663 240 0,'2'-2'409'0,"4"2"-81"0,-6-4-80 15,4 4-63-15,0-1-52 0,-4-1-31 0,2 1-29 0,2-2-20 16,7 2-16-16,-9-1-10 0,8 1-7 0,-4-4-3 16,3 3 1-16,-7-4 5 0,8 3 6 0,-6 2 9 0,-2-4 12 15,2 3 10-15,3-3 10 0,-3-4 7 0,-2 0 0 0,8-2-3 16,-6 1 0-16,3 0-2 0,-1-3-7 0,4-1-7 0,-6 2-10 16,2-3-4-16,5 0-1 0,-5-3-4 15,6 1 2-15,-1 0 1 0,-1-3-2 0,0 3 0 0,3 0-1 16,-3-4-3-16,0 1-1 0,1 0 4 0,-5-1-3 0,4 4 3 15,-6 0 5-15,5 2 8 0,-5 1 11 0,-4 1 11 0,4 2 4 16,-4 2 5-16,-4-2 0 0,4 3-5 0,-4-2-7 16,-3 1-3-16,1 0-3 0,2 2-1 0,-4-1 2 0,0 1 6 15,-3 0 4-15,-1 2 8 0,2-1 7 0,-1 3 1 16,3-2-2-16,0 3-7 0,-3 2-10 0,5 0-10 0,0 0-12 16,0 0-11-16,2 0-13 0,-3 0-9 0,3 0-9 0,4 2-7 15,-2 1-3-15,2-1-3 0,0-1-1 0,0 1-3 16,0 2 0-16,-4-1 1 0,4 3 2 0,0-1-1 0,0 2 0 15,4 1 0-15,-4-1-1 0,0 2-4 0,2 0-7 16,-2 1-9-16,4-2-9 0,3 3-8 0,-3-2-13 0,2 0-12 16,4 0-11-16,-4 0-5 0,5 2-6 0,1-4-3 0,5 1-3 15,-1-1-2-15,3 2 3 0,-1-5 4 0,9 2 3 16,0-3 7-16,-4 0 8 0,4-2 11 0,4-1 9 0,-8-1 13 16,3-2 8-16,-3 1 9 0,4 0 8 0,-4-3 5 0,-7 2 9 15,-1-2 4-15,5 3 9 0,-7-1 4 16,-3-1 10-16,1 2 11 0,-5 1 8 0,4 0 5 0,-4 1 2 0,0 0-4 15,-1 0-8-15,-3 0-4 0,2 0-11 0,2 1-9 16,-2 0-8-16,-4 4-3 0,6-1-5 0,-6-2 2 16,5 4 3-16,-5 2 6 0,2-1 6 0,-2 3 5 0,4 0 2 15,-4 1 3-15,6 2 6 0,-6-1 3 0,4 3 4 0,-4 3-1 16,2-4 3-16,-2 6-4 0,0-1 2 0,0 0-4 16,0 2-4-16,4-3-6 0,-4 1-5 0,6-1-6 0,-1 3-7 15,-5-5 5-15,2 0-8 0,2 1 0 0,2-1-1 0,-2-3 0 16,0-2-1-16,5 1 3 0,-5 1-1 0,6-4-4 15,-8-2 11-15,8-1-4 0,-1 1 0 0,-1-2 2 0,0 0-2 16,5-2-1-16,-1-1-3 0,-2-2-10 0,7-2-19 16,-1-4-11-16,-1-3-11 0,8 0-13 0,-7-3-15 0,5 0-11 15,-5-3-7-15,7 0-2 0,-2-5-5 0,-1 0 2 16,3-2 8-16,-6-1 6 0,3 1 13 0,-3-3 12 0,-5 3 8 16,5-1 10-16,-3 0 16 0,-1 2 12 0,-7 3 5 0,4 2 6 15,-4-3 3-15,5 2 5 0,-7 3 5 0,6 0 9 16,-8 3 6-16,2-1 5 0,3 3 9 0,-7 1 7 0,4 1 8 15,-4-1 5-15,2 4 6 0,-2-1 2 0,0 1-1 16,0 3-1-16,0-1-7 0,0 1-9 0,0 1-7 0,0 0-9 16,0 1-11-16,0 1-10 0,0-1-6 0,0 3-4 0,-2 1-3 15,2-1-2-15,-4 2 0 0,4 3 0 0,-7-1 2 16,7 1 2-16,-4 3 4 0,4-1-1 0,-2 3 1 0,2-1 2 16,0 2 2-16,0 0 1 0,0-1 1 0,0-3-1 0,0 0-2 15,0 3 0-15,2 1 11 0,2 0-5 0,3 0-1 16,-3-2-5-16,-2 2-1 0,2-5 0 0,6 2-1 15,-3-1 1-15,3-2-11 0,-4-1 6 0,9-3 3 0,-3 1 2 0,5-4 1 16,-3 0-4-16,3 1-4 0,-1-3-10 0,1-3-9 16,5-1-11-16,-5-3-10 0,4-4-10 0,-5 2-7 0,3-1-4 15,1-4 0-15,-3-1 7 0,-1-1 3 0,1 1 6 16,-7-3 5-16,1 3 6 0,-1 1 8 0,-4-1 3 16,0 1 2-16,-6-3-1 0,0 1 6 0,-6-1 3 0,2-1 3 15,-2 2 3-15,-5 2-2 0,3 0 2 0,-6 0 1 16,-3 1 3-16,7 1 1 0,-7 1 4 0,-3 2 6 0,7 0 13 0,-3 1 13 15,5 1 13-15,-1 1 12 0,-2 1 6 0,3-1 6 16,-1 2 3-16,6-1-2 0,1 4-9 0,-5 0-9 16,8-1-10-16,-2 0-11 0,4 2-6 0,-4 0-12 0,4 2-4 0,-6 0-4 15,6 0-2-15,0 4-2 0,0 3-2 0,0 2 2 16,0 0 0-16,6 4 5 0,-6 0 0 0,4 2 0 16,0 2 1-16,-2-1 0 0,4 2 0 0,-2-3-4 0,1-1 2 15,-3 1-2-15,2-1 1 0,2 2-2 0,0-5 1 0,2 0-1 16,-5 0 0-16,7-2 4 0,-6 2 0 0,2-3 1 15,7-1 0-15,-3 2 1 0,0-4 1 0,3-3-2 0,7 1-1 16,-9-3 1-16,5-2-3 0,1 0-1 0,-1-2-4 16,5-3-1-16,0 3-2 0,-5-4-6 0,3-3-9 0,-3 2-6 15,5-1-7-15,-4-4-11 0,-1 0-7 0,1-1-7 0,-1-2-6 16,-1 0 0-16,1 2 1 0,-3-6 4 0,-3 2 3 0,0 1 10 16,-4 0 9-16,5-3 6 0,-5 2 6 0,0-1 8 15,-2 0 7-15,-4 0 4 0,6 2 4 0,-6-1 3 16,0 0 6-16,-6-1 8 0,6 4 4 0,-4-2 2 0,-2 1 1 15,4 2 1-15,-2 0 3 0,0 2 4 0,-3 0 5 16,7 2 3-16,-4 1 7 0,4 1 8 0,-2-1 9 0,2 2 12 16,0 3 3-16,0-1 8 0,0-1-3 0,0 4-7 0,0-1-8 15,0 2-11-15,0 0-11 0,0 0-15 0,0 2-13 16,0-1-13-16,0 4-6 0,0 0-3 0,0 3-4 0,0 0 1 16,0 2 6-16,0 4 8 0,0 1 8 0,0 1 4 0,2-1 11 15,2 4 7-15,7 2 8 0,-7 0 7 0,4 0 8 16,2 1-1-16,-3-3 1 0,3 2 1 0,-2 0-2 0,1-1-1 15,-1 1-1-15,-6 0-8 0,8-1-9 0,-6-1-3 16,5-2-4-16,-1-2-9 0,-6 0-6 0,8-1-6 0,1-4-3 16,-7 1-1-16,4-2-2 0,-4 0 1 0,2-5-2 0,-1 3 2 15,5-3 3-15,-8-2 0 0,8-2 1 16,-4 0 0-16,9-2 1 0,-3-2 0 0,3-3 0 0,-3-2-4 0,5-1-1 16,-1-2-2-16,1 0-3 0,-1-6-1 0,3 3-1 15,-3-2-2-15,1-5-7 0,0 1 0 0,1-4-7 0,-7 1-1 16,3-2-5-16,-2-1-7 0,-5 1-4 0,3 2-6 0,-6-2 2 15,-2 3-1-15,2 0-1 0,-4 5 0 0,6-3-1 16,-6 2 2-16,0 2 4 0,0 3 4 0,-6 0 0 0,6 1-1 16,-4 1 3-16,2-2 1 0,-2 1 4 0,-2 0 8 15,2 4-1-15,2 0 0 0,-3 2 3 0,-1-2 6 16,2 2 3-16,4 2 7 0,-2 0 9 0,2 0 5 0,-4 0 10 0,4 4 8 16,-4 0 6-16,4 0 1 0,0-2 2 0,0 1-4 15,0 2-8-15,0 0-10 0,0 0-9 0,0 0-8 0,0 2-6 16,0 2-3-16,4-2-4 0,-4 5-1 0,4 1-2 15,-2-1 0-15,2 4 2 0,2 0 0 0,-1 3 0 0,-3 2 0 16,8-1 3-16,-6 5 1 0,2 0 3 0,0 1-2 0,5 0-3 16,-7-1 2-16,2 1 3 0,0 0 4 0,1 2-2 15,-3-1-1-15,6-2 1 0,-8 1 4 0,8 0 7 0,-5-1 1 16,1-1-2-16,0 0-1 0,2-1 2 0,-6-1 0 16,9-1 0-16,-1 0-3 0,-4-2 0 0,4 0-1 0,-3-3 0 15,-1-2 1-15,2-1-3 0,0-1 3 0,1 0 0 0,3-3 0 16,-2 0-2-16,3-1 0 0,-3-2-1 0,7-1 0 15,-1-1-1-15,1-4-3 0,8-1-7 0,-7-3-12 0,3-3-14 16,2 2-9-16,3-1-12 0,-5-5-9 0,2-1-11 16,0 0-5-16,3 1-1 0,-5-4 6 0,-4 1 11 0,-1 3 8 15,1 0 8-15,-1-1 10 0,-1 2 10 0,-3 1 8 0,-6 1 9 16,5 2 7-16,-7-1 6 0,0 1 6 0,-2 0 8 16,4 1 7-16,-6 3 6 0,0 1 9 0,0 1 4 0,0 0 1 15,0 3-1-15,0-1-5 0,-6 1-8 0,4 2-5 16,-2 0-10-16,0 0-9 0,-7 2-8 0,9 3-2 0,-8 0 0 15,6 1 5-15,-2 4 5 0,-5 2 6 0,5 1 12 0,2 0 7 16,-2 0 11-16,0 1 11 0,1 5 6 0,3-3 1 16,-2 1 1-16,4-1-3 0,0 1-5 0,0 0-6 0,0 0-7 15,4-3-10-15,-2 1-5 0,3-2-3 0,1 0-4 0,0 1-1 16,2-3-1-16,-6-2 1 0,9-1-2 0,-7-1-2 0,2 3-2 16,0-5-2-16,-2 0-1 0,3 0 0 0,-1-4-1 15,2 1-1-15,4-2-1 0,1 0-1 0,3-2 0 16,-1 1-1-16,1-4-3 0,-3 3-7 0,1-5-3 0,7 0-2 15,-5 0-1-15,1-4-1 0,-5 2 0 0,5 3-1 0,-7-6 2 16,11-1 3-16,-5 4 2 0,1-3 4 0,0 1-2 0,-1 0-1 16,1-2 1-16,-1 5 2 0,7-1 0 0,-7-2 5 15,-1 2 5-15,6 1 3 0,-5 1 6 0,1 0 2 16,-1-1 5-16,1 0 3 0,1 1 3 0,-3 0-2 0,1 2-3 16,1-1-3-16,-1 0-3 0,1 2-3 0,-1 0-3 0,-5 1-3 15,3-1-5-15,-1 2-3 0,-1 1-3 0,-4 1-1 0,5 1-3 16,-3 1-1-16,-4-1-1 0,0 3-1 0,3-1 1 15,-7 2 0-15,4 1-1 0,-2 1 0 0,0-3 1 16,-2 2 3-16,-2 1-5 0,4 2 1 0,-4-1-3 0,7 1-2 16,-7-2-2-16,0 1-6 0,0-1-9 0,0 1-10 0,0 1-7 15,-7-2-11-15,7 2-10 0,-4-3-10 0,4 0-7 16,-2-1-4-16,2-1-2 0,0-3 7 0,0 2 10 0,0-1 10 16,0-1 13-16,0-1 12 0,2-1 11 0,-2-4 2 15,4 0-2-15,3 0-3 0,-3-3-3 0,-2 0-3 0,8-2-5 16,-4 1-3-16,11-1-1 0,-9 0 7 0,5-2 9 0,-3 2 8 15,2-3 3-15,3 3 5 0,-3 1 7 0,3-3 11 0,-3 4 9 16,-2-1 9-16,5 1 10 0,-3 1 9 0,1 0 10 16,-3-1 8-16,0 0 9 0,5 1 4 0,-7 2 1 15,2 0-3-15,1 1-5 0,-5 1-7 0,4 0-8 0,-6 2-10 16,3-1-12-16,-1 2-10 0,4 0-9 0,-4 0-7 16,5 2-4-16,-5-1-1 0,4 2-1 0,-4-1 0 0,5 1 0 0,-5 1 0 15,4 1-8-15,-1 2 5 0,-7-2-1 0,8-1-4 16,-4-1-4-16,-2 2-1 0,-2-2-4 0,3 1-3 15,1-1 2-15,-2 2-8 0,-2-1-1 0,2 0-3 0,2-1-4 0,-2 1-3 16,1-3-2-16,-3 1-2 0,8-1-2 16,-6 2-2-16,4-3-7 0,3 0-4 0,-1-3-5 0,5 2-5 0,1-2 0 15,-4-1-1-15,5-2 3 0,-7 1 3 0,11-3 6 16,-9 1 8-16,5-2 11 0,-1-1 8 0,1-2 8 16,-7 1 6-16,11-1 5 0,-9 3 5 0,5-5 6 0,-7 0 9 15,5-1 14-15,-3 0 13 0,3 0 16 0,-7 0 21 0,0-1 21 16,-6 4 12-16,4 1 15 0,-1-2 9 0,-1 5 3 0,-4-2 0 15,0 2-5-15,0-1-13 0,0 2-12 0,-4 1-11 16,4 3-15-16,-5-1-16 0,-1 2-13 0,4 1-12 0,-2 1-13 16,0 1-7-16,-4 1-6 0,-1 2-2 0,3 1-2 15,2 0-2-15,-4 4-1 0,4-2 1 0,-1 0 1 0,-1 3 0 16,4-2-1-16,-2 5 0 0,0-2 1 0,4 1 0 0,-6-1 1 16,6 2 5-16,0-1-1 0,0-2-2 0,0 2-1 15,6-1-1-15,-2 0 1 0,0-1 0 0,4-2 0 16,-3 2-5-16,1-3 4 0,4-2 0 0,-4 0 2 0,3-1 0 15,-1-1 0-15,0-1 0 0,0-2-3 0,1 0 0 0,-1-2-4 16,0 1-2-16,-2-4-2 0,5 1-1 0,-5-1-2 0,0 1 0 16,5-1 1-16,-7-3 1 0,-2 1 2 0,6-2 1 15,-6 1 2-15,-2-4 1 0,4 3 3 0,-4 0 4 16,0 0 3-16,0 0 4 0,0-1 1 0,0 2 2 0,-4 1 4 0,4 1 2 16,-2-3 1-16,2 2-1 0,-8-2 2 0,8 5-3 15,-2-3 4-15,2 2 2 0,-4-1-1 0,4 2 2 0,0 2 0 16,0-3-1-16,0 4-5 0,0-2 1 0,4 3-7 15,-4 0-5-15,0 0-5 0,2 0-7 0,-2 3-4 0,8-1-4 16,-8 4 0-16,2 2-1 0,4 1-3 0,5 5 4 0,-5 1 0 16,4 2 3-16,0 3 1 0,1 5 1 0,1 1 0 15,-1 2 2-15,-5 0 0 0,4 5-1 0,-4-2 0 0,-2 4-1 16,3-1 1-16,-7 4 0 0,4 0-1 0,-4 2 2 16,-4-1 0-16,-3 3-1 0,3-1-1 0,-2-1 0 0,-4-1-2 15,-3 1 2-15,1-4-1 0,-3-1-1 0,-1-2-1 0,-1 1 2 16,5-2 1-16,-7-1 0 0,1-2 0 0,1-2 5 15,1-1-6-15,-1-2-5 0,1-1-7 0,-3-3-6 16,2-3-10-16,1 0-11 0,-1-1-17 0,1-4-30 0,-7-1-31 16,2 0-43-16,-5-3-59 0,-3-2-60 0,-2-3-88 0,4-6-85 15,-6-3-79-15,6-3-85 0,-2-1-122 0,-2-4-52 16,-2 0 12-16,4 3 39 0</inkml:trace>
  <inkml:trace contextRef="#ctx0" brushRef="#br0" timeOffset="-179274.79">20909 11711 344 0,'-4'-6'615'16,"2"3"3"-16,-4-1-94 0,6 0-144 0,0 1-124 0,0 2-93 16,0 1-62-16,0 0-44 0,6 1-41 0,-4 4-36 0,2 0-36 15,2-2-38-15,0 2-38 0,-2 0-41 0,7 1-44 16,-7 1-46-16,-4-7-61 0,0 0-111 0,0 0-52 15,0 0-12-15</inkml:trace>
  <inkml:trace contextRef="#ctx0" brushRef="#br0" timeOffset="-175993.68">15123 13991 119 0,'-8'-8'385'0,"0"-1"-56"15,3 0-67-15,-5 1-51 0,4 1-37 0,-4-1-28 0,-1 1-15 16,1-2-10-16,2 2-7 0,-1 2-6 0,-1-1-4 0,4 3-5 15,-5 0-2-15,5-2 0 0,-4 4-1 0,2-1 2 16,-1-1 1-16,-1 2 0 0,4-2-4 0,-5 3 0 16,5 0-3-16,-6 0 1 0,2 3-2 0,-1-2-1 0,-5 4 2 15,-1-3 4-15,7 3 3 0,-7-2 5 0,1 2 4 0,-1-2 1 16,-3 2 4-16,3 2 4 0,0 0 0 0,-3 1-2 16,3 1-5-16,-6-1-2 0,7 3-6 0,-1 0-2 0,1 3-8 15,1-2-11-15,-3 3-10 0,1 0-10 0,1 0-7 16,1 1-7-16,5 4-8 0,-2-1-8 0,-5 0-8 0,11 1-2 15,2-1-7-15,-7 4 2 0,9 0-3 0,2-1-1 0,0 0-1 16,0 2-2-16,2-2-1 0,5-1 1 0,-3 4 4 16,2-5-3-16,8 2 0 0,-3-2-2 0,1-1 3 0,5-3-1 15,-7 3 3-15,6-3-1 0,1-1-2 0,4-3 2 16,-5 0 0-16,1-2 1 0,-5-3-2 0,5 0 2 0,-7-1-2 16,11-4 0-16,-9 0 0 0,5-2-2 0,-1-2 0 0,-1-2 2 15,5-1-1-15,-3-2-1 0,1-3-2 0,3-1 0 16,2-3 1-16,-2 0 0 0,1-4-1 0,-1-1-9 0,-5 1-9 15,7-7-10-15,-6-3-15 0,-1 0-18 0,1-9-14 0,-3 1-14 16,3-1-7-16,-1-5-3 0,-3 2-4 0,-5 1-2 16,-2-3 8-16,0 1 11 0,1 1 14 0,-3 2 9 15,-4 1 3-15,0 5 10 0,0 4 8 0,0-2 13 0,-4 2 9 16,4 3 4-16,-2 3 1 0,2 2 2 0,-5 1 3 0,-1 2 0 16,6 1-1-16,-4 3 1 0,2 1-3 0,-2 0 0 15,0 1 1-15,-2 1 2 0,4 1 1 0,-3 0 0 0,1 2 2 0,4 0 0 16,-6 0 2-16,6 2 0 0,-2-4-2 0,2 5 2 15,0-1 2-15,-4 0 0 0,4-1 7 0,-4 3 3 16,4-1 1-16,-6 1 6 0,6-2 2 0,0 3 2 0,0 1 0 16,0-2-8-16,0 2 0 0,0-1-1 0,0-1-3 15,0 3-2-15,0 0-2 0,0 0-4 0,0 0-3 0,0 0 5 16,0 0-5-16,0 0-7 0,0 0 0 0,0 3-3 0,-7-1-1 16,7 2 1-16,-4-1 1 0,4 2-1 0,0 0 3 15,0 2 9-15,-2 0 7 0,2 2 4 0,-4 3 9 0,0 2 9 16,-2 1 5-16,4-1 4 0,-3 5 1 0,1-2 2 0,-2 5 8 15,2 0 1-15,2 2 0 0,-2 2-5 0,-2 1 0 16,6-1 0-16,-5 2 2 0,5-2-4 0,0 3-7 16,0 0-5-16,0 2-5 0,0-4-2 0,0 2 0 0,5-1-2 15,-5 0 0-15,6-1-4 0,-6 0-2 0,4-1-2 0,-4-4-2 16,2 3-1-16,2-1-3 0,2-1-2 0,-2-1-3 0,1-2-4 16,3-1 1-16,-4-2 0 0,0-2 2 0,2-1-1 0,1-1 1 15,3-3 1-15,2 3 1 0,-1-4 1 0,3-2 1 16,3 1-1-16,1-3-2 0,9-1-4 0,0-1-6 15,-4-3-9-15,8-3-11 0,-2-1-14 0,2-1-14 0,0-3-17 16,2-5-17-16,-4 3-13 0,4-3-4 0,-2-3-6 16,-9-1-4-16,12-3 1 0,-12 1 5 0,5-3 13 0,-6 1 14 0,2 2 11 15,-7-5 6-15,-1 4 11 0,1-1 15 0,-3 3 8 16,-3-1 7-16,0 0 6 0,-4-1 2 0,5 3 6 16,-7 2 3-16,-2 1 0 0,-2-2 1 0,4 4 1 0,-4 0 2 15,0 1 3-15,0 0 1 0,0 2 2 0,-4-1 6 16,4 3 8-16,-2-1 6 0,-2 1 9 0,-2 1 8 0,1 1 3 0,3-1 6 15,-2 2 2-15,0 1 2 0,-2-2 1 0,4 4-3 16,-6-1-4-16,5 1-8 0,-1-3-6 0,-2 3-5 16,6 1-8-16,-4 1-8 0,2 3-7 0,-2-1-4 0,-2 3-7 15,-1-2 0-15,3 5-1 0,-6 0-3 0,8 2 1 16,-2 3 2-16,0 2 1 0,-3-1-1 0,5 2 2 0,2-1 1 16,0 4 2-16,0 0 2 0,2 1 0 0,5 2-1 0,-3-1 0 15,2-1 2-15,4 2 0 0,-4-1 1 0,5 2-2 16,-5 0 1-16,4-2-1 0,-3 1 1 0,3-6-2 0,0 3 1 15,-4-3 0-15,5-2 1 0,-5-3 2 0,4 0 0 0,-4-3-1 16,5-1-2-16,-5-1-4 0,4-1-4 0,5-1-4 0,-9-4-5 16,6-2-9-16,3-2-7 0,-3-2-6 0,-1-2-3 15,3-4-1-15,-2 2-3 0,3-3-3 0,-3 0-3 16,-5-3 2-16,7 0 4 0,-8-2 2 0,5 1 14 0,-5-5-2 16,0 3 1-16,-2-3 5 0,-2 2 4 0,-2-1 3 0,0 0 4 15,-2 2 4-15,2 4-9 0,-4-3 9 0,-2 2 3 0,2 0 1 16,2 0 1-16,-9-1 6 0,7 3 4 0,-2 0 5 15,-4 3 5-15,3 0 6 0,-3 1 5 0,4 2 4 16,-11-1 5-16,11 1-1 0,-8 1-2 0,7 1-3 0,-7 2-5 16,2-1-4-16,1 2-6 0,-1 0-6 0,-3 2-3 0,3 2-2 15,-3 0-5-15,3 2 0 0,2 0 0 0,-1 5 0 16,1-1 0-16,2 1 1 0,-3 1 5 0,7 5-2 0,-6-2 3 16,8 2 3-16,2 0 1 0,0-2 1 0,0 6 5 15,2-3 0-15,8 0 1 0,-6 1 2 0,7 3-2 0,1-2 1 16,-1 2-1-16,1-4 0 0,4 0-3 0,-1-2-2 0,1 0-3 15,7-2-1-15,-6 0-2 0,-1-2-1 0,-5 0-3 0,3-3 0 16,-2 1-4-16,3-2-4 0,-3-1-7 0,5-4-9 16,-7 1-10-16,7-2-11 0,3 0-14 0,-3-3-13 0,2-2-7 15,-3-1-10-15,5-2-6 0,-1 1-5 0,-3-3 2 16,0 2 5-16,-5-3 8 0,4-2 10 0,-5 2 9 0,5-1 10 16,-5-1 14-16,-1-2 12 0,-6 4 7 0,4-2 8 15,-3 1 6-15,-1 0 8 0,-2 1 6 0,2 0 12 0,-4 2 8 16,6-1 10-16,-6 1 14 0,0-1 10 0,0 3 11 0,0 0 13 15,0-2 10-15,0 3 9 0,0 2 7 0,0-1 5 16,0 4 4-16,0 0 4 0,0 1 0 0,0 0-4 0,0 0-6 16,0 0-7-16,0 0-9 0,0 0-13 0,-6 1-12 15,6 0-13-15,0 4-10 0,0-2-12 0,0 1-7 0,0 0-8 16,0 4-4-16,0 1-2 0,0-1-2 0,6 1-1 16,-6 0-3-16,4 2 1 0,-2-1-3 0,2 3-1 0,3 0-2 15,-3 0-1-15,2 0-2 0,-2 0-2 0,-2 0 1 0,4 2-3 16,-2-5-8-16,1 2-10 0,-3-4-12 0,2 2-14 15,2-2-11-15,0-1-11 0,-2-1-8 0,7-1-6 0,-9 0 2 16,8-4 1-16,-4-1 6 0,9 0 2 0,-3-1 3 0,3-4 6 16,-3 0 3-16,-2-2-1 0,5-2 1 0,1-3 4 15,-3 1 5-15,3-3 9 0,-1 2 5 0,-3-1 4 0,-1-4 7 16,1 2 6-16,2 1 7 0,-3 0 4 0,-5-2 3 0,4 5 8 16,-4-4 5-16,5 3 4 0,-9-1 5 0,8-1 5 15,-6 4 4-15,-2 1 11 0,-2 0 0 0,5 3 4 0,1-1 6 16,-6 1 4-16,4 1-1 0,-4 1 0 0,2 4-5 0,-2-4-9 15,0 2-2-15,0 2-12 0,0 0-11 0,0 0-8 16,0 0-6-16,0 2-7 0,0 2-5 0,-2-2 1 16,2 3 2-16,-4-1 2 0,4 2 0 0,-6 1 2 0,6 2 0 15,0-1 4-15,0 1 1 0,0 2 0 0,0-2 0 16,0 3 1-16,0-1 1 0,6 0 0 0,-2-3 3 0,-2 4 0 0,2 1 1 16,2-3 1-16,5 1 0 0,-5 0 0 0,4-1-2 15,-4-2 1-15,9 3 1 0,-9-4 1 0,9 2-2 16,-7-3-1-16,6-1 2 0,-1 1 0 0,-3-1 1 0,4-3-4 15,3 1-1-15,0-3-1 0,1 0-2 0,3-3-5 0,-5 1-7 16,5-3-6-16,-4-1-5 0,5-1-5 0,-5-1-9 0,-1-3-2 16,1-1 0-16,-7 2 3 0,11-4 2 0,-9 2 6 15,-3-1 5-15,-1-1 7 0,0 2 4 0,0 0 5 0,-3 1 1 16,-1-1 0-16,-4 0 3 0,0 2-1 0,0-2 1 16,-4 2-1-16,-1 0 3 0,-1 1-2 0,4 2 3 0,-6 0 0 15,2-2 2-15,-1 2 6 0,3 1 7 0,-6 3 3 16,8-2 6-16,-8 4 3 0,5 0-6 0,-3-3 4 0,4 3-1 15,-6 1-5-15,8 0-4 0,-7 1-4 0,3 3-5 16,2-2-3-16,2 6 6 0,-2-1-2 0,-2 2 1 0,2-1 1 16,1-1 1-16,-1 1 3 0,-2 3 1 0,6-2 0 0,-4 0-2 15,4-2 0-15,0 1 3 0,4 0-3 0,-4-1-2 16,6 0-3-16,-2 1 0 0,-1-1 2 0,7 0-3 0,-6-1-1 16,2-2-12-16,0-1-1 0,3 1-4 0,-7-2-3 0,8 0-4 15,2-2-5-15,3-2-3 0,-3 0 1 0,-1-2 3 16,3 1 3-16,3 0 2 0,-5-1 4 0,5-3 2 0,-3 4 6 15,3-2 1-15,-1-1 3 0,1 2 0 0,-1 0 3 0,1 1 1 16,-1-1 2-16,1 1 5 0,-1-1 6 0,1 0 5 16,6 0 4-16,-5 3 5 0,-1 0 0 0,-1-1 4 15,1 2-2-15,6 0-4 0,-7 0-5 0,1 2-4 0,-1-1-4 16,1 0-5-16,-3 3-1 0,-1-3-6 0,-7 2-2 16,4-3-1-16,-4 4-1 0,-2-3-2 0,-4 1-2 0,7 2-2 0,-7 2-3 15,4-1-7-15,-4 1-11 0,0-1-11 0,0 2-12 16,0 0-11-16,4-2-11 0,-4 2-10 0,0 1-8 0,0-2-4 15,0 0 3-15,0-1 4 0,0-1 5 0,0-1 10 16,0-1 9-16,0 0 10 0,0 0 12 0,0-1 14 0,2-1 10 16,-2-1 8-16,6-1-7 0,-2 0 10 0,3-1 7 15,3-3 4-15,0-3 0 0,-4 3 0 0,5-4 1 0,1 1 2 16,-4-1 18-16,5-1 0 0,-3 0 1 0,3 0 3 0,3 0 9 16,-6-1 11-16,5 2 10 0,-3-1 10 0,-1 1 6 15,1 1 3-15,3 0 3 0,-3 0 2 0,2-1-3 0,-1 4-6 16,-3-1-6-16,0-1-9 0,3 1-6 0,-5 1-5 0,0 1-6 15,-3 2-6-15,5-1-3 0,-8 2-6 0,2 0-6 16,2 2-6-16,-2 2-4 0,1 0-4 0,-3-1-2 0,4 3-5 16,-2 2-3-16,0 0-2 0,-2 2 0 0,4 1 3 0,-1 0 0 15,-1 1 1-15,-2 2 0 0,2 2 1 0,2 0-1 16,-2 1 2-16,-2 3 2 0,7-2 0 0,-7 1-3 0,4 0-8 16,-2-4-10-16,0 3-14 0,-2 0-17 0,2-1-22 15,2-2-27-15,-1 1-33 0,-3-2-36 0,2-2-41 0,2 0-47 16,-2-2-45-16,-2 1-40 0,2-3-39 0,3 0-45 0,-3-3-76 15,2 1-66-15,10-2-41 0,-16-2 7 0,11 1 32 16</inkml:trace>
  <inkml:trace contextRef="#ctx0" brushRef="#br0" timeOffset="-174570.22">19369 14539 323 0,'4'-8'398'16,"4"2"-71"-16,-4 0-70 0,3 1-51 0,3 1-35 0,0-2-23 15,-3 3-18-15,3-2-14 0,-4 2-10 0,4-1-10 0,-3 1-7 16,3-2-5-16,-4 1 0 0,4-2 2 0,-3 0 2 16,1-1 0-16,-2 1-3 0,0-3-1 0,1 5-9 0,3-6-8 15,-4 0-9-15,-2-5-11 0,7 3-12 0,-9-4-7 16,8-1-4-16,-6-1-7 0,0-4-2 0,-4-1-6 0,2-3-2 15,-2-2 0-15,0-3 0 0,0-1-2 0,0-1-3 0,-2 0-2 16,2 0-1-16,-4-2 2 0,4 2-1 0,-4 1 2 16,-2 2 7-16,2-1 6 0,2 3 6 0,-3 3 5 0,-1 0 9 15,2-1 8-15,2 3 7 0,-2-1 2 0,-2 5-6 16,2-2 1-16,4 3 1 0,-3 0 7 0,-1 1 0 0,4 2 1 16,-6 1 13-16,6 2-1 0,0-1 6 0,0 2 5 15,0 0 5-15,0 3 2 0,-4 1 4 0,4 1 6 0,0-1-4 16,0 4 11-16,0 2 6 0,0-4 3 0,0 2-2 15,-2 1-2-15,2-1-3 0,0 2-7 0,0 1-9 0,0 0-11 16,0 0-10-16,0 0-9 0,0 0-11 0,0 0-10 0,-8 0-12 16,8 1-9-16,-2 2-7 0,2 0-6 0,-5 0-6 15,5 1-4-15,-6 0-1 0,6 5 3 0,0 2 5 0,-4 4 4 16,4 2 8-16,-2 3 9 0,2 3 7 0,-4 1 3 0,4 4 5 16,0-2 3-16,4 5 3 0,-4 2 2 0,2 3-4 15,2 0-2-15,2 2-4 0,-1 0-2 0,5 0-3 0,-4-2-4 16,4 1-6-16,-3 2-5 0,3-3-2 0,-4-5-1 15,5 1-3-15,-5-4-2 0,4-2 0 0,-4-3 0 0,0-2-1 16,5-3 0-16,-7 1-1 0,-2-3-1 0,2-1-2 0,2-4 2 16,-1 2 1-16,-1-1-1 0,-2-3 2 0,4-1 1 0,-2-2 0 15,2 0 1-15,5-1 0 0,-5-3 1 0,4 2 1 16,0-4-1-16,11 0-4 0,-8-4-3 0,3 0-4 16,5-2-5-16,-5-3-6 0,7-3-5 0,-2 0-7 0,1-6-13 15,1 2-7-15,4-2-13 0,-6-6-16 0,-1 2-12 0,-1-2-16 16,2-4-13-16,-9 3-13 0,3-4-7 0,-3 1-6 0,2 2 5 15,-1 0 4-15,-3-3 7 0,-6 4 10 0,-2-3 13 16,2 3 17-16,-4-1 16 0,0 1 14 0,0 2 16 16,-4 0 9-16,4 1 13 0,-2 1 7 0,2 4 10 0,-4 0 13 15,4 2 18-15,0 0 18 0,0 2 16 0,-6 4 25 0,6-1 21 16,-4 4 17-16,4 0 10 0,0 4-4 0,0 0-12 16,0-1-14-16,0 2-20 0,0 1-21 0,0 0-23 0,0 1-18 15,0 4-13-15,-6 0 0 0,6 2 10 0,-5 5 5 16,5 3 7-16,0 1 10 0,0 3 6 0,0 1 5 0,0 0 2 15,0 1-7-15,0 0-10 0,0 3-7 0,0-3-10 0,0 2-7 16,0 0-6-16,-2-1-3 0,2 1-2 0,-4 0 0 0,4-1-4 16,0 1-1-16,0 0 1 0,-6-3-2 0,6 3 2 15,0-5 0-15,0 0 0 0,0 0-1 0,0-1 5 16,0-1-6-16,0 0-6 0,0-2-4 0,0-5-10 0,0 1-13 16,0-2-9-16,0-2-11 0,0-1-8 0,0-2 1 15,0 0 3-15,6-3 2 0,-6 0 3 0,4-3-3 0,-2 0-7 16,3-6-6-16,1 2-3 0,4-3-4 0,-4-1-9 0,5-2-3 15,-1 1 2-15,2-2 10 0,3 0 15 0,-3 2 11 16,-1-1 10-16,5-1 6 0,-6 0 12 0,5 2 8 0,-3-1 10 16,1 1 11-16,-3 1 14 0,5 4 15 0,-5-3 16 0,-2 1 18 15,0 2 11-15,1 1 8 0,-1 0 0 0,-2 1-4 16,0 1-9-16,1-1-11 0,-3 2-16 0,2 0-16 0,-2 2-13 16,-2 1-9-16,2 0-6 0,2 1-5 0,1 4-3 0,-3-3-3 15,0 6-2-15,-2-1-1 0,2 0 2 0,2 3 0 16,-2-1 1-16,-1 1 1 0,1-3 1 0,2 4-1 0,-2 1 3 15,-2-1 1-15,2 0 0 0,2 2 0 0,-1 0 1 0,1-1 1 16,0 0 1-16,2-2 0 0,0 0 2 0,3-2-1 16,-5 1 1-16,4-2 2 0,-1 1-1 0,3-2 0 15,0-4-3-15,5 0 1 0,4 1 2 0,1-3-2 0,-1-3 1 16,0 0-1-16,6-3-1 0,-5-1-2 0,5-1 2 0,-4-2-7 16,4-1-4-16,0 0-4 0,2-3-3 0,-3-2-3 0,-1-1-1 15,4-1-2-15,-2-1 0 0,-4-1 2 0,-2 1 3 16,1-2 3-16,-1-1 5 0,-5 2 1 0,1-1 2 0,-3 0 2 15,-1 2 2-15,-7-1 1 0,-2 2 4 0,2 1-1 16,1 2 1-16,-7 1 4 0,-7 1 5 0,7 1-7 0,-6-1 5 16,0 3 7-16,2 0 5 0,-6 3 6 0,3 1 6 0,-5 0 4 15,4 4 1-15,-5-1 11 0,3 1-2 0,-2 2-1 16,3 2-5-16,-3 2-5 0,-3 1-5 0,3 2-4 0,2-1-3 16,-3 6-2-16,5 0-1 0,-9 3-1 0,11 2 0 0,-4 1 0 15,8 1 1-15,-2-1 0 0,4 3 0 0,0 1-1 16,4 1-2-16,-2-1-2 0,2 1-2 0,6-1-5 0,-3-2-1 15,5 1-3-15,-4-5-1 0,5 3-1 0,-3-1-3 16,2-1-6-16,3 0-6 0,-3-4-6 0,3-1-10 0,-9-2-17 16,6 2-29-16,-1-5-36 0,-3-2-44 0,-6-1-48 15,8-1-57-15,-6 0-77 0,5-3-83 0,-5-4-78 0,2-2-67 16,4-2-83-16,-3 1-78 0,1-2-34 0,-8 9 12 16,0 0 55-16</inkml:trace>
  <inkml:trace contextRef="#ctx0" brushRef="#br0" timeOffset="-173982.91">19340 14056 192 0,'2'-4'409'0,"-2"3"-54"0,6-1-48 0,-6 1-40 0,4 1-34 0,-4 0-25 15,0 0-18-15,5 0-13 0,-3 1-15 0,4 1-10 16,2-1-10-16,0 3-10 0,3-3-6 0,5 4-5 0,1-5-4 16,-7 5-4-16,7-1-5 0,3-1-6 0,3 0-10 15,-2 1-8-15,1-2-11 0,-1-1-13 0,2-1-12 16,2 0-12-16,-7 0-10 0,5 0-10 0,-2-1-6 0,1-1-7 15,-1 1-11-15,-4-2-21 0,-1 0-29 0,1 0-39 0,-1-1-52 16,-1-1-54-16,-3-1-54 0,-2-1-67 0,5 0-72 16,-7-1-132-16,2 2-69 0,-3-4-13 0,3 2 21 0</inkml:trace>
  <inkml:trace contextRef="#ctx0" brushRef="#br0" timeOffset="-171800.75">22129 14380 49 0,'0'-4'439'0,"0"0"-58"0,0 0-63 0,0 0-53 0,0-2-44 15,0 0-33-15,0 2-27 0,0-3-23 0,0 1-17 16,4 0-18-16,2-2-19 0,-2 1-15 0,-2-1-5 0,6 2-8 15,-6-1-8-15,3-1-9 0,-3-2-4 0,8-1-2 16,-6-1 0-16,2 2-5 0,5-5-8 0,-5 1-5 0,4-3-4 16,3-1-2-16,1-4 0 0,-2 1-5 0,-1-3-3 0,3-3-1 15,-1 0 0-15,-1-2 0 0,-2-1 5 0,1 2 3 16,3 0 2-16,-6 0 0 0,1 1 7 0,-1 1 6 16,-4 5 6-16,0-4 3 0,-2 6-1 0,2-2-2 0,-4 3 0 15,0-1 2-15,-4 6-2 0,4-2-4 0,-2 2-4 0,2 0-1 16,-4 4-1-16,4 0-1 0,-4 0-2 0,4 2-1 0,-6 0-1 15,6-2 1-15,-2 3 6 0,2 1 7 0,-4 1 7 16,4 0 6-16,-5 1 6 0,5 1 5 0,-6-2 0 0,6 4 1 16,-2-2-5-16,2 0-7 0,-4-1-6 0,4 3-5 0,-4 0-6 15,4 0-5-15,0 0-4 0,0 0-5 0,0 0-5 16,0 0-2-16,-6 3-3 0,6-1 0 0,-2 0-1 16,-7 5 3-16,7 1 3 0,-2-1 19 0,0 2 1 0,-2 4 3 15,0 0 7-15,1 1 4 0,-3 1 9 0,4 3 4 16,-6 0 3-16,6 3-9 0,2 1 10 0,-3 3 0 0,-1-1-3 15,2 2-1-15,2-1-4 0,-2 1 1 0,-2 1-3 0,6-1-6 16,-4 0-5-16,4 1-1 0,0-2 0 0,0-2-1 16,-7 1-4-16,7 0-3 0,-2 0-3 0,2-2-4 0,-4-3-1 15,0 2-2-15,4-1-3 0,-6 1-4 0,6 1-1 0,-4-5-4 16,4 0 0-16,-2 1-1 0,2-4 0 0,-5-1-1 16,5 1-1-16,-6-3 2 0,2-1-1 0,4-1 0 0,-2-1 1 15,2-5 0-15,0 4-1 0,0-2 3 0,-4-2-1 16,4 0 1-16,0-2 1 0,0-1 3 0,0 0-1 0,0-1-3 15,-6-4-5-15,6-1-7 0,0-1-4 0,0 1-3 0,0-2-7 16,6-1-8-16,-6 2-10 0,4-2-9 0,-4-3-6 0,2 1-4 16,2-3-4-16,2 1-9 0,-1-2-4 0,1-2 0 15,4 5 4-15,-4-1 4 0,11-2 5 0,-11 4 2 16,9-2 5-16,-3 3 1 0,-4-3 2 0,5 5 3 0,-1 0 2 16,7 1 5-16,-7 1 3 0,0 0 5 0,-1 1 5 15,3-1 2-15,-1 3 7 0,-3-1 7 0,7 0 2 0,-11 3 3 16,8 1 2-16,-8 0 3 0,7 0 0 0,1 1 4 0,-8-1-1 15,9 0-2-15,-7 0 1 0,3 2 0 0,-7 0-2 16,2 0 0-16,0 2-2 0,0-2 3 0,-2 3-1 0,7 0 0 16,-7 1 1-16,4 0-1 0,-4 1 1 0,2 3 3 0,1 0 3 15,1 1 2-15,-2-1 2 0,0 2 1 0,1 2 1 16,-3-1 1-16,0-1 2 0,-2-1-1 0,4 3-2 0,-2-2-2 16,0-2 1-16,-2 2-1 0,5-1 1 0,1-2 0 0,-6 2 0 15,2-3 1-15,2 0-1 0,-2 0 1 0,-1-1-2 16,1-2 1-16,8 1-6 0,-8 0 5 0,2-2 0 0,3-1 0 15,-3-1-2-15,0 1 0 0,4-3-1 0,3-3-1 16,-7 1 3-16,8-1-6 0,-7-3-1 0,9 0 0 0,-10-2 0 16,9 0-4-16,-3-4-4 0,-1 1-4 0,-1-3-6 0,2 1-6 15,-1-1 2-15,-1-4-6 0,0 1-1 0,3 1 2 16,-5 0 4-16,-6 1 3 0,8 2 5 0,-5 0 5 0,-3 0-2 16,-2 0 8-16,4-1 3 0,-4 6 9 0,6-2 8 15,-6 3 7-15,4 1 14 0,-4 1 12 0,0-1 11 16,0 0 8-16,0 1 5 0,0 1-5 0,0 0-6 0,-4 3-8 15,4 0-9-15,-6 1-12 0,6 0-13 0,-4 1-9 0,4 4-6 16,-2-1 1-16,-3 1 3 0,1 2 4 0,-2 1 6 16,4 1 5-16,-2 2 4 0,0-1 5 0,4 1 3 0,-6 1 2 15,6-1 2-15,-3 2-3 0,3 1-4 0,0-3 1 0,3 4-1 16,-3-2-7-16,6-1 0 0,-2 2-2 0,0-2-3 0,4-2 0 16,1-1-1-16,-3 2-6 0,6-4 0 0,-2 0 2 15,5 2-3-15,-3-3-1 0,-1-4-1 0,5 2-2 0,1-4-2 16,3-2 1-16,-3 0-1 0,0 0 0 0,-1-3 0 15,1-1-2-15,-1-2-2 0,1 0-4 0,-1-5-5 16,7 1-11-16,-9-4-8 0,3-3-8 0,-1 2-10 0,1-7-11 0,-7 2-12 16,1-2-6-16,-5-2-3 0,4 1 2 0,-4-1 7 15,1-2 6-15,-3 3 7 0,-4 1 8 0,0 1 13 16,0 1 12-16,0 1 7 0,-4-1 5 0,4 3 2 0,-7-1 2 16,3 2 2-16,2 4 2 0,2-4 0 0,-4 3 1 15,-2 0 6-15,6 2 7 0,-4-2 10 0,4 5 11 0,-2-2 10 0,2 4 8 16,-4-1 10-16,4 2 9 0,-7-1 6 0,7 4 2 15,-4 0 0-15,4 1-4 0,0 3-7 0,0-3-6 16,-2 0-11-16,2 3-13 0,0 0-13 0,0 3-10 0,0 0-9 16,0-3-8-16,0 4-5 0,-4 2 1 0,4 2 1 0,0 0 3 15,0 5 4-15,4-3 2 0,-4 4 4 0,2 1 9 0,-2 1 5 16,4 4 6-16,-4 0 6 0,7-1-1 0,-3 1 0 16,-4 3 0-16,2 2 0 0,-2-1-1 0,4 0-3 15,-4 1-5-15,6-3-4 0,-2 1 0 0,-2 0 0 0,2 0 0 16,3-1-1-16,-3-2-4 0,6-1-2 0,-8 0-1 0,2-3-2 15,3 2-2-15,-3-3-1 0,2-3-2 0,0 0 0 0,2-2-2 16,-6 2 1-16,9-5 4 0,-7-2 0 0,4 1 0 16,0-2-1-16,5-1 2 0,1-2 0 0,3-1 0 0,-1-1 1 15,3 0-4-15,6-4 0 0,-7 1 0 0,3-4-1 0,2-2-3 16,-3-1-3-16,3-3-2 0,-2 0-7 0,0-4-6 16,-3-1-12-16,3-1-10 0,-1-3-10 0,-3 1-11 0,0-4-6 15,-1-2-2-15,-4-1 0 0,-1 0 6 0,-5 2 10 16,4 1 8-16,-6-1 11 0,-1 3 10 0,-3 0 8 15,0 1 6-15,0 4 3 0,-3-1-1 0,-1 0 2 0,-2 4 0 16,2-1 2-16,2 2 1 0,-2 0 7 0,0 2 11 0,-3 2 13 16,5 1 17-16,-8 0 16 0,6 3 16 0,-2 1 15 0,2-1 12 15,2 4 6-15,-3-1-2 0,5 3-9 0,-4-1-12 16,4 0-16-16,0 2-16 0,0 0-16 0,0 2-15 16,0 0-11-16,0 3-7 0,0-2-2 0,0 6-1 0,0 2 2 15,0 2 6-15,0 3 0 0,0 0 2 0,4 2 3 0,-4 6 0 16,5-2 1-16,-5 4-2 0,2-2 1 0,-2 3-3 0,4 1 1 15,2 3-1-15,-2-1-2 0,-2 0-2 0,6 2-1 16,-6-1-2-16,5-1-2 0,-3-1-1 0,2-3-1 0,-2 3-1 16,2-3 0-16,1 0-4 0,-3-1-7 0,2-2-9 0,0-4-14 15,-2 1-21-15,2-3-34 0,-1-2-43 16,-3-5-52-16,2 1-51 0,-4-4-58 0,6-1-63 0,-6-3-69 16,4 2-63-16,-4-5-64 0,0 0-89 0,0 0-79 0,0 0-31 15,0-12 21-15,-4 3 49 0</inkml:trace>
  <inkml:trace contextRef="#ctx0" brushRef="#br0" timeOffset="-171208.7">22850 13738 60 0,'-8'-2'383'16,"1"0"-45"-16,3-1-46 0,4 1-35 0,4 1-29 16,-4 1-21-16,7 0-16 0,-7 0-16 0,0 0-17 0,0 0-14 0,0 1-9 15,0 1-8-15,-7 1-5 0,7-1 0 0,-4-1 0 16,4 2 0-16,-6 1-1 0,6 1 1 0,-2-1-4 16,2 0-6-16,0-1-5 0,-4-2-8 0,4 2-4 0,0-1-4 15,0-1-1-15,0 0-1 0,0 2-4 0,0-3-1 0,0 0-3 16,4 0-6-16,-4 0-9 0,0 0-9 0,2 0-11 15,-2 0-7-15,0 0-8 0,6 0-7 0,-6 0-9 0,4 0-15 16,3 0-20-16,-3 0-28 0,0-3-44 0,4 2-65 16,3 0-79-16,-1-1-79 0,2-2-80 0,-3 1-86 0,3-1-124 15,-2-3-77-15,3 4-21 0,-5-2 28 0</inkml:trace>
  <inkml:trace contextRef="#ctx0" brushRef="#br0" timeOffset="-168128.76">14908 15912 58 0,'0'-5'342'16,"0"-2"-50"-16,0 3-52 0,0 1-39 0,-2 1-31 0,2-1-21 15,0 2-15-15,0 0-11 0,0-1-7 0,0-1-6 16,-6 1-5-16,6 2 1 0,0-4 2 0,-4 2 4 0,4 2 5 16,0-2 3-16,0 1 4 0,-4 1 5 0,4-3 4 0,0 3 7 15,0-1 3-15,-7-1 2 0,7 1 5 0,0-2 4 16,0 3 3-16,0 0 4 0,0-1 6 0,0-1 2 15,0 0 5-15,0 0 2 0,0 0 6 0,-2 2 0 0,2 0-1 16,-4 0-7-16,4 0-11 0,-4 0-14 0,4 0-17 0,-6 0-18 16,6 0-19-16,-4 0-19 0,4 0-18 0,0 0-16 15,0 0-9-15,0 2-11 0,0 0-6 0,-2 0-4 0,2 0-2 16,-5 2-1-16,5 0 0 0,-6 4 5 0,2 4 5 16,2 1 2-16,-8 2 3 0,6 2 3 0,2 2 3 0,-3 0 3 15,-1 1-1-15,2 3-2 0,-2 1-4 0,2 1 0 0,2 0 0 16,-2 3-2-16,-3-1-5 0,7 2-2 0,-4-1-3 15,4 0-1-15,-2-3-1 0,-2 1-2 0,-2-1-1 0,6-4-2 16,-4 2-1-16,2-2-1 0,-3-3-1 0,5-1-1 16,-6 0 1-16,2-6-4 0,4 1 1 0,-2-2-1 0,2-1 1 15,-4-2 0-15,4-1 2 0,-4-2 1 0,4 1 0 16,0-4 2-16,0 0 2 0,0 1 1 0,0-2 0 16,0-2-4-16,-6-2-7 0,6-6-6 0,-2-1-6 0,2-3-8 0,-5-3-8 15,5 0-8-15,-4-5-4 0,4-1-5 0,-6-3 0 16,6-2 0-16,0-1-1 0,6-2-1 0,-6 1 0 0,4-2 0 15,1-4-2-15,-3 6-3 0,4-2-1 0,-2 0 2 16,0 2 1-16,-2 4 6 0,8 0 4 0,-5 3 5 0,1 4 6 16,0-1 10-16,0 4 8 0,-2 1 5 0,7 1 4 0,-9 1 4 15,8 2 2-15,-6 2 2 0,7 1 3 0,-9 4 4 16,8 1 5-16,-6 2 5 0,2-4 3 0,5 4 5 0,-9-1 2 16,8 2 3-16,-6 0 1 0,0 2 0 0,-2-1-2 0,5 5-2 15,-3 0-3-15,6 1-3 0,-8 3-2 0,2-1-1 0,7 1 0 16,-9 4 0-16,8-1-1 0,-2 2-2 0,0 1-1 15,1-1 0-15,-3 0 1 0,4 2-2 0,3-2 0 16,-3 1-3-16,2-1-1 0,-1 1 0 0,3-2-2 0,-1 1 1 16,-7-1-3-16,8-4-2 0,-7 3 0 0,3-4-3 0,0-2-1 15,-4 0 2-15,5-2-1 0,-9-1 1 0,8 0-2 0,-6-2 1 16,-2-1-2-16,2 1 2 0,-4-1-2 0,7-1-3 16,-7 0-5-16,4 0-8 0,-4 0-11 0,4-1-18 15,-4-1-32-15,2-1-47 0,-2-3-52 0,6 2-55 0,-6-5-67 16,4 1-78-16,-4-1-72 0,4-4-59 0,-4 2-40 0,7-3-32 15,-5-2-52-15,2 4-50 0,6 0-13 0,-4-1 38 16</inkml:trace>
  <inkml:trace contextRef="#ctx0" brushRef="#br0" timeOffset="-163823.78">15499 15588 164 0,'0'-1'399'0,"0"1"-66"0,0 0-67 0,-4 0-55 16,4 1-37-16,-2 2-20 0,-2 1-14 0,-6 3-5 0,3 2 3 15,-3 2 4-15,4 1 6 0,-9 4 15 0,-1-1 11 0,3 2 2 16,-3 2 0-16,1 2 1 0,-1 0 5 0,4 0 1 15,-3 4-5-15,9 0-15 0,-7-1-5 0,3 1-1 16,0-2-3-16,-1-1-3 0,5 1-13 0,-4-1-9 0,4-2-6 0,-5 3-5 16,1-1-8-16,4 1-15 0,-7-1-8 0,5-1-9 15,0-1-2-15,0 2-4 0,-3-1-2 0,9 0-4 16,-8-3-11-16,6 0-7 0,-5-1-6 0,5-1-6 0,-6-5-8 16,8 1-10-16,-6-1-6 0,1-3-4 0,3 0-2 0,4-1-1 15,-2-2-1-15,2-1 1 0,0-2 1 0,0 0-2 16,0 0 3-16,0-2 2 0,0 0 1 0,0-2-5 0,0-2-11 15,0 0-15-15,0-3-13 0,2 0-15 0,-2-2-17 16,4-3-20-16,7 0-20 0,-7-2-20 0,4-3-11 0,0-1-11 16,5-5-10-16,-3-2-3 0,3 0-5 0,-3-4-6 0,4-1 3 15,-1 0 13-15,3 2 14 0,-1 2 19 0,1 0 19 0,-3 3 20 16,3 0 13-16,-5 2 20 0,1 2 16 0,3 3 9 16,-5-1 6-16,2 1 3 0,-1 4 2 0,-1-1 0 15,2 1 5-15,-1 3 3 0,5 0 2 0,-5 1 1 0,5 1 1 16,-1 0 1-16,1 1 2 0,-4 1 0 0,-1 3 1 15,5 0 1-15,1 0-1 0,-7 2 2 0,3 0 4 0,1 2 7 16,-8 0 3-16,7 3 3 0,-3 1 4 0,0-2 5 0,-3 2 8 16,3 1 8-16,-4 3 6 0,4 0-2 0,-3 1 0 15,3-1 3-15,-2 6 6 0,1-1 0 0,1 2-3 0,-6 0-2 16,-2-1 0-16,8 0 5 0,-5 0 3 0,-1 4 5 0,-4-3 0 16,2 2 5-16,-2 3 3 0,6-1-1 0,-2-1 0 15,0 4-2-15,4-2-3 0,-3-1-1 0,-1 3-6 0,-2-3-4 16,2 2-6-16,2 0-5 0,-2-1-6 0,-2-1-2 15,7-2 2-15,-1 3-1 0,-4-1-4 0,2 0 0 0,0 0-2 0,3-2-5 16,-7-2-1-16,8-3-3 0,-6 1-5 0,2 0-5 16,1-4 1-16,-1 3-2 0,4-2 0 0,0-3 4 15,1 1 1-15,-1-3 2 0,3 0 2 0,-7-1 2 0,8-3-2 16,-1 2-1-16,-3-3 1 0,11-2-2 0,-9 0-2 16,5 0-2-16,-7-2-3 0,6-4-3 0,-1-2-3 0,4 0-2 0,-3-2-3 15,-1-2-4-15,1-2-6 0,1 1-14 0,3 0-17 16,-3-6-20-16,-1 1-24 0,1-3-28 0,-1-1-28 15,1-3-23-15,-1 0-21 0,-1-1-15 0,2 3-11 0,-5-4 1 16,-2 3 2-16,7 0 8 0,-5 1 7 0,-4 1 7 16,-5 0 11-16,7 4 14 0,-6 0 18 0,-4 3 13 0,2 0 15 15,-2 2 14-15,0 0 17 0,0 0 18 0,0 0 16 0,0 2 11 16,-2 0 10-16,2 1 8 0,-4-1 6 0,4 2 12 16,-4-2 9-16,4 3 14 0,0-1 23 0,-6 2 9 0,6 2 13 15,-3 0 12-15,3-2 14 0,0 1 10 0,0 3 5 16,-4-1-3-16,4 1-15 0,-4 0-6 0,4 2-11 0,0 1-10 15,-6 0-10-15,6 1-7 0,-2 3-3 0,2 2 2 16,-4-1 0-16,4 6 4 0,-6-1 9 0,6 2 9 0,-5 2 5 16,5 2 2-16,0 1-2 0,0 0-1 0,0 1-1 0,5 1-1 15,-5 2-4-15,6-1-6 0,-6 1-7 0,4 1-1 0,-2-4-5 16,4 4-5-16,-2-4-6 0,3 2-4 0,-1 1-4 16,2-3-5-16,-6 2-4 0,8-4-4 0,-3 2-4 15,3-1-1-15,-4 1-2 0,4-1-1 0,1-2-1 0,-7 0 0 16,2-2-1-16,0-2 2 0,1 0 0 0,3-1 0 0,-4-1 0 15,4-2 1-15,1 0 0 0,-1-4-1 0,2 0 1 16,5-3-1-16,-3-3-1 0,3 0-1 0,0-2-2 0,-1-1-1 16,1-1-2-16,-1-4-1 0,1-3-5 0,-1 0-7 15,1-3-7-15,3-2 0 0,-9 1 0 0,1-1-4 0,3-1 0 16,-9 1-3-16,0-2 3 0,-2 0 3 0,2-2 0 0,-6 2 0 16,0 1-2-16,0 1 0 0,-4 0-3 0,2 1 0 0,-8-2-3 15,4 1-1-15,-5 1 3 0,1 1 2 0,-7 1 3 16,-3-3 1-16,3 4 5 0,1-2 4 0,5 3 5 0,-5-2 1 15,3 4 2-15,-7 0-1 0,9 3 3 0,-5-3 1 0,3 4 1 16,-1 0-1-16,2 4 0 0,-1-3-2 0,5 3 0 16,-4 2 4-16,-3 2-2 0,3 2 1 0,1 0-1 0,-1 2 6 15,-3 2 4-15,5 1 8 0,-2 2 5 0,6 2 1 16,-5 1 5-16,5 1 3 0,-2 2 5 0,2 1 1 16,3-1 0-16,-1-2-4 0,0 1-4 0,-2 3-1 0,6 0-1 15,-2 0-2-15,2 0-5 0,0 0-4 0,0-2-2 16,0-1-2-16,0 0 1 0,2 0-1 0,-2-3-3 0,6 1-3 0,-6-3 0 15,4-1 2-15,-4-1 0 0,4 2-1 0,-4-3-1 16,3 0 1-16,-3-3-2 0,6-2 2 0,-2 2 1 16,2-3-2-16,-2 0-3 0,9-3 0 0,1 0-12 0,-2-1 6 15,3-1 4-15,1-1-1 0,3-1-2 0,-2-1-1 0,3 1-1 16,3-1-2-16,4 1 9 0,-6-2-7 0,5 2-4 0,-3 0-1 16,4-1-1-16,0 2-2 0,0 4 4 0,2-5 2 15,-2 1-1-15,4 2-1 0,-9-7-1 0,9 4-2 0,-4-1 3 16,-8 2 2-16,2 1 0 0,1 1 0 0,-5 1 0 15,-1-1 3-15,1 2 1 0,-1 0 0 0,-1 2-1 0,-3 0-1 16,-3 2-1-16,3 0 1 0,-2 2 2 0,-4 1 0 0,5 2-2 16,-5 1 3-16,4 2 1 0,-6-1 1 0,-1 3 2 15,3-1-2-15,-2 2 1 0,0 0 2 0,-2 0-1 0,2 1 1 16,-4-2 1-16,6 1-1 0,-6 2-1 0,7 1-1 16,-7-2 0-16,4 2 0 0,-4-3 1 0,0 1-1 0,0-2-1 15,0 1-2-15,0-1 1 0,0 0 1 0,-4-2 0 16,4-2-1-16,-7 3 1 0,7-3 0 0,-6-2 1 0,6-3-1 15,-4 1 3-15,4-1 3 0,-2-1 4 0,-2 2 6 16,0-4 2-16,-2-4 4 0,3 2 2 0,-1-1 6 0,0-3 1 0,4-1 3 16,-6-1 0-16,6 1-3 0,0-3 1 0,6 0-1 15,-2-2-2-15,0-3 0 0,-1 0 0 0,7-2-3 0,-4 2-2 16,4-3 0-16,5 2-3 0,-3 0 0 0,5 4-1 16,-1-1-2-16,1 0-2 0,-1 3-2 0,1-1-1 0,0 0-4 15,3 3 2-15,3-1 0 0,-7 2 2 0,5-2 1 0,2 3 2 16,-2 1 4-16,-5 0 2 0,7-1 7 0,-7 2 2 15,5 1-1-15,-4 0 5 0,-3 1-1 0,3 2-1 16,-5 0-3-16,-2 2-1 0,1 1-2 0,1 0-1 0,-4 1-3 16,-6-1-3-16,9 3-4 0,-5 0 1 0,-6 0 1 0,4 0 3 15,-4 5 0-15,-4-1 0 0,4 3 2 0,-6 0 1 0,2-2-1 16,-3-2-2-16,5 4-4 0,-2-2-4 0,0 1-3 16,-2-1-3-16,2 0-3 0,2 0 0 0,-2 1-2 0,4-3 1 15,-7-1 0-15,3 2-2 0,4-3 0 0,-2 0-1 16,2-1-2-16,-4 0-6 0,4-4-6 0,0 3-5 0,0-3-3 15,0-1-5-15,0 2-2 0,0-3-4 0,0 0-4 0,0-3-5 16,4 0-7-16,-2-2-4 0,2-3-10 0,3-3-12 16,-3 2-9-16,2-6-8 0,4 3-3 0,-4-4 1 0,11-1 0 15,-11 0 5-15,9-1 5 0,-9-2 11 0,8 3 9 16,-1-4 10-16,-7 5 8 0,8 1 7 0,-7 0 10 0,9 0 5 16,-10 2 8-16,9 0 4 0,-7 0 3 0,0 2 1 15,-2-2 4-15,7 0 1 0,-3 4-1 0,-4 1 2 0,9 2 0 16,-5 1 0-16,-4-1 2 0,5 1 0 0,1 2-2 0,-6 2 1 15,9-2 1-15,-9 3-1 0,11 0 1 0,-11 3 0 16,4-2 0-16,-4 2 0 0,5 2 0 0,-3-3 2 0,0 4 0 16,0 1 4-16,1 1 1 0,-1 1 0 0,2-1 1 15,-8 2 4-15,9 0 1 0,-7 1 3 0,4 0 2 0,-4-1-3 16,2 0-2-16,1 3 1 0,1-3 0 0,-6 2-3 0,8-2-1 16,-3 3-3-16,3-3 0 0,0 0-1 0,1 0 1 15,1-1-3-15,2 0-1 0,-1-2 1 0,-3 0 0 16,0 0 1-16,3-1-3 0,1-1 2 0,-1-1 0 0,-3-2 0 15,5-1-2-15,-3-1-2 0,0-1-1 0,-1-2 0 0,-1-2 2 16,5 2 0-16,-3-3-1 0,0-1 1 0,3 1-1 0,1-1-1 16,5 0 1-16,-4-2 0 0,-1-1-13 0,1 2 7 15,-1-3 2-15,1 2 0 0,-1 0 3 0,-3 1 3 0,5 1-1 16,-5-2 0-16,3-1 12 0,-1-1-9 0,-3 0-3 0,0 3 1 16,-1-3-2-16,-1 1 1 0,-6-1-2 0,2 1 0 15,1 2-2-15,-3-1 1 0,-4-1 1 0,0-1-1 0,0 3 2 16,0-1-2-16,-4-1 0 0,-3 3 1 0,7-1 1 0,-4 2 3 15,2 3 2-15,-2-1 2 0,-6 3 3 0,8-1 2 16,-7 2 5-16,1 0 4 0,0 2 6 0,0 0 1 0,-7 3 5 16,3 2 6-16,-3 1 8 0,5 2 5 0,-2 0 6 15,-3 2 2-15,3-1 0 0,1 1 2 0,5-1 3 0,-4 4 1 16,6-1-1-16,2 1-5 0,-3 2-4 0,5 0-5 16,0-1-4-16,0-1-6 0,5-1-6 0,-3 0-9 0,2 3-8 15,6-4-3-15,-4-3-4 0,5 1-3 0,-1-1 0 0,-4-2-1 16,5-1 0-16,-5-1 1 0,8 0-2 0,-1-2 0 15,-1-3 1-15,7-1-1 0,-7-1-3 0,5-3-3 0,-1 0-6 16,1-1-7-16,5-1-7 0,-7 0-3 0,8-1-4 0,-7-2-1 16,5 2 1-16,-5 0 5 0,7 0 1 0,-6-1 5 15,3 3 5-15,-3-3 4 0,6 3 4 0,-7-3 3 0,5 2 6 16,-5 0 5-16,7 0 13 0,-8 1 12 0,7-1 11 16,-5 4 7-16,3-3 5 0,-3 2 1 0,6 0-1 0,-3 3-6 15,1 0-8-15,-2 3-12 0,1-2-9 0,-3 1-9 0,-7 3-5 16,7-3-4-16,-5 4-4 0,-1-1 0 0,-1 1-4 15,-4 0 0-15,-2 0-1 0,2 2 0 16,-6 0 0-16,5-1-1 0,-5 2 2 0,-5 0 0 0,5-1 2 0,-6 4 1 16,2-2-6-16,2 2-8 0,-2-1-10 0,0-2-13 0,-2 0-15 15,-5 2-17-15,9-3-21 0,-2 0-21 0,4-2-11 16,-6-1-6-16,6-1 0 0,-4-1 5 0,4-3 14 0,-2 0 14 16,2 0 19-16,0 0 18 0,2-3 16 0,2-1 10 0,6-1 7 15,-4-1 5-15,7-3 3 0,-3-1-3 0,5-1 2 16,1-1 2-16,-4 1 0 0,5-2 2 0,0 1 4 0,3-2 2 15,-3 1 1-15,5 0 3 0,-5 0 2 0,4 1 0 0,-5 2 2 16,1-3 4-16,-1 2 1 0,-1 4 3 0,3 0 2 16,-7-2 6-16,3 4 5 0,-8-2 7 0,7 1 3 0,-3 2 0 15,0 2 3-15,1-3-1 0,1 4-1 0,-1 1-2 16,-1 0-2-16,0 1-4 0,-4 4-3 0,5-3-1 0,-5 2 0 16,0 2 0-16,2 1-1 0,-6 0-3 0,9 3-1 0,-5 0 1 15,2-1 4-15,1 0 1 0,-5 0 0 0,2 0 0 16,0 2-2-16,2-3 1 0,-1-1 0 0,3-1-1 0,-4-1-2 15,4 1 0-15,1-2 0 0,1 0 3 0,-6-3 5 16,9-1 5-16,-3 0 2 0,-1-1-1 0,1-3 0 0,9 0-4 16,-11-4-2-16,7 1-2 0,-3-2-5 0,3-4-7 0,-5 3-4 15,4-4-1-15,-1 1-2 0,-3-2-2 0,1-2-1 16,-5 0-2-16,4-1 0 0,-5-1 0 0,3-3 0 0,-6 3-1 16,6-2-5-16,-8-2 1 0,-2 0-3 0,7-1-2 15,-7 0-3-15,-7-3-4 0,7 0-5 0,-2 1-1 0,-6 0 0 16,2 2 3-16,0 0 1 0,0 1 3 0,1-3 2 0,-5 3 3 15,8-2 8-15,-6 2 3 0,2 1 1 0,3-1 2 16,-1 1 1-16,0 0 5 0,-2 0 4 0,4 1 7 0,2 0 1 16,2-1 7-16,-2 6 5 0,6-1 6 0,-6 1 6 0,0 2 3 15,0-1 3-15,0 4-1 0,-6 0 0 0,6 4-2 16,0 1-4-16,0 1-7 0,0-1-4 0,0-1-5 0,0 4-4 16,0-2-6-16,0 4-4 0,0 0-3 0,0 1-4 15,-2-3-1-15,2 1-4 0,-4 2-2 0,4 0-2 0,0 2-3 16,-4 2 1-16,4-1-2 0,-7 3 2 0,7 2 1 0,-4-1 1 15,4 2 4-15,-6 4 1 0,6-1 3 0,0 7 2 0,0-4 5 16,0 3-1-16,0 4 1 0,6-1 0 16,-6 1 0-16,4 2 0 0,-4 3 1 0,7-1 0 0,-7 0-3 15,4 1 2-15,-4 0 2 0,0 1 1 0,0 2-1 0,0-5 0 16,0 0 1-16,0 3-2 0,0 0-1 0,0 3-1 0,0-2-1 16,4 1-1-16,-4-1-2 0,0 0 0 0,0-3-3 15,0 0 2-15,0-1-3 0,0 1 0 0,0-2 0 0,0-2-1 16,0 1 1-16,2-3-2 0,-2 2 2 0,6-5-1 15,-6 2 2-15,4-6-2 0,0 3 0 0,-1-3-1 0,3-1 0 16,2-1 1-16,-6-2 0 0,2-2-2 0,7 1 1 0,-9-2 1 16,8 0-2-16,-4-3 1 0,4 0-1 0,7-1-1 15,-3-2-2-15,3 0-4 0,0-2-2 0,-1-1-1 0,1 0-4 16,-1-3-1-16,1 0-5 0,-1-2-3 0,1 0-3 16,3-2 1-16,-3 1 2 0,-5-3-1 0,3 2 2 0,-3-4 1 15,3 1 2-15,-5 0 4 0,2-4 4 0,-5 6 0 0,3-3 0 16,-4 1 0-16,5 1 2 0,-5-3 0 0,4 3 0 0,-6 0 1 15,2-3-1-15,1 2 1 0,3-1 0 0,-6 4 0 16,-2-1 0-16,2 0 0 0,3 1 1 0,-7-2 2 16,4 1 0-16,-4 3 0 0,2-3 2 0,-2 2 1 0,0 1 0 15,0-4 1-15,0 5 1 0,0 0 0 0,-2 1 1 16,2-3 2-16,-4 2 3 0,4 0 3 0,-7 1 3 0,7-1 1 16,0 1 3-16,0 2 1 0,-4-2 1 0,4 3 2 0,-2-2 0 15,2 4-4-15,0-1-2 0,0 2 0 0,0 0-2 16,0 0-2-16,0 0-1 0,0 2-4 0,0-1-2 0,0 4-1 15,0-2 0-15,0 3-2 0,0 1 4 0,0 3 2 0,0 0 0 16,0 4 3-16,0 1 3 0,0-1 1 0,0 3 0 0,0 2 1 16,2-4 0-16,-2 3-3 0,4-3 2 0,3 2-1 15,-3 0-3-15,-2 0 0 0,2-1-1 0,2 1-2 16,-2-1 0-16,0-3 0 0,5-1-2 0,-5 2-1 0,2-4 1 16,0 2-2-16,2-2 2 0,-6 0 0 0,9-4 0 0,-1 1 0 15,-4-1 0-15,5 1 1 0,-5-4-3 0,8 1 2 0,-1-2-1 16,-3-2-8-16,7-2-2 0,-1-2-4 0,-6-2-3 15,7 1-4-15,-5-2-3 0,5-2-5 0,-3-3-3 16,-1-3 5-16,1 4-1 0,-1-5 2 0,-5 1 2 0,4 1 4 16,-5-2 2-16,3 1 2 0,-6 0 3 0,2 2 2 0,-4 0 0 15,2 0 3-15,3 2 1 0,-7 0 2 0,4 3 0 0,-4 0-8 16,4 1 6-16,-4 0 3 0,0-2 1 0,0 3 4 16,0 2 2-16,0-2 1 0,0 1 3 0,0 3 9 0,0 0-2 15,0-1-4-15,0 3 0 0,0 0-2 0,0 0-2 16,0 0-3-16,0 3-3 0,0-1-1 0,0-1-2 0,0 3 0 15,0 1-2-15,0 1 0 0,0 1-1 0,0 2 1 0,-4-1 3 16,4 4-2-16,0 1 3 0,0-1 1 0,0-1 1 16,0 5 0-16,0-3 2 0,0 1 0 0,0-1-2 0,4-1 1 15,-4 1 1-15,2-3-1 0,-2 1-2 0,6-3 0 16,-2 1 0-16,0-2-1 0,-1-3 2 0,3 1-1 16,-2-3 1-16,0 3-2 0,-2-1 2 0,2-1 1 0,7-3-1 0,-9 0-1 15,14-3 2-15,-8 0-1 0,5 1-2 0,-3-4 0 16,3 0-1-16,1-2-4 0,-2-1-2 0,5 0-1 15,-3-3-3-15,-1 2-1 0,-3-3 0 0,5 3-2 0,-3 0 0 16,0-5 2-16,3 4 2 0,-3 0 1 0,-1-1 2 0,3 3 0 16,-1 0 2-16,-3 0 0 0,2 1 3 0,5 1-2 0,-7-2 1 15,5 2 0-15,-3 0 0 0,-2-1 0 0,3 1 0 16,1 1-1-16,-1 0 0 0,1 0 1 0,-2 2 0 16,-5 0 0-16,7 1 0 0,-8 2-1 0,9-2 1 0,-7 3 0 15,2 0 0-15,-3 0-1 0,3 3-2 0,-2-2-1 16,1 2 2-16,-1 1-3 0,-6 0 0 0,8 2-1 0,-6 0 1 0,-2 0 1 15,3 1 0-15,-5 1 0 0,6-1 2 0,-6 0 1 16,0 2-1-16,0 0 1 0,0-1 1 0,0-1-2 16,0 1-1-16,-6-1 0 0,6 0 2 0,-5 3 1 0,5-1-2 15,-2-2 2-15,2 1-1 0,-4-1 1 0,4-1 3 0,-4 0-2 16,-2-1-1-16,6-1-1 0,-2-1 1 0,2-1 0 0,0 0 0 16,0-2 0-16,0 0 0 0,0 0 2 0,-4-2 0 15,4 0 1-15,0 1 2 0,0-1-3 0,0-2 4 0,4-1-3 16,-4-1 0-16,2 0-1 0,-2 1 0 0,6-2-2 0,2-2-1 15,-6 2 1-15,9 0 0 0,-1-2 0 0,2 3-1 16,-1-3 1-16,3 1 0 0,3-1 1 0,-5 1 1 0,5 0-1 16,-3 0 0-16,3 2 1 0,-5-3 2 0,5 2 0 15,-7 2-1-15,7 0-1 0,-1-2 1 0,1 3 1 0,-1 0-1 16,1 0 0-16,-7 1-2 0,7-1-1 0,-1 3 1 16,-6-1-1-16,5 2 0 0,-3 0-1 0,-5 2 0 0,7-1-1 15,-8 2-1-15,5-2-1 0,-1 2 1 0,-4 1-1 0,0 4 1 16,-2-3-4-16,-2-1 1 0,3 2-1 0,1 2 2 15,-6-1 2-15,0 2-1 0,0-2 0 0,0 2-1 16,0-2 4-16,-6 0 0 0,6 2 0 0,-5-2 0 0,5 1 1 16,-2-1 0-16,2 1 1 0,-4-1 1 0,4-1 0 0,-6-3-1 15,6 1 1-15,-4 0-2 0,4-2-1 0,0 1-1 0,0-2 1 16,0-1 0-16,0 0 1 0,0 0 1 0,0-1-1 16,0-2 0-16,0-1-1 0,0-2-3 0,0-1-2 0,0-2-1 15,4-1-2-15,-4-2 1 0,6 2-2 0,-2 1 2 0,-2-3 2 16,3-2 3-16,1 2 1 0,0-2-1 0,-2 1 0 15,6-1 2-15,3 4-1 0,-5 0 1 0,5-3-1 0,-3 3 0 16,2-3-1-16,-1 3 1 0,3-2 2 0,3 0-1 16,-1 1 0-16,3 1-2 0,-3 1 1 0,-1-2 1 0,1 5 0 15,1-2 1-15,4 2-1 0,-9 0-1 0,4 2 2 16,-5 2 0-16,5 0-1 0,-1 1 0 0,3 1 0 0,-7 0 0 16,3 1-1-16,-6 3-1 0,3 2 1 0,-1 1-1 0,0 4 2 15,1-3-2-15,-1 3 2 0,-2 1-1 0,1 1 2 16,-1 2-1-16,0 0 0 0,-2 0 1 0,1 2 0 0,-1 0-1 15,-2 0 0-15,6 0 0 0,-8-1-1 0,3 1 1 0,1 1-4 16,-2-1-7-16,-4-4-14 0,6-1-18 0,-6 2-27 0,0-1-37 16,0-2-46-16,-6-1-50 0,2-1-55 0,-2-2-69 15,1-1-67-15,-1-1-75 0,-4-5-75 0,4-5-91 0,-7 1-78 16,5-1-43-16,-4 1 6 0,-1 1 48 0</inkml:trace>
  <inkml:trace contextRef="#ctx0" brushRef="#br0" timeOffset="-162340.12">19582 15678 29 0,'-2'2'136'16,"-7"0"-10"-16,9 1-9 0,-2-3-11 0,2 0-8 0,0 0-8 15,0 0-8-15,0 1-5 0,0-1-7 0,0 0-3 0,0 0-4 16,0 0-3-16,0 0-3 0,0 0-3 0,0 0-1 16,0 0-2-16,0 0-4 0,0 0-2 0,0 2 0 0,0-1 1 15,0-1-1-15,0 0 1 0,0 0-2 0,-4 0-2 0,4 2-2 16,0-2 1-16,0 0-3 0,0 0-2 0,0 0-2 0,0 0-1 16,0 0-4-16,0 0 0 0,0 0-1 0,0 0-2 15,0 0-4-15,0 0 2 0,0 0 0 0,0 3 0 16,0-2 4-16,0 1 1 0,0-1 1 0,0 2 3 0,0-6 4 15,0 2-1-15,0-1 3 0,0 1-1 0,0 1-4 0,0 0-1 16,0 0 0-16,0 1-1 0,0-1 0 0,0 2 1 16,0-1 2-16,4 2 5 0,-2-2 3 0,7 1 6 0,-7 0 7 15,4 1 8-15,2-2 3 0,-1 1 5 0,3 0 5 16,2 0 3-16,5 1 8 0,-1 2 4 0,1-4-6 0,4 0-2 0,1 3 1 16,-1-3-3-16,2 0-2 0,-3 1-6 15,3 0-10-15,-2 0-6 0,8 1 0 0,-9-1-3 0,3-2-5 16,-2 4-1-16,-1-2-6 0,-1-2-3 0,0 0-1 0,-3 0-4 15,1 0-3-15,1 0-5 0,-1 0-5 0,-1 0-5 0,-5 0-3 16,5 0-3-16,-1 0-4 0,-3 0 1 0,3 0-1 16,-3 0-2-16,-6 0-1 0,9 0 11 0,-9 2-7 0,4-2-3 15,-8 2-1-15,9-2-4 0,-7 0 1 0,2 3 0 16,0-2-1-16,-2 1-12 0,3-2 6 0,-3 0 4 0,-4 0 1 16,2 0 1-16,-2 2 0 0,4-2 0 0,-4 0-2 15,6 0 2-15,-6 2 0 0,0-2 0 0,0 0 0 0,0 0-2 16,0 0-1-16,0 0-1 0,0 0 2 0,0 1-5 0,-6 1-12 15,6-4-16-15,-4 1-25 0,4-1-28 0,-2 0-39 16,2 4-45-16,-4 0-52 0,4-1-45 0,-7-1-41 0,7-1-34 16,-4-1-36-16,4 2-48 0,0 0-78 0,0 0-42 15,0 0 2-15</inkml:trace>
  <inkml:trace contextRef="#ctx0" brushRef="#br0" timeOffset="-157727.22">13259 12475 79 0,'0'3'86'0,"0"0"-5"0,0-2-2 0,0 1-2 16,0-2-2-16,0 0 0 0,0 0-3 0,0 0-2 0,0 0-1 16,0 0-4-16,0 0 0 0,0 0-3 0,0 0-2 15,0 0-5-15,-3 0-4 0,3 0 0 0,0 0-3 16,-4 0-1-16,4 0-4 0,0-2 1 0,0 2-1 0,0 0 1 16,0 0-1-16,0 0-1 0,0 0-1 0,0 0 0 0,0 0 0 15,-4 0 0-15,4 0 0 0,0 0-1 0,0 0 0 16,0 0 0-16,0 0 3 0,0 0 2 0,0 0 1 0,0 0 4 15,0 0 4-15,4 0 5 0,-4 0 3 0,4 0 3 16,-4 0 2-16,3 0 2 0,-3 0 0 0,4 0-4 0,2 0-6 16,-2 0-3-16,-2 0-4 0,8 0-5 0,-3 0-4 0,3 0-5 15,0 0-3-15,7 0 0 0,-7 0 1 0,7 0 1 16,-1-1 2-16,7-2 0 0,-7 1 1 0,5 1-1 16,6 1-1-16,-6 0-3 0,6 0-4 0,-5 0-4 0,5 0-4 0,0 0-4 15,2 1-2-15,-2 1-3 0,6 1-2 0,-6-3-1 16,4 0 1-16,-2 1 1 0,2-1 4 0,-2 0 2 0,2 0 4 15,-2 0 5-15,-7 0 2 0,-1 0 3 0,2 2 2 16,-3-2 2-16,3 0 1 0,-6 0-1 0,3 0-2 16,-3 0-4-16,-3 0-3 0,-1 0-2 0,-3 0-5 0,0 0-7 0,-3 0-6 15,3 0-1-15,-4 0-6 0,-2 0 0 0,-2 0 0 16,3 0 1-16,-5 0 0 0,6 0 3 0,-6-2 0 16,0 2-3-16,0 0 5 0,0 0-2 0,0 0 0 0,0 0-3 15,0 0 1-15,0 0 4 0,0 0 1 0,0 0 3 0,0-1-1 16,0 1 3-16,0 0 2 0,0 0 2 0,-6 0 2 0,6 0 2 15,0-3 3-15,-5 1 0 0,5 1 2 0,-2-3 2 16,-2 1-5-16,-2-1 1 0,2-1-2 0,-2 1-7 16,2-2-2-16,-3 0-4 0,1 0-10 0,2 0-1 15,-2 2 3-15,-5-3-1 0,5 0 0 0,-6 0 1 0,-3 0-4 0,3 0 0 16,-5-1 9-16,3 0 0 0,-3 4-6 0,7-2-1 0,-2 0-1 16,-3 0 1-16,3 4 2 0,-3-3-1 0,9 1 0 15,-4 2-3-15,4-2 1 0,-5 3 2 0,9-1-1 16,-8 1-1-16,6-2 2 0,2 1 1 0,-7 1-1 0,7 1 1 15,-2 0-1-15,4-3 0 0,-6 3 3 0,6 0-2 0,0 0-1 16,0 0 3-16,0 0 0 0,0 0-3 0,0 0 1 16,0 0-5-16,0 3-3 0,6-3 1 0,-6 1 0 0,4-1-2 15,-4 2 0-15,2 1 1 0,-2-2 3 0,9 1 3 16,-9 3 0-16,2-3-2 0,8 4 0 0,-6-1 0 0,2 1 1 16,1 0 1-16,-3 0-1 0,-2-2-1 0,2 2 4 0,2 0 0 15,0 1 1-15,-1-3-1 0,5 1 1 0,-6 0 0 16,4 0 1-16,-4 1 0 0,3 1 0 0,-3-3 3 0,-2 2-2 15,8 0-2-15,-4 2-3 0,5-2 1 0,-7-1 2 16,2-1 0-16,0-1-3 0,2 3-1 0,-5 1 2 0,7 1 1 16,-4-2 2-16,4 0-1 0,1-1-2 0,-5 1 2 0,4 0 0 15,-4-2-1-15,5 2-1 0,-5 0 0 0,4-2 0 16,-3 0 0-16,3-1 1 0,0 1-1 0,-6-1 3 0,-2 1-2 16,3 0 1-16,1 1-1 0,-2-3 1 0,-2-2-1 0,2 0-1 15,2 4-13-15,-2-4 4 0,-4 2 4 0,0-2 3 16,0 0 2-16,0 0 0 0,0 0-2 0,-4 0 2 0,4 1 12 15,-6-1-7-15,6 1-5 0,0 2-3 0,0-1-1 16,0-1-1-16,0 1 0 0,0 2-2 0,0-1 2 0,0 2-1 16,-4-1 3-16,2 2 1 0,-2 0 0 0,-2 0 1 0,1 0 1 15,-1 3 0-15,0-3 0 0,-4 1 3 0,3 1-3 16,-3 3 0-16,4-2 1 0,-4-1-1 0,3 1 0 16,-1-2 1-16,2 1 1 0,0-1-1 0,2 1 1 0,-7-1-7 15,5 2 3-15,6-2 0 0,-2-1 2 0,2 0-2 0,-4-2 1 16,4 1-2-16,0-3-8 0,-4 0-8 0,4 2-21 15,0-4-29-15,0 3-34 0,0-3-37 0,0 0-44 0,0-3-43 16,4 3-43-16,0-6-38 0,-2 0-37 0,8 1-47 0,1-6-82 16,-5 3-52-16,0-3-14 0</inkml:trace>
  <inkml:trace contextRef="#ctx0" brushRef="#br0" timeOffset="-155531.48">13213 16379 12 0,'2'-1'44'0,"-2"1"2"0,4-2 4 16,-4 2 4-16,0 0 6 0,6 0 6 0,-6 0 8 0,7-2 6 15,-7-1 7-15,0 2 5 0,0 1 0 0,0 0 0 16,0 0-3-16,0 0-3 0,0 0-6 0,0 0-8 0,0-2-3 15,0 2-5-15,0 0-4 0,0 0-1 0,0 0-2 16,0-4 1-16,0 4 2 0,0 0 3 0,0 0 4 0,0 0 4 16,-7 0 2-16,7 0 2 0,-6 0 0 0,6 0 2 15,0 0-3-15,0 0 0 0,0 0-1 0,0 0 1 0,0 0-2 16,0 0 2-16,-4 0 1 0,4 0 1 0,0 0 3 0,0 0-2 16,0 0-3-16,0 0-1 0,0 0 0 0,0 0-3 15,0 0 0-15,0 0 0 0,4 0 0 0,-4 0 2 0,6 0 2 16,1 0 2-16,-3 0 2 0,2 0-1 0,8 0-1 15,-1 0-3-15,-3 0-4 0,3 0-5 0,3 0 1 0,9 0 0 16,-6 0-2-16,7 0 0 0,5 0-3 0,2 0 2 0,1 0 4 16,-1 0 8-16,0 0 4 0,8 0 5 0,-8 0 3 15,0-2 3-15,0 1 5 0,0-1 2 0,0 0-2 0,0 0-9 16,-8 0-20-16,-2 1-4 0,4-2-9 0,-4 3-4 0,-3-2-8 16,1 2-7-16,2 0-7 0,-7 0-3 0,1 0 7 15,-1 0-10-15,-3 0-5 0,-5 0-5 0,0 0-4 16,3 0-1-16,-3 0-3 0,-6 0 2 0,8-1-5 0,-6 1 1 15,3 0 0-15,-1 0 0 0,0 0 1 0,-2-2-1 0,6 0 1 16,-7 0-4-16,7 0 3 0,0 1 1 0,-4 1 1 0,5-3-1 16,-5 3 0-16,4-3-1 0,-3 3 1 0,3 0 3 15,-4 0-2-15,-2 0-2 0,7 0 1 0,-7 0-1 0,4 0 0 16,-4 0 0-16,2 0 0 0,-2 0 0 0,-2 0 0 16,3 0 1-16,1 0 0 0,-2 0 1 0,-2 0-1 15,2 0-1-15,2-4 1 0,-2 4-1 0,-4-1 0 0,5 1-1 16,-5 0 0-16,2 0 1 0,-2 0 1 0,6 0 0 0,-6 0 5 15,0-2 4-15,0 1 6 0,0 1 4 0,0 0 7 0,0 0 7 16,-6 0 7-16,6-2 9 0,-2 0 1 0,2 0-1 16,-5 1-3-16,1-1-2 0,-6-2-7 0,8 1-5 0,-8-1-9 15,-1 0-10-15,1-3-3 0,-2 2-4 0,-3-1-2 16,-1-2-2-16,3 1-2 0,-3 1 3 0,-1-2-1 0,0 1 3 16,1-1 0-16,-1 1 1 0,3-2 4 0,4 2 0 0,-7 0 2 15,7 1-1-15,1 0 0 0,1 1-1 0,0-1-1 16,0 5-1-16,1-4-4 0,1 2-1 0,2-1-1 0,-2 1-1 15,2 0 0-15,2 0 3 0,2 3-2 0,-4-3-3 0,4 3 0 16,-7 0 1-16,7 0-1 0,0 0 0 0,0 0-1 16,0 0-3-16,0 0 1 0,0 0 2 0,7-3 0 0,-7 2-1 15,4 0 1-15,-4-2 0 0,2 3 1 0,-2 3 0 0,4-3 0 16,-4 0 1-16,6 0 0 0,-6 0 1 0,4 0-1 16,-4 0 0-16,0 0 3 0,0 0 3 0,0 1-4 0,0 0-1 15,2 2-1-15,-2-3-1 0,4 0 0 0,-4 3 0 16,7-3-3-16,-7 3-1 0,4 1 1 0,0-1 2 0,-2 2 0 15,8 1 0-15,-6-3 1 0,5 3-1 0,-5 1 0 16,2-2-1-16,4 2 2 0,5 1 1 0,-7 0 0 16,2 2 0-16,5-1 0 0,-3 0 1 0,-1 0-1 0,5 0 1 0,-5 2 0 15,5-3-2-15,-3-1 0 0,1 1 2 0,-2-1-1 16,-1-2-1-16,-1 0 0 0,2 2 1 0,-1-1 0 0,-5-3-1 16,4 1 1-16,-1-1-1 0,-1 2-1 0,-4-2 1 15,2-1 0-15,-2 0 0 0,3 0 0 0,-3-1 0 0,-2 1 0 16,4 2 0-16,-2-4 1 0,2 2-1 0,-6-1-1 0,4 2 1 15,-4-1 0-15,0 0 2 0,0-1-2 0,0-1 1 16,5 0-1-16,-5 0 1 0,2 0 0 0,-2 0 0 0,6 0-1 16,-6 0 0-16,0 0 0 0,0 0 1 0,0 0 0 0,0 0 0 15,0 0-4-15,0 0 2 0,4 0 1 0,-4 0 0 16,0 0 0-16,0 0 0 0,0 0 2 0,0 0 0 0,0 0 2 16,0 0-1-16,0 0-1 0,0 0-1 0,0 0-1 15,0 0 0-15,0 0 0 0,0 0 0 0,0 0-1 0,0 0 1 16,0 0 0-16,0 0 0 0,0 0 0 0,0 0 0 15,0 0 0-15,0 0 1 0,0 0-1 0,0 0 0 0,0 0 1 0,0 0 1 16,0-1 2-16,-4 1 0 0,4 0 1 0,-6 0 0 16,6 1 2-16,0 1-2 0,-2 0-1 0,2 0 1 15,-5-1-1-15,-5 4 0 0,0-2 1 0,4 3-2 0,-5 1 0 16,5-1 0-16,-4-2 2 0,3 3 0 0,-3 0-1 0,4 2 0 16,-4-2-2-16,3-1-1 0,3 0 1 0,-2-2-1 15,2 2 0-15,-2 0-1 0,4-2-1 0,-2 2 1 0,-1 0 0 16,-1-2 1-16,2 2 1 0,2 1-1 0,2-2 1 15,-4-1 0-15,-2 2 0 0,2 0 0 0,4-3-1 0,-3 1-2 16,3-1 0-16,-4 2 1 0,4-2-1 0,0 0 1 0,0 0-1 16,0-2 0-16,0 1 0 0,0-1-3 0,0 2-7 15,4-3-5-15,-4 0-9 0,3 0-8 0,-3 0-14 0,4 0-24 16,-4 0-34-16,6-3-47 0,-2 0-59 0,-2-2-79 16,8 0-84-16,1-3-80 0,5-2-70 0,-5-1-63 15,1-2-65-15,2 3-69 0,-1 0-31 0,-3 0 33 0,1 0 64 16</inkml:trace>
</inkml:ink>
</file>

<file path=ppt/ink/ink6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6:31:36.971"/>
    </inkml:context>
    <inkml:brush xml:id="br0">
      <inkml:brushProperty name="width" value="0.05292" units="cm"/>
      <inkml:brushProperty name="height" value="0.05292" units="cm"/>
    </inkml:brush>
  </inkml:definitions>
  <inkml:trace contextRef="#ctx0" brushRef="#br0">2313 2148 15 0,'0'0'90'15,"0"0"1"-15,0 0-4 0,0 0-5 0,0 0 0 0,0 0-12 16,0 0-12-16,0 0-8 0,0 0-9 0,0 0-7 15,0 0-5-15,0 0-3 0,0 0-7 0,0 0 2 16,0 0 3-16,0 0 3 0,0 0-1 0,0 0 7 0,-4 0 0 16,4 0 0-16,0 0 3 0,0 0 0 0,0 0 4 15,-6 0 1-15,6 4 3 0,0-2-4 0,0 0 4 0,0-1 0 0,0-2 1 16,0-1 0-16,0 0-2 0,0 2-2 0,0 0-4 16,0 0-2-16,0 0-2 0,0 0-3 0,0 0-3 15,-4 0-1-15,4 0-3 0,0-2 0 0,0 2 0 16,0 0-2-16,0 0 0 0,-2 0 0 0,2 0 1 0,-9-2 0 0,9 2 2 15,0 0 1-15,0 0 3 0,0 0 3 0,0-1 2 16,0-2 2-16,0 1 2 0,0 1 1 0,0-2-1 0,0 2 0 16,0-1-4-16,0-2-1 0,0 2-3 0,0-1-3 15,-2 1-2-15,2-1-1 0,-4 1-1 0,4 1 0 0,0-1-1 16,-6 0-1-16,6 0 0 0,-4 1 0 0,4-1-1 16,-2-2-3-16,-2 1-3 0,-3 1-1 0,3-3-1 0,2 4-2 15,-8-4-3-15,6 3-1 0,-3 2-1 0,3-4-1 16,-6 3 2-16,4-1-2 0,-7 2-1 0,7-1 2 0,-4-4 2 15,2 4-1-15,1-1 2 0,-3-1 2 0,4 3-2 16,-4 0 4-16,3 0 0 0,-3 0 2 0,4 3 0 0,-5-1 1 0,1-1 3 16,4 1-2-16,-4 1 0 0,8-2-2 0,-9 2-1 15,5 1-1-15,2 0-2 0,-6 0-1 0,3 3-2 16,1-1 0-16,0-2 0 0,-4 3 1 0,-1 0 2 0,5 2-1 16,-4 0 1-16,4 1 0 0,1-1-2 0,-5 2 1 15,8 1 4-15,-6 0 3 0,1 4 3 0,1-2 3 0,2 3 5 16,-8 1-1-16,8-1 4 0,2-1 1 0,-3 1 1 0,-1 2 2 15,2 0 2-15,0 1 4 0,2-4 0 0,2 2 3 16,-4 2 0-16,4-1-2 0,-6-1-5 0,6 1 0 0,0 0-7 16,-5-2-8-16,5-1-5 0,0 5-4 0,0-6-2 0,0 3-2 15,0-2 1-15,5 1-6 0,-5 0 2 0,6 0-1 16,-2-2 1-16,-2 0-2 0,2-2 2 0,0 0-2 0,2 1-2 16,1 0 1-16,-3 1 1 0,8-4 0 0,-8 3-2 15,2 0 2-15,5-4-2 0,-5 2 4 0,4-3-1 0,-3 1 3 16,3-2-1-16,-4 2-1 0,4-1 3 0,-3-3-1 0,7 1 3 15,-4-1-2-15,3 0 2 0,-7-3 1 0,9 1 2 16,-9 0 4-16,6-1 5 0,9-3 1 0,-11 0 2 0,7 0 5 16,-1-3 1-16,1 1-1 0,3-1 1 15,-1-1-5-15,2 1-1 0,-1-3-2 0,3 0-2 0,-2-3-3 0,-5 1-4 16,7-1-1-16,-2-2-3 0,-5 0 2 0,7 1-4 16,-6-2 0-16,-1-2 0 0,-1 3 0 0,3-3-3 0,-3-2 1 15,-3 2 1-15,-2-2-1 0,5 2 1 0,-9-3-14 16,6 0 5-16,-1 0 2 0,-1-2 6 0,-6-1-5 0,2-2 0 15,1 2-1-15,-3-1-1 0,-4-2 10 0,2 5-8 0,-2-4-4 16,0 1-3-16,0 4 1 0,0-1-4 0,-2-2 1 16,-2 3 0-16,-3 2 0 0,3 2 3 0,-2-2-1 0,-4 3-1 15,-1-2-2-15,5 2 4 0,-4 2 0 0,4 0-2 16,-7 1 0-16,5-1-1 0,-4 3 0 0,-3-2 1 16,3 2 0-16,-3-1-1 0,3 1-1 0,2 2-1 0,-3-1 1 0,-1 3-1 15,1 0 1-15,-1 2 0 0,1 1-3 0,3 1-1 16,0 4-3-16,-3-1 3 0,3 3-1 0,-11 0 0 0,9 2 1 15,-5 0 0-15,7 4 3 0,-7-2 1 0,3 0 1 0,2 0 2 16,-1 2 2-16,3-1-1 0,0 1 0 0,-1-1 2 16,5 4 0-16,2-2 0 0,-6-1 1 0,7-1 2 0,-1 2-4 15,-2-1 1-15,2 0 1 0,4 0-2 0,-2 1 1 16,2-2 4-16,0 1-2 0,2 2-2 0,-2 0 4 0,4 0-1 16,2 1 1-16,1-2 1 0,-3 2 0 0,6-1 1 0,-8-1 1 15,8-3 0-15,-3 3-5 0,1-3 1 0,4-1 2 16,-1-1 2-16,1 1-1 0,-2-1-1 0,-1 0-2 0,-3-2 2 15,0 3-1-15,0-6 3 0,-2 2-1 0,7-2 1 16,-9-1 2-16,8-2-1 0,-6 3 7 0,7-4-3 0,-9 0 7 16,8 0-3-16,-4-4 5 0,5 3-1 0,-5-2 0 15,8-1 0-15,-1-2-1 0,-3-2-2 0,6 1 2 0,-5-1-1 16,1-1-15-16,5 0 4 0,-3-1-1 0,3 3 0 0,-5 0-2 16,5-3 3-16,-3 0-3 0,3 1 0 0,-1 0 8 15,1 1-6-15,-1 1-1 0,-1 0-3 0,1-1 2 0,-3 1-3 16,3 0-1-16,1 3 1 0,-3-3 1 0,3 2-3 15,-1-1 0-15,-3 2 3 0,1-2 0 0,5 1 3 0,-5 3 4 16,-1-2 1-16,-3 2 0 0,0 0 3 0,-3 1 4 16,-3-2 0-16,6 3-3 0,-8 0-4 0,2 0-3 0,2 0-3 15,-1 0 2-15,1 3-4 0,-2-2-2 0,-2 3-5 0,-2 0 1 16,4 3 4-16,-4 0-3 0,6 0 3 0,-2 2 1 16,-2 0-1-16,3 2 1 0,1 1 6 0,-2 0-2 0,-2 0 1 15,2 2 0-15,2-1 0 0,-2-2-1 0,-1 2 0 0,1 1-1 16,2-3 0-16,-6 2 1 0,4 1-1 0,-4-4 1 15,2 3 4-15,-2-8-3 0,4 3-1 0,-4 0 4 0,0-3-2 16,0 1 1-16,0-3-1 0,0 1 2 0,0-1-5 16,0 0 3-16,0-2 3 0,0-1 0 0,0 0 3 0,0 0 5 15,6 0 7-15,-6 0 6 0,0 0 10 0,0-1 6 0,0-2 4 16,0 0 4-16,0-3 1 0,0 4-4 0,0-4-5 16,5-1-7-16,-5-2-10 0,6 0-5 0,-6-4-8 0,4 3-6 15,-2-3-7-15,2 0 1 0,2 1-3 0,1-2-2 16,-3 1 4-16,6 2 0 0,-8-2 1 0,8 2-1 15,-5 0 2-15,1-1-1 0,4 0-1 0,0 2 1 0,-3 1 2 0,3-2-3 16,-4 2-1-16,4 1 2 0,-3-3 1 0,7 1-2 16,-8 3-1-16,5 1 1 0,-5-2 10 0,6 2-3 15,-3 0-5-15,-3 1-2 0,4-1-3 0,-4 1 0 0,5-1 0 16,-5 0-3-16,4 5-13 0,-4-2 5 0,1 2 4 0,-1-2 1 16,-2 3 1-16,2 3 0 0,-2 0 3 0,2 3 1 0,-1 2-1 15,-3-1-2-15,2 2-1 0,2-2 1 0,-2 1 2 16,-2 1 1-16,2 0-3 0,3 3 1 0,-3-1 1 15,-2 4 4-15,-2 0 0 0,0 0-1 0,-2 0 2 0,2-2-2 16,0-3 2-16,0 0 0 0,2 2-2 0,-2-2 8 0,0 3-2 16,0 0-2-16,4-3-1 0,-4 1 0 0,0 0 2 0,0-3 0 15,0-1 0-15,0 1-6 0,0-1 3 0,0 2 1 16,0-2 0-16,0-2-1 0,0 0 0 0,0 0-9 0,6-3-5 16,-6 0-14-16,4 2-8 0,-4-4-16 0,4 0-15 0,-4 0-22 15,2 0-22-15,-2 0-21 0,0 0-25 0,-2-4-28 16,2 2-29-16,-4 0-27 0,4-3-24 0,4 3-29 15,-4-4-44-15,2-1-80 0,-2 0-70 0,5-1-26 0,-5 4 5 16</inkml:trace>
  <inkml:trace contextRef="#ctx0" brushRef="#br0" timeOffset="4793.88">3959 2950 35 0,'0'0'145'0,"4"0"-9"0,-4 0-11 0,6 0-12 15,-6-1-9-15,4-1-14 0,-4 1-12 0,2-2-9 0,2 1-6 16,2 0-5-16,-1 2-3 0,-3-4 1 0,-2 2-3 15,4 2-3-15,2-6-2 0,-2 3-1 0,-2 1 0 0,2-3-2 16,2 2 2-16,-1-2 2 0,-5 2 1 0,2-1 1 16,2 1-1-16,2-4-5 0,-2 2-5 0,0-1-8 0,-2-2-6 15,2 1-3-15,3 2-3 0,-1-1-4 0,-2 0-1 16,-4-2-1-16,0 1 1 0,0 0 0 0,0-2-6 0,6 2-1 0,0-1-2 16,-6 3 0-16,5-5-1 0,-5 3 0 0,0 0-1 15,0-1 1-15,0 0 1 0,0-1-2 0,0 0-2 16,0 0-1-16,0 1 0 0,-5-2-6 0,5 3 3 15,-6 0-1-15,6 0 3 0,0-1-1 0,0 2 1 0,0 0 0 16,0 0 0-16,0 2 6 0,-4 0 0 0,4-2 1 0,-2 2 0 16,2-1 2-16,0 3 3 0,0-2 0 0,0 1 1 0,0 2 0 15,0-1 0-15,0 1-1 0,0-2-1 0,-4 2-2 16,4 1-2-16,0 0-4 0,0 0-1 0,0 0-3 0,0 0-2 16,0 0 0-16,0 0-1 0,0 0-1 0,0 1 1 0,-6 2-1 15,6-2-1-15,-7 1 2 0,7-1 0 0,0 4 0 16,0-2 1-16,0 3 6 0,0 0 2 0,0 2 5 0,0-4 4 15,0 5 3-15,0 0 3 0,0 0 2 0,0 1 3 16,0-1-1-16,0 2 2 0,0-1-3 0,0 2-1 16,0-1 0-16,0-1-1 0,0 2 0 0,7-2-2 0,-7 3-2 15,6-3-3-15,-6 2-2 0,4-1 1 0,-2-1-4 0,2-1 3 16,2 1-1-16,-1-1 0 0,-3 0 1 0,8 1 1 16,-6 1 2-16,2 1 0 0,-2-4 2 0,7 3 0 0,-5-3 2 15,4 1 0-15,3-3 0 0,-3 2 1 0,0 0 0 16,1-3 3-16,1 1 1 0,-6-3 1 0,9-1 2 0,-3-1 4 15,3 2 7-15,-3-3 5 0,-6 0 7 0,9-3 4 0,-3 0 4 16,-2 0 3-16,7-3-3 0,0-1-4 0,-7-2-7 16,2 1-7-16,3-4-9 0,-5-2-8 0,7 1-7 15,-5-5-4-15,3 1-1 0,-3-1-2 0,-2-3-2 0,1-1-2 0,-1 2 1 16,-4-4-5-16,4-1-7 0,-3 0-7 0,3-2-12 16,0-1-11-16,-8 1-10 0,9 0-6 0,-7-1-8 0,-2-1 1 15,2 0 3-15,2 1 4 0,-2 1 7 0,-2 2 12 16,-2 1 10-16,5 0 8 0,-5 2 4 0,0 3 2 15,0-1 5-15,0-1 2 0,0 3 0 0,0-2 0 0,0 3 0 0,0 1-1 16,0 0 2-16,0 2-2 0,0 0 2 0,0 1 1 16,0 2 1-16,0 1-1 0,0-1 0 0,0 4-3 0,0-1 2 15,0 1 1-15,0 1-1 0,0 1-2 0,0 0 1 16,0 2 1-16,0 1-2 0,0 0 2 0,0 0 0 0,0 1 0 16,0-1-1-16,0 1 0 0,0 1-1 0,0 0 2 0,0 0 0 15,0 0 1-15,0 0-2 0,0 0 0 0,0 0 1 16,0 0 1-16,0-3 0 0,0 3 1 0,0 0 3 0,0 0 1 15,0 0 3-15,0 0 2 0,0 0 4 0,0 0 0 16,0 0 1-16,0 0-1 0,0 0-1 0,0 3-1 0,0-3-4 16,0 1-1-16,0 1-4 0,0-2-3 0,0 1-2 15,0 1-2-15,-5 0 0 0,5 0-2 0,0-1 2 0,0 1-2 16,0 3-1-16,-2-2 2 0,2 3 1 0,-4 1 3 0,4 1 2 16,-6 1 4-16,6 2 9 0,-4-1 6 0,4 1 2 15,-2 2 2-15,-2 1 2 0,-2 0 3 0,1 2 2 0,5 0-1 16,-2 1-7-16,-2-1-3 0,-2 3 1 0,2-1 5 15,-2-1-3-15,2 3-3 0,4-4-2 0,-3 2-2 16,3 2-1-16,-4-1 3 0,4-1-1 0,-6 3-4 0,6-1 0 16,0 1-1-16,0-3 1 0,0 2-1 0,0-2 1 0,0 2-3 15,0-1 1-15,0-4-2 0,6 3 1 0,-6-4-1 0,4 2-1 16,-4-1-1-16,3-2-2 0,-3 1-2 0,4-4-1 16,-4 2 0-16,6-2-2 0,-2-2 1 0,2 2 0 0,-2-3 2 15,-2 0 1-15,3 3 0 0,5-6 1 0,-8 2 0 0,8 0 2 16,-4-2-3-16,9 2 2 0,-9 1 1 0,9-4 0 15,-7 2-2-15,6-3 2 0,3 1 0 0,-5-1-2 0,3-1 1 16,1-1-4-16,5 0 1 0,-2-1 0 0,-3-1 0 16,1-1 1-16,-1 1-5 0,5-3 2 0,-5 2 0 15,1-1 0-15,-1-3 2 0,1 3-1 0,0-2 0 0,-3-1-1 0,3 3 4 16,-5-3 1-16,-2-1-2 0,5 1 0 0,-9-1-1 16,4 1 0-16,1-2-1 0,-5 2 1 0,4-2-1 0,-8-1-2 15,9 0 2-15,-7 1 1 0,-2 0-2 0,2-2-1 0,2-1 0 16,-6 1 0-16,4 1 2 0,-4 2 0 15,0-2-3-15,0 3 0 0,0 0 1 0,0-1-1 0,-4 0 0 16,4 1-1-16,-6 1-1 0,6 0 3 0,-4 3 0 0,4-2-3 16,-2 1-10-16,2 4 3 0,-4 0 2 0,4 0 0 15,-7 0-2-15,7 0-2 0,-4 0 1 0,2 0 2 0,-2 4 9 16,-6 1-2-16,8-1-3 0,-3 2 1 0,-1 2 1 0,2-1 2 16,-2 2-2-16,0-1-2 0,2-1 1 0,-3 2 2 15,3 0-1-15,4 1 0 0,-2-3 3 0,2 2-2 0,0 4 1 16,0-3 3-16,0 1-1 0,0 0-1 0,2-3 0 0,-2 1 0 15,4 0 0-15,-4 0 0 0,7 2-1 0,-7-3 1 16,4-1 0-16,-2 1 1 0,2-1 1 0,2 1 2 0,-2-4 0 16,2 3 0-16,-1-1-3 0,-3 1-1 0,2-3 0 15,6 2 1-15,-8 0 0 0,9-2-1 0,-7 0 1 16,2 1 2-16,0-2 2 0,-2-3 1 0,-2 3-1 0,9-1 1 16,-7 0 1-16,2 0 0 0,0-2 0 0,5 0 0 0,-5 0 2 15,4 0 2-15,0-2-2 0,3 0 0 0,1 0 1 16,-1-1-2-16,1 0 6 0,-1 0 1 0,-3-1 3 0,4 0-6 15,-1-1 1-15,3-4-1 0,1 3 0 0,-1-5-1 16,1 3-7-16,-1-1 1 0,-1-4-6 0,1 3 3 0,-3-2 0 0,1 2-1 16,-1-5 2-16,-3 4 1 0,2-3 6 0,-1 1 7 15,-5 1 8-15,4-1 6 0,-6 1 5 0,1 4 4 16,1-3 2-16,-6-2-3 0,2 3-4 0,-2-1-6 0,0 1-8 16,0 1-6-16,-2 0-2 0,-4 0-2 0,1 2-4 0,1 0 0 15,-2 0-2-15,2 0 2 0,2 1 0 0,-2 3-6 16,-2-1-1-16,1 1-2 0,3-2 0 0,2 4-2 0,-4-1 4 15,4 2-7-15,0 0-4 0,0 0-3 0,0 0-7 16,4 0-3-16,-4 0-3 0,2 0-2 0,3 0-4 0,1 0 5 16,-2 0 4-16,2 0 4 0,9 0 8 0,-3 2 5 15,0-2 5-15,7 0 0 0,-7 0 1 0,5-3 0 0,-7-2-2 16,11 2-2-16,-9-1 3 0,-1 2-3 0,1-4 1 16,5 4 1-16,-3 1 0 0,-4-2 0 0,3 2 1 0,-7-1-1 15,4 1-1-15,-3-2 3 0,3 2-2 0,-4 1-1 0,4 0 1 16,-3 1-2-16,3 2-1 0,0-2 4 0,-3 2-3 15,3 1-2-15,-4 1 3 0,-2-2-1 0,7 2 0 0,-7-1 0 16,-2 2 0-16,4 2-2 0,-2-1 3 0,0 2-1 0,-4 1 1 16,2 0-2-16,-2 0 0 0,4 1 1 0,-4 2 1 15,0-2 2-15,0 0-7 0,0-1 2 0,0 3 4 0,0-2 3 16,7-3 1-16,-7 4 3 0,4-2 0 0,-2-1 0 16,2 0 7-16,-4 1 0 0,6-1-3 0,0 0-2 0,-2-2 0 15,1 1-1-15,-3 0 3 0,8-2-1 0,-6-3 1 0,-2 2 2 16,9-2-4-16,-7 0 2 0,2-2-1 0,4-1 1 0,3 0-1 15,1-1-3-15,-2-2-5 0,5 0-6 0,4-2-5 16,-5 1-9-16,7-5-6 0,-6 2-15 0,3-2-12 0,-3-3-11 16,-1 0-5-16,1 2-1 0,-1-2 1 0,1-3 1 15,-1 3-1-15,1 0 6 0,4 1 6 0,-11 0 8 0,2 0 5 16,-1-1 3-16,-1 2 4 0,0 1 6 0,-3-1 4 16,-1 1 7-16,0 2 5 0,-2 0 5 0,2 0 4 0,-2 1 2 15,3 1-5-15,-3 1 7 0,-2 0 2 0,-2 1 6 0,0 0 6 16,0 0 5-16,0 1 5 0,0 1 8 15,0-1 13-15,0 2 5 0,0 0 3 0,0 0-1 0,0 0-4 0,0 0-4 16,0 0 0-16,-2 0-4 0,2 0-7 0,-4 2-9 16,4-1-7-16,-7 1-5 0,3 1 0 0,-2 0-2 15,2 0-3-15,2 3-3 0,-8 0 6 0,5 1 8 0,-1 1 10 16,0 0 6-16,0 0 4 0,-5 2 2 0,7 2 0 0,-2-2 0 16,0 2-5-16,0-1-6 0,2 1-8 0,-3-3-6 0,3 1-5 15,-2-3-4-15,6 3 2 0,-4-1 0 0,4 0 3 16,0-1-1-16,0-1-2 0,4-2 0 0,-4 1 1 15,6 0 1-15,-2-1 1 0,3-2 0 0,-3-2-2 0,-2 2 1 16,2-2 3-16,2-1 0 0,-2-1-1 0,2-2-2 0,7 0-4 16,-3-1-3-16,1 1-4 0,-1-4-9 0,2 2-8 15,-1-3-1-15,-5 1-2 0,4 1-1 0,-4-3 0 0,5 2 3 16,-7-2 2-16,0 5 5 0,-2-4 8 0,-2 1 3 0,6-1 0 16,-6 0 3-16,0 1 1 0,-6-1-2 0,6 1 0 0,-2 1 3 15,2 0 2-15,-4 0-1 0,0 0 0 0,-3-1 2 16,3 1 2-16,2 2 4 0,-2 0 1 0,-2 1 3 15,2 0-1-15,4 1 0 0,-2 1-1 0,2 0-10 0,-4 1 0 16,4 0-2-16,0 0-1 0,-7 1-7 0,7 0-3 16,0 1 2-16,-4 2-1 0,4-1 10 0,0 1-3 0,0 3 1 15,0-3 1-15,0 4 3 0,4-1-1 0,-4 1-2 0,7 2 0 16,-7 0 6-16,4-2 0 0,-2 2 0 0,2-2-2 16,2 2 2-16,0-3 2 0,-2 3 0 0,3-2 1 0,-3 0-7 15,0-1 1-15,-2-2 1 0,4 1-1 0,-2-3 3 0,1 1 1 16,-3-2 0-16,8 2 0 0,-6-3 0 0,-2 0 1 15,8 1 1-15,-3-2 2 0,1-2-2 0,4 1-1 16,-5-4-1-16,7-1 1 0,-8-1 0 0,7 0 0 0,1-4 0 16,-2-1-2-16,3 0-1 0,-3-3 2 0,-1-1-4 15,1-2-5-15,-2-3-5 0,1-2-8 0,-1 0-6 0,0-5-7 0,-3 2-5 16,3-3-5-16,-8-1 0 0,2 0 3 0,2 0 3 16,-2 3 5-16,-4-3 6 0,0 1 6 0,0 0 4 15,0 4 3-15,-4 0 0 0,4 2 2 0,-6 1 1 0,2 1 1 16,4 3-1-16,-2 4 1 0,-2 0 0 0,-2-2 0 0,1 2 0 15,3 1-3-15,-2-1 1 0,-2 1-1 0,2 0 3 16,-2 3-1-16,2-1 1 0,2 2-1 0,-3-1-1 0,-1 1 5 16,6 0 0-16,-4 3 1 0,2-2 1 0,-2 4-2 15,-2-2 2-15,2 1 0 0,1 2 0 0,-1-1 1 0,-2 1-2 16,2 0 1-16,4-1-1 0,-2 3 1 0,2-3-1 0,-4 3 0 16,4 0 0-16,-6-2 0 0,6 3 0 0,0 0 1 15,0 0 0-15,0 0 0 0,-5 0 1 0,5 0 2 0,0 0 2 16,0 0 3-16,0 0 4 0,0 0 4 0,0 0 0 15,0 0 2-15,0 0 0 0,0 0 1 0,0 0-3 0,0 0-1 16,0 0-6-16,0 3-3 0,0-2-3 0,0-1-5 0,0 1-1 16,-2 3-3-16,2-2 1 0,-4 4-2 0,4-1 3 15,0 1-2-15,0 5 3 0,0 0 3 0,0 2 3 0,0-1 2 16,0 6 2-16,0-3 7 0,0 4 4 0,0 2 2 16,0-2 3-16,0 2 2 0,0 4 2 0,0-1-1 0,0 1-2 15,0 1-2-15,0 2-2 0,4-3-3 0,-4 2-1 16,0-1-2-16,0 3-4 0,0-4 2 0,0-1-1 0,0 3-1 15,0-1 2-15,0-1 1 0,0-2-2 0,2 3 1 0,-2-3 2 16,5-3 1-16,-5 2-4 0,6 0 0 0,-6-5-2 16,4 3 2-16,-4-3-1 0,2-3-2 0,-2 0-1 0,4-1-3 15,-4 0 1-15,6-2 0 0,-6 0 0 0,4-1-2 16,-1-3 1-16,1 0 1 0,2-1 0 0,-2 0 2 0,-2-1 1 16,8 0-2-16,-3-4 1 0,3 1 1 0,4-2 0 0,-1-2-1 15,-3 1-1-15,7-4-1 0,3 0-3 0,-1-2-1 16,2-2-11-16,-5-3-10 0,1 0-12 0,-1 0-3 0,5-3-10 15,-11 0-8-15,7 2-1 0,-5-3-4 0,-1 1 7 16,-5 1 9-16,4-2 9 0,-4 4 4 0,-2-2 9 0,3 1 6 0,-7-2 6 16,4 4 4-16,-4-1 2 0,0 1-2 0,0-1 1 15,0 4 3-15,0-2-1 0,0 3 1 0,-4 0 6 16,4 3 4-16,-7-2 9 0,7 2 7 0,0-1 7 0,0 5 1 16,0-2 1-16,0-1 0 0,0 3-5 0,0 0-6 15,-4 0-8-15,4 0-7 0,0 0-7 0,0 3-4 0,0-1-4 16,0-2-1-16,0 5 1 0,0-1 0 0,-2 2-1 0,2-2 1 15,0 3 0-15,0 2 5 0,0-1-1 0,0 0 3 16,0 4-1-16,0-3 2 0,0 2 3 0,2 1 0 16,-2 1 2-16,4-3-2 0,-4 2 4 0,7-1-2 0,-3-1-1 15,2 2 0-15,-2-1 0 0,-2 0-1 0,2-1-4 16,2-2 2-16,-1 2 2 0,1-3 0 0,0 2 0 0,2-2 0 16,1 2-3-16,-1-5-5 0,-2 2-5 0,11-3-10 0,-5 1-6 15,2-2-10-15,3-2-8 0,0 0-8 0,-1-2-9 0,7-2-2 16,-3-1-3-16,3-1 2 0,-2-1-1 0,2-3 2 0,-3-1 4 15,1 0 8-15,-2-2 4 0,1-2 6 0,-3-1 9 16,-1 0 7-16,-5-2 5 0,1 3 5 0,-2-4 8 16,-3 4 2-16,3 2 5 0,-6-4 5 0,2 3 3 0,-6 1 5 15,4-1 3-15,-4 2 3 0,0 0 3 0,0 2 3 0,0 1 2 16,0 1 2-16,0 2 1 0,-4-2-3 0,4 3 0 16,0 0 1-16,0 3-2 0,0-2-6 0,0 2-4 0,0 1-4 15,0 1-3-15,0 0-4 0,0 0-4 0,0 0-7 16,4 0-3-16,-4 0 1 0,-4 1-2 0,4 1-1 0,0 2 1 15,0 0-2-15,0 2 2 0,0 1 3 0,0 1 0 16,0-1 3-16,0 2 0 0,4 2 1 0,-4-1 1 0,2 4 1 16,3-3 1-16,1 4 0 0,-2 0 2 0,-2 0-2 0,2 0 1 15,6 0 1-15,-7 0-3 0,7 0 2 0,-4-1-2 16,4-2 0-16,-1 1 1 0,3 0-2 0,-2-3 0 0,-3-1 3 16,3 1-1-16,-4 0 2 0,4-6 1 0,-3 5-1 0,3-4-1 15,-4-1 4-15,5-2-2 0,1 0-8 0,-2-2-4 16,1-2-8-16,-1 0-5 0,0-2-2 0,1-1-6 0,1-4-6 15,-6 2-3-15,9-4 2 0,-5 0 0 0,-4-2 1 0,0-1 5 16,1 1 1-16,-3 1 5 0,-4-4 3 0,0 2 2 16,0-2 3-16,-4 1 2 0,2 0 10 0,-3 0-5 15,-5 2 0-15,4-2-1 0,-4 4 0 0,-3 0 0 0,-1-1 2 16,7 2 1-16,-5 1-7 0,2 1 5 0,-1 2 1 0,1 0 1 16,0 2 1-16,-3 1 1 0,3 0 0 15,-2 1 2-15,-3 2 0 0,5 0-1 0,-3 2 0 0,-1 1-1 0,2 0 0 16,-3 1-1-16,3-1-1 0,1 1-1 0,-1 0 3 15,2-1-1-15,3 1 1 0,-3 2 1 0,0-1 2 16,6 1 0-16,1-2 0 0,-1-1 0 0,-2 1 0 0,6 3 0 0,-4-2-7 16,4 0 3-16,0 1 2 0,4-2 0 0,-4 2 3 15,6 3 1-15,-2-1 0 0,3-1-1 0,-1 0 6 0,4-1-7 16,-4 0-6-16,9-1-4 0,-9 1-5 0,7 0-6 16,-3-3-4-16,0 1-1 0,5-2-4 0,-3-1 1 0,0 5 0 15,3 0 2-15,-3-2 2 0,-1 0 2 0,3-2 1 0,-1-5-2 16,-1-2 2-16,2-1 3 0,3-1 2 0,-7 3 5 15,7-2-1-15,-5-1 3 0,9 1 1 0,-11 1 6 16,7-1 1-16,-5 0 1 0,3 0 0 0,1 2-2 0,-3-2 1 16,3 2 5-16,1 0 5 0,1-1 5 0,-5 3 3 0,3 2 3 15,-3-2 5-15,1-2 4 0,-8 3 2 0,9 1-2 0,-9 0-2 16,4 0-3-16,-4 1-1 0,5 3-4 0,-1-2-3 16,-4 0-3-16,5 3-1 0,-9-1-2 0,8 0-1 15,-6-1-4-15,-2 3 1 0,2-1-2 0,3 3-1 0,-3-3-1 16,-4-1 0-16,2 4 0 0,-2-1 0 0,4 1 0 0,-4-1 1 15,0 3 5-15,0 0-4 0,0-2 0 0,0 3 1 16,0-4-1-16,0 1 2 0,0-1-1 0,0 0 0 0,0 0-5 16,0-3 2-16,0 0-1 0,0-1-1 0,0 2 1 0,0-3-1 15,0-1 2-15,6-1 2 0,-6 0 5 0,0 0-1 16,4-1 1-16,-4-1 1 0,2-3-1 0,3 1-2 0,1-2-2 16,-2-2-2-16,2 1-2 0,-2-2 0 0,2-2 0 15,5 0-1-15,-5 1 0 0,4-2 2 0,-4-1 0 0,5 2 1 16,-5-3-1-16,4 2 0 0,-3-1 0 0,9 3 0 0,-8-1 4 15,5 3 3-15,-7-1 1 0,8-5 0 0,-7 4 4 16,5-3 3-16,-2 5 8 0,5-1 5 0,-9 2 4 0,6 0-1 16,-1-1 3-16,-5 1 0 0,8 2 2 0,-7 2-3 15,3-1-7-15,-4 2-2 0,11 0-6 0,-11 2-1 0,4 0-1 16,-4 0 1-16,5 2-4 0,-5 2 0 16,4 0-1-16,-1 2 0 0,-3-3 1 0,4 5-2 0,-4 0 1 15,7 1 0-15,-5 1 1 0,0 0 2 0,-4 2 1 0,3 0-2 16,-3-1-4-16,2-1-2 0,-2 4-1 0,-2 0-1 0,2-1-2 15,7-1-4-15,-9-1 2 0,8 2 0 0,-6 1 2 0,-4-2-5 16,6 0-15-16,-6-1-19 0,4 1-26 0,-4-2-25 16,3 0-31-16,-3-2-32 0,0 0-35 0,4 0-30 0,-4-3-27 15,6 1-28-15,-6-6-57 0,0 0-107 0,0 0-40 0,0 0-15 16</inkml:trace>
  <inkml:trace contextRef="#ctx0" brushRef="#br0" timeOffset="5372.65">6755 2196 306 0,'-2'-3'322'0,"2"1"-88"0,0 0-76 15,0 0-56-15,0 2-34 0,0 0-22 0,0 0-18 0,0 0-18 16,0 0-20-16,0 0-21 0,0 2-21 0,0 0-23 15,-4 0-29-15,4-2-31 0,0 0-40 0,4 3-60 0,-2-1-53 16</inkml:trace>
  <inkml:trace contextRef="#ctx0" brushRef="#br0" timeOffset="5908.62">6205 2210 134 0,'-4'2'276'15,"4"3"-54"-15,0-3-43 0,0 3-37 0,0 2-22 0,4-3-16 16,-4 0-12-16,7-1-6 0,-3-3-1 0,0 1-4 16,-2 1 1-16,8 2 3 0,-3-1 4 0,3 2 4 0,2-2 4 15,7 1 1-15,-3-1 1 0,3 1-1 0,-2-2-1 0,7 2-4 16,-5-2-1-16,8-1-6 0,-4 0-5 0,3-1-5 16,1 0-6-16,-2 0-7 0,0-1-15 0,0 0-6 15,-2-1-7-15,-1-1-7 0,3 2-7 0,-8-1-6 0,-1 0-4 16,1 0-5-16,-5-1 6 0,-2 2-4 0,1-4-6 0,1 3-8 15,-2-2-14-15,-5 3-20 0,1-1-24 0,0 1-26 0,-6 1-31 16,4-3-35-16,-4 3-31 0,0-2-34 0,0 1-35 16,0 1-48-16,-4-3-85 0,-6 0-58 0,-3 2-22 15</inkml:trace>
  <inkml:trace contextRef="#ctx0" brushRef="#br0" timeOffset="6758.86">4399 2404 37 0,'0'0'190'0,"0"0"-16"0,0 0-15 0,0 0-20 0,0 0-19 16,0 0-18-16,0 0-15 0,0 0-13 0,0 0-10 15,0 0-6-15,0 0-6 0,0 0 0 0,4 0 1 16,-4 0 3-16,2 0 4 0,-2 0 6 0,8 0 10 0,-8 0 8 15,2 0 7-15,-2 0 8 0,5-3 7 0,1 3 6 16,-2 0 4-16,-2 3 2 0,2-2-2 0,6 1-2 0,-3-2-5 16,3 0-7-16,2 0-7 0,-1 0-9 0,5 0-12 0,1 0-10 15,3 0-10-15,-1 0-9 0,2 0-7 0,6 0-6 16,-5 0-7-16,3 0-3 0,-2 0-3 0,0-2-3 16,-3 1-5-16,3-2-2 0,-2 2-3 0,-5 1 4 0,1 0-6 15,-5 0-10-15,3 0-15 0,-9 0-22 0,4 0-23 0,-4 0-34 16,1 0-33-16,-3 0-38 0,2 0-32 0,-2 0-27 0,-4 0-21 15,0 0-24-15,0 0-43 0,-4-1-89 0,-6-2-44 16,1 1-11-16</inkml:trace>
  <inkml:trace contextRef="#ctx0" brushRef="#br0" timeOffset="7042.05">3973 2217 170 0,'-4'-5'405'0,"-2"-1"-96"0,6 2-101 16,-4 0-82-16,4 3-53 0,0 0-34 0,0-2-23 0,0 3-18 16,0 0-19-16,0 0-15 0,4 3-22 0,2-2-23 15,-2 4-35-15,-2-5-53 0,2 2-90 0,7 0-57 16</inkml:trace>
  <inkml:trace contextRef="#ctx0" brushRef="#br0" timeOffset="8396.74">8992 2648 338 0,'0'0'368'0,"-6"0"-75"0,6-1-63 0,0 1-46 0,0-4-33 15,0 4-21-15,0 0-17 0,0 0-10 0,0 0-12 16,0 0-13-16,0 0-13 0,0 0-13 0,0 0-13 0,0 0-7 15,0 0-8-15,0 0-4 0,0 0-2 0,0 0-2 16,0 0-1-16,0 0 4 0,0 0 3 0,0 0 4 0,0 0 7 16,0 0 7-16,0 0 12 0,0 0 11 0,0 0 10 0,0 0 9 15,6 0 8-15,-6-1 6 0,0-2 2 0,6-2 0 16,-6 1-7-16,4-2-12 0,-4-2-9 0,4-1-13 0,-4-1-12 16,3 0-11-16,1-1-7 0,2-3-5 0,-2 0-3 0,-2-1 0 15,2 0-4-15,2-2 1 0,1 1 1 0,-3-4-2 16,6 1-1-16,-8-1-3 0,8-1-2 0,-5 2-1 0,1-1 2 15,0 0-4-15,4-1-1 0,-6-1 0 0,-1 3 0 16,1-2-2-16,2 1 0 0,-2 2-1 0,-2-1-1 16,2-1 2-16,-4 0 0 0,6 2-3 0,-6-1 1 0,5 2 1 0,-5 0-1 15,0 2 1-15,0 2-2 0,0-2 1 0,0 0 10 16,0 0-3-16,0-2-4 0,0 2-1 0,0 0-2 16,0 0-1-16,-5 2 1 0,5 0-1 0,-6 2-13 0,6 0 3 15,-4 3 3-15,4-1 2 0,-2 0 1 0,-2 1 0 0,-2 1-2 16,2-1 2-16,1 2 2 0,-7 0 3 0,6 0 0 0,-2 2-3 15,2 0-9-15,2 1 7 0,-3-1 0 0,-1 1 2 16,0 0 2-16,2-2-1 0,-2 3 0 0,2-2 1 16,2 3 8-16,2 0-5 0,-5 1 0 0,5 0-3 0,-6 0-5 15,2 0-3-15,2 1-1 0,2 0 1 0,-4 3-1 0,-2 0 2 16,2 2 3-16,1 1 2 0,-1 0 3 0,0 3 6 0,-2 2 3 16,0 0 1-16,2 2 5 0,-3 1 1 0,1 2 2 15,2 2 1-15,2-2 1 0,2 5 2 0,-4 1 3 16,4 0-4-16,-6 1 5 0,6 0 2 0,-4-2 3 0,4 4 4 15,-3 1-2-15,3-1-2 0,-4 2 0 0,4 1 1 0,0-3-4 16,4 3-4-16,-4-2-5 0,3 2-3 0,1-4 1 16,2-1 1-16,-2-1-2 0,2 2 2 0,0 0-3 0,1-2 0 15,3-1 1-15,0-2-1 0,1-1-3 0,-1 1 1 16,-4-3-1-16,7-2 2 0,-3-2 0 0,-4-2-2 0,4-2 1 16,-3-1 0-16,3-2 0 0,0-1 0 0,-3-2-3 0,3 1-2 15,-4-1-3-15,-2-1-3 0,7-1-16 0,-9-1-23 16,8 0-32-16,-2-1-47 0,-2-1-56 0,5-2-60 0,-5 0-56 15,0-1-53-15,0 3-41 0,3-4-50 0,-1-1-70 0,-4 3-50 16,2-2-19-16,-2 1 18 0</inkml:trace>
  <inkml:trace contextRef="#ctx0" brushRef="#br0" timeOffset="8875.12">8756 2301 230 0,'2'2'288'0,"3"-2"-57"0,1 3-42 16,-2-2-28-16,2 2-14 0,4-3-8 0,3 2-5 0,-3-1-7 15,11 4-4-15,-5-2-9 0,3 1-6 0,2-1-6 16,1 0-7-16,-1 0-6 0,6-2-6 0,-6 3 0 16,1-3-5-16,-1 1 2 0,-2 0 0 0,1 2-6 0,-3-3-1 15,6 2-3-15,-7 0-4 0,-1-2-7 0,1-1-9 0,-6-1-8 16,7 1-9-16,-5 0-7 0,-1-3-8 0,-1 2-7 16,-4-1-4-16,5 1-4 0,-5 1 1 0,4 0-4 0,-6 0-9 15,2 0-14-15,1 0-24 0,-1 1-25 0,-6 1-27 0,4-2-33 16,0 4-29-16,-2-3-28 0,2 3-21 0,3-2-17 0,-3-4-14 15,-2 0-25-15,8-1-56 0,-4-1-51 0,5 1-41 16,-5 1-13-16</inkml:trace>
  <inkml:trace contextRef="#ctx0" brushRef="#br0" timeOffset="9392.24">9709 2028 132 0,'0'-1'488'0,"0"-1"-55"16,0-1-85-16,0 1-70 0,0 2-52 0,0-1-31 15,0 1-24-15,0 0-20 0,0 0-19 0,2 0-22 0,-2 0-23 16,4 0-23-16,-4 0-23 0,7 1-19 0,-7 4-11 0,0-2-8 16,4 1-7-16,-4-1-14 0,4 2-15 0,-4-2-20 15,2 3-24-15,4 1-25 0,-2 1-27 0,0-1-30 16,-1 1-28-16,1 0-22 0,2 0-25 0,-2 2-45 0,-2-1-88 15,2 1-49-15,-4-1-19 0</inkml:trace>
  <inkml:trace contextRef="#ctx0" brushRef="#br0" timeOffset="9843.04">9629 2706 406 0,'0'0'368'0,"0"0"-77"0,0 0-60 0,0 0-39 15,0 0-24-15,0 0-13 0,0 0-9 0,0 0-9 16,4 0-12-16,-4 0-15 0,0 0-18 0,0 0-17 0,0 0-18 16,0 0-15-16,0 0-14 0,2 0-8 0,-2 0-8 0,4 2-2 15,-4 0-3-15,6 0-5 0,-2-1-5 0,-2 2-11 16,-2-2-12-16,5 1-17 0,-5 2-14 0,6-3-22 0,-6-1-24 16,4 0-23-16,-4 1-19 0,4 1-17 0,-4 1-16 15,0-2-14-15,0-1-38 0,0 0-79 0,2-1-63 0,4-2-26 16</inkml:trace>
  <inkml:trace contextRef="#ctx0" brushRef="#br0" timeOffset="19420.05">4223 3867 53 0,'0'0'74'16,"0"0"-8"-16,0 0-6 0,0 0-5 0,0-2-4 0,0 2-4 15,0 0-2-15,0 0-3 0,2 2 0 0,-2-2 0 16,0 2 1-16,0 1 2 0,0-3 2 0,6 2 0 0,-6 0 4 16,5-2 1-16,-5 0 4 0,6 0 3 0,-6 0 0 0,4 0 0 15,-4 0 2-15,0 2 1 0,0 0 1 0,0-2-5 16,0 0 1-16,0 0-2 0,0-2-1 0,0 2-3 0,4 0-4 15,-4 0-3-15,0 0-4 0,0 0 1 0,0-2-4 16,0 2-6-16,0 0 0 0,0-2-4 0,0 0-3 0,0-1 0 16,0 1-4-16,0 2-3 0,0-2-1 0,0-2-1 15,0 3-1-15,0 0 2 0,0-4 3 0,0 2 1 0,0-1 2 16,0 1 4-16,0 0 5 0,-4-2 0 0,4 2 5 16,-4 0 4-16,-2 2 2 0,1-2-1 0,-1-2 1 0,4 2 1 15,-8-2 3-15,4 1 4 0,-3 1-3 0,-1-1-1 0,-2 1 0 16,5-2 5-16,-7 3-1 0,-3 2-6 0,5 0-5 15,-5 0-2-15,1 2-5 0,-1 0-4 0,1 1-3 0,-5 0 1 16,5 3 0-16,-1 1-1 0,3 1 2 0,-3 2-3 16,-6 1 3-16,7-1-2 0,-1 3 2 0,1 2-2 0,1-1 6 15,-1 2 3-15,3 0 1 0,-1 5 1 0,1-6 1 0,3 5 5 16,-2 2 4-16,1 1 1 0,5 2 0 0,-4 2-3 16,-1-1-2-16,7 2-1 0,2 1 0 0,-2 0-3 0,-2 2-5 15,2-3-5-15,4 2-3 0,0 0-3 0,0 0-1 16,0 0-1-16,0 2-3 0,4-2-2 0,-4 2-3 0,6-1 0 15,-2-2-5-15,2-3 3 0,5 3-1 0,-1-3-1 16,3 0 3-16,-7-1-1 0,4-3 1 0,-4-1-2 0,9-3 1 16,-9-1-4-16,6 0-1 0,3-5 0 0,-5-2-3 0,3 1 0 15,-3-1-2-15,2-2 2 0,3 0 0 0,-5-2 5 16,3-3-2-16,7 1 0 0,-3-2-1 0,-1-2 1 0,5-2 0 16,-2-2-4-16,1 0-6 0,1-5-14 0,-2 0-6 15,1-4-7-15,7 1-9 0,-4-4-15 0,2-1-18 0,-7 0-19 16,9-3-14-16,-6 1-14 0,6-5-16 0,-5 0-15 0,1-2-10 15,-2 0-6-15,6-2 2 0,-5 3 13 0,1-2 7 16,-2 3 13-16,-1-1 13 0,3 3 14 0,0 1 13 16,-2 3 15-16,-5 0 11 0,-6 3 7 0,11 2 9 0,-8 2 9 0,-3 1 8 15,0 0 7-15,3-1 6 0,-7 2 3 0,4 2 6 16,-4-1 1-16,-2 4 3 0,7-1 2 0,-1 2 3 0,-8-1 5 16,2 0 5-16,-4-1 5 0,7 2 5 0,-7 0 9 0,0 3 6 15,0-2 5-15,-7 0 3 0,7 2 2 0,-4-3-2 16,2 3-3-16,-8-1-2 0,-1 1-4 0,5 1-2 15,-4-1 1-15,0 3 3 0,-1 1 3 0,-1 2 8 0,2 3 8 16,-3 0 7-16,-1 1 9 0,1-1 9 0,-1 0 8 0,1 2 6 16,3 2 5-16,-2-3 6 0,-3 3 6 0,3 1 0 0,-3-2-6 15,9 1-10-15,-4 1-14 0,4-2-10 0,-5-1-5 16,7 2-14-16,2 2-15 0,-2 1-7 0,-2-3-7 16,2 2 0-16,4-1-1 0,-2-1-5 0,2-2-5 0,0 2-1 15,2-1-2-15,-2-2-1 0,4 3-1 0,2-2-1 16,-2 0 2-16,2-1 3 0,5-1-2 0,-5-2-2 0,4 1 1 15,-4-2 0-15,9-1 1 0,-3-1-2 0,5-1-5 0,-1-1-2 16,1-2-6-16,-1-2-4 0,9-1-6 0,-8-1-8 16,1-1-5-16,-1-2-1 0,-1-3-2 0,-1 0 3 0,1-1 2 15,-3-1 2-15,-3 0 5 0,-4-1-4 0,5-1 10 0,-3-1 4 16,-6 1 5-16,-2 2 3 0,0-2 1 0,0 1 2 16,0 1 4-16,0 0 16 0,0 1-2 0,-2 0 6 0,2 1 1 15,-4 1 5-15,4 1 4 0,0 1 6 0,0 1-1 16,0 1-1-16,0 1 11 0,0-1-10 0,0 4-5 15,0-1-8-15,0 2-6 0,0 0-6 0,0 0-7 0,0 0-4 16,4 2-15-16,-4 2 1 0,2-1 2 0,-2 4 2 0,4-2 2 16,2 0 2-16,-2 3 1 0,3-2 2 0,-5 5 4 15,8-1 5-15,-6 0 1 0,2 3 0 0,1-3 4 0,1-1 0 16,-6 0-1-16,8 2-1 0,-6-4-3 0,3 1-2 0,-1-1 2 16,0-2-3-16,-2 0-3 0,6-3 0 0,1 3 2 0,-9-4 2 15,8 1 0-15,-4-2 2 0,9-2-3 0,-3-2 0 16,-1 0 1-16,1-2 0 0,9-4-1 0,-11 0 0 15,7-3-3-15,-1-3-2 0,1 0-1 0,3-6-6 0,-7 0-9 0,3-2-5 16,-5-5-8-16,3 1-8 0,-2-3-1 0,-1 2-4 16,-1-2-4-16,-4 4 2 0,-2-3 5 0,-1 4 2 15,-3-2 7-15,0 4 6 0,-3 2 5 0,3-1 2 0,-4 2 2 16,-2 1 2-16,2 0 2 0,4 4 2 0,-6 0-1 0,2 0 0 16,2 3-1-16,-3 0 2 0,-1 1 1 15,2 0 6-15,2 2-1 0,-2 2 0 0,-2 1 1 0,6 0 0 0,-4 3-3 16,4 0 1-16,-2 2 0 0,-3 0-1 0,1 2 0 15,-2 0 1-15,4 0-4 0,2 2 0 0,0 0 2 0,-4 2-1 16,4 1 1-16,-4 2 0 0,-2 5 5 0,1-3 7 0,3 5 9 16,-4 2 5-16,2-2 5 0,-2 0 1 15,2 4 3-15,2-1 6 0,2 3 0 0,-5 1-4 0,5-1-4 0,0 1 2 16,0 0 3-16,0 1 4 0,0 0 2 0,5 2-3 16,-3-1 6-16,2 1 3 0,2-4-1 0,-2-1-1 0,4 1-4 15,-3 1 0-15,5 0 0 0,-6 0 0 0,4-2-5 0,-4-3-6 16,3 2 0-16,-3-4-4 0,6 0-4 0,-8-1-3 15,8-2-5-15,-5 0-4 0,-3-1-2 0,2-1-2 0,2-2 1 16,-2 2-2-16,2-3 3 0,1-2 1 0,-3 0-2 16,6-2 0-16,-4-2 2 0,5 0 0 0,-5-2-1 0,6-2-1 15,5 0-5-15,3-5-7 0,-3 2-8 0,4-2-9 0,-5-3-14 16,1-2-11-16,5 2-9 0,-5-3-13 0,4 0-13 16,-5 0-7-16,1 0-5 0,-3 0-3 0,-1 1 0 0,-3 1-3 15,2 0-16-15,3 1-7 0,-9 2-3 0,4-4-2 0,1 4-1 16,-9-2-5-16,8 0-3 0,-6 2-1 15,2 0 15-15,1-1 11 0,-3-1 9 0,-2 3 7 0,2-1 6 16,2 0 8-16,-2 4 7 0,-4-2 8 0,2 0 6 0,2 0 2 16,3 1 1-16,-3 2 1 0,0-1 2 0,-2 0 4 0,2 2 4 15,2-2 1-15,5 1 13 0,-9 2 0 0,8-1 7 16,-2 0 5-16,-2 0 4 0,5 1 6 0,-5-1 4 0,0 2 4 16,0 0 0-16,-1 0 12 0,1-1 11 0,-2 1 10 0,-4 0 12 15,2-1 10-15,-2 2 10 0,-2 1 9 0,2 0 6 16,-4 0-1-16,-2-2 1 0,1 0-1 0,3 0-2 0,-8 0 1 15,4 2-1-15,-5 0 0 0,5 0 2 0,-8 2-1 16,8 0 1-16,-11 2-2 0,11 0-2 0,-9 0 0 0,9 3 0 16,-4 1-3-16,0-1-2 0,-1 2-1 0,-1 3 6 15,6-2 8-15,-9 5 4 0,5 0 11 0,4 0-7 0,-5 2-4 16,5 3 1-16,0-2-2 0,0-2-10 0,2 5-13 0,-3-3-8 16,3 3-18-16,4 1-3 0,-2-5-2 0,2 1 5 15,0 2-8-15,2-1-5 0,2 0-2 0,3-2-2 0,-3-1-3 16,-2-1-2-16,-2 0-1 0,4-2-12 0,2 1 2 15,-2-4 4-15,-2 0 2 0,2-3-3 0,7 4 3 0,-9-4 0 16,8-3 1-16,-4 2 0 0,9 0-1 0,-3-3-3 0,3-2 0 16,-3-1-2-16,5 0-5 0,3-1-6 0,3-2-12 15,-2-3-7-15,1-1-7 0,-1 0-9 0,6-1-8 16,-4 0-1-16,-1-1-1 0,3 1 2 0,-6-1 3 0,2-4 5 16,-5 4 1-16,1-3 5 0,-1 2 0 0,1-2 5 0,-7 1 2 15,4 0 4-15,-7 0 4 0,3 3 4 0,-4-3 5 0,5-1 3 16,-1 0 7-16,-8 2 0 0,2-2 3 0,2 4-1 15,-2-2 5-15,-4 0 3 0,3 4 6 0,-3-3 7 16,0 2 7-16,0 1 9 0,0 1 6 0,0-1 9 0,-3 0 3 16,3 3 2-16,0-1 0 0,0 2-3 0,0 1-4 0,0-2-8 15,-4 1-8-15,4 2-7 0,-6 0-8 0,6 2-5 0,-4 1-7 16,4 0-4-16,-2 1-1 0,2 1-2 0,0 1 3 16,0 1 0-16,-8 2 1 0,8 0 2 0,-2 3 2 0,2 0 4 15,0-2 0-15,0 3 3 0,0 2 0 0,0 0-1 16,2-3 0-16,6 2-3 0,-6-1 1 0,8 1-4 0,-6 2 1 15,-1-3-1-15,1 0-4 0,6 0 0 0,-8 0 2 16,8-1 4-16,-3-5-1 0,3 3-1 0,0-2 0 0,1-1 0 16,1-1 3-16,2-1 0 0,-1-1-2 0,-3-2-5 0,7-2-6 15,-3-2-3-15,5 1-8 0,-9-5-10 0,7-2-10 16,-1 1-2-16,-1-4-9 0,-3 2-7 0,3-1-2 0,-3 0 1 16,-2-4 4-16,1 1 10 0,-5-2 6 0,4 0 3 15,-4 3 7-15,5-2 9 0,-9 1 9 0,2 2 7 0,-4 0 5 16,6-1 3-16,-6 0 5 0,0 4 5 0,0-3 9 0,0 3 5 15,0 1 3-15,0 0 0 0,0 1 2 0,0-1 3 16,0 4-2-16,0-2-1 0,0 4-3 0,4-4-6 0,-4 4-1 16,0-1-6-16,6 1-5 0,-6 1-3 0,0 0-4 15,0 1-6-15,0 1-6 0,0 2 3 0,0-1-11 16,0 3 6-16,0 0 5 0,5 3 5 0,-5-2 0 0,2 0 7 0,2 1 2 16,2 3-2-16,-2-3 7 0,-2 1-3 0,2 2-4 15,7-2-7-15,-9 3 0 0,8-3-2 0,-2 0 0 16,5 1 2-16,-7-2 1 0,10 2 0 0,-9 0 0 0,3-3-2 15,0-2 3-15,1 1 0 0,-1-2-1 0,0-1-2 16,3-1-3-16,-3-2 0 0,0 0 4 0,3-2-1 0,1-1-7 16,-1-4-8-16,3-1-5 0,1 0-7 0,-3-5-4 0,3 0-6 15,-5 0-9-15,5-3-10 0,-7-1 0 0,5-2-4 16,-3-5-9-16,-2 2-5 0,-4-5-5 0,5 2-3 0,-5-5 0 16,-2 6 0-16,2-6 0 0,-2 1 8 0,-4-2 8 0,0 4 11 15,-4-1 10-15,4 2 9 0,-6 0 8 0,2 1 9 16,2 3 7-16,-6-1 4 0,1 5 5 0,1-1 5 0,2 1 5 15,-6 3 8-15,4 0 5 0,-1 0 7 0,3 5 7 16,-2 0 7-16,4-1 5 0,-2 4 5 0,0 2-2 0,4-1-1 16,0 2-4-16,0 1-5 0,0 0-7 0,0 1-7 0,0 1-8 15,-6 1-11-15,6 0-4 0,0 1-5 0,-5 5-2 16,5 1-2-16,0 3 3 0,0 1 7 0,0 5 7 0,-2-1 7 16,2 2 7-16,-4 0 6 0,-2 3 1 0,6 1 8 15,6-2 5-15,-2 4 5 0,-2 0 0 0,3 1-1 0,1 4-3 16,-2-2 0-16,2-2-2 0,0 0-9 0,3 2-7 0,-7-3-8 15,8 2-6-15,-4-2-6 0,0-3 0 0,-2 0-6 16,7-1 1-16,-7-2 1 0,2-2-1 0,0 0-3 0,-2-1-1 16,-1-3 5-16,1-1-5 0,2 1 3 0,-2-4-2 0,-2 1-2 15,2-2-3-15,2-3-4 0,-1-1-8 0,1 0-13 16,0-2-11-16,4-2-17 0,-4-1-17 0,9-1-18 16,-3-2-17-16,-1 0-18 0,1-1-16 0,9-4-8 0,-5 1-7 15,5-3-6-15,-4 1-2 0,3-4 1 0,3 1 6 16,-2-1 14-16,-3 3 16 0,-1 2 11 0,8 0 14 0,-9 3 14 0,1-1 12 15,-1 2 16-15,1-2 13 0,-1 2 9 0,-3 1 5 16,3 0 10-16,-1 2 6 0,-9-2 9 0,8-1 10 16,-5 4 8-16,-5 0 10 0,0-1 6 0,2 0 7 0,-4 1 4 15,2-2 7-15,-4 1 4 0,0-2-1 0,0 1 4 0,-4 1 1 16,4 0 0-16,-2 1 9 0,2-1-3 0,-6 2-1 16,2 2-5-16,0 0-4 0,-3 2-4 0,1 0-1 0,-4 1-1 15,4 3-8-15,-5 0 5 0,5 3 10 0,-4 0 7 16,4-1 9-16,-5 5 5 0,1-2 1 0,4 3 2 0,-5 2 2 15,5-2-3-15,2-1-8 0,-6 3-6 0,8-1-6 0,-3 0-1 16,-1 2-3-16,2-1-6 0,2 1-5 0,-2 0-4 16,-2-2-2-16,6 1-4 0,0-4-3 0,0 2-7 15,0-1-5-15,0-2-3 0,6 0-1 0,-2 0-1 0,-2-3 0 16,2 0-1-16,2-1-3 0,-1-2-8 0,1 1-7 0,4-4-10 16,-4-2-10-16,5 0-14 0,1-2-11 0,3 0-11 15,-3-4-9-15,-2-3-3 0,3 0-3 0,1 1-2 0,-1-5 5 16,1 0 7-16,-8 0 4 0,7-2 9 0,-3 1 9 0,-6-2 7 15,0 1 11-15,-2 2 9 0,2 0 10 0,-4 1 6 16,0-1 12-16,-4 2 11 0,4 2 8 0,-2-1 11 0,2 2 6 16,-4 1 7-16,4-1 7 0,-4 1 4 0,4 1 1 15,0 1-2-15,0 0 0 0,0 4-7 0,-6-1-8 0,6 2-6 16,0 0-7-16,0 2-8 0,0-1-6 0,0 4-4 0,6 0-2 16,-6 3 3-16,4 2 1 0,0 0 5 0,-2 2 3 0,9-1 3 15,-7 2 4-15,2 2 0 0,4-3 4 0,-3 1 1 16,5 0 0-16,-4-1-2 0,5 3-3 0,-3-4-2 15,2 0-3-15,3 0-3 0,-3-1-5 0,-1-1-7 0,5 0 0 16,-6-1-1-16,1-3 0 0,1 0 0 0,-6-5-3 0,9-3-7 16,-3 0-9-16,3-3-6 0,-3-2-16 0,-2 1-8 15,5-2-4-15,-3-6-10 0,-1 1-7 0,-1-3-2 0,2 1 1 16,-1-5-1-16,-7-2 7 0,2-1 0 0,0-2-3 16,-6-2 2-16,4 2 8 0,-4-6 4 0,0 4 5 0,-4-6 4 15,4 3 7-15,-6-1 5 0,6 1 3 0,0 1 4 0,-4 0 2 16,4 3 3-16,-2 0 3 0,-2 1 4 0,0 0 4 15,-3 1 4-15,7 2 4 0,-6 1 6 0,6 2 5 16,0 0 4-16,0 4 5 0,0-1 5 0,6 2 1 0,-6 0 4 16,0 1 1-16,7 2-1 0,-7 2 0 0,0 3-2 0,0-2-3 15,0 3-3-15,0 2-2 0,0-2-3 0,0 2-3 0,0 2-2 16,-7 1-4-16,7 1-3 0,0 0-4 0,0 0 1 16,0 0-6-16,-6 1-1 0,6 4-3 0,-4-3 1 15,4 4-2-15,-2 2 2 0,-2-1 3 0,-2 3 1 0,2 3 6 16,1 1 8-16,-1 1 6 0,4 1 3 0,-6 3 2 15,6 2 4-15,-4 1 2 0,4 1 0 0,0 1 3 0,4 0-4 16,2 4-2-16,-2-3 0 0,-1 2 3 0,1-1-3 0,6 0-1 16,-4 1 0-16,7 1-3 0,-5 0-1 0,-2 0-3 15,4 0 0-15,3-1-4 0,-7-2 1 0,4 0-4 0,1-1-1 16,-1-4-3-16,0 1-3 0,-3-3 1 0,3-2-3 0,-4 2 1 16,4-1-4-16,-3-3 1 0,5-1-1 0,-2 1 3 15,1-2 0-15,5-3 1 0,1 0-1 0,-1-1 0 0,5-2 1 16,0 1 0-16,1-1-1 0,1-2-1 0,4-3-4 0,4-2-7 15,-2-3-2-15,-2-1-4 0,6-1-12 0,0-1-11 16,-6-2-12-16,10 0-11 0,-10-2-8 0,2-2-3 0,2-2-4 16,-2-2-3-16,-2-1 2 0,-7 0 7 0,3 0 8 15,-2-2 11-15,-5-2 11 0,-5 6 6 0,1-5 8 0,5 3 6 16,-9 0 9-16,-2-2 3 0,4 2 4 0,-8-1 2 0,-2 2 5 16,0 0 7-16,0 2 11 0,-2 1 6 0,2-1 5 15,-4 5 5-15,-2-1 8 0,2 2 10 0,2 1 8 0,-2 1 5 16,0 0 0-16,-3 3-4 0,7-2 5 0,-2 1-1 15,-6 1-5-15,6 2-11 0,-2 2-10 0,4 0-13 16,-6 0-8-16,1 2-2 0,3 2-9 0,-8 2 4 0,6 3 5 16,-2 3 10-16,2 0 5 0,-7 3 7 0,9 3 3 0,-2-1 5 15,-2 0 1-15,2 1-3 0,4 1-5 0,-2 2-7 16,2-1-3-16,-4 0-3 0,4 4-3 0,4-1-2 0,-2-3-4 16,8 0 4-16,-4 1-5 0,9 0-2 0,-5-1-4 0,2-1-1 15,5 0-1-15,0-3-2 0,-3 1 0 0,3-5-6 0,-1 2 2 16,1-3-1-16,5-1-2 0,-5-3-4 0,4-2-11 15,-5-1-14-15,1-2-18 0,3-2-29 0,-3-2-38 16,-1-2-40-16,1-1-40 0,-1-2-42 0,-1-3-31 0,-3-1-30 16,-1-3-24-16,-1 0-28 0,-4-4-44 0,5 2-74 0,-5-1-41 15,0-1 0-15</inkml:trace>
  <inkml:trace contextRef="#ctx0" brushRef="#br0" timeOffset="20170.18">7299 4026 10 0,'-6'3'170'0,"2"-1"-14"0,-3 1-11 16,3-1-11-16,4-1-9 0,-2 0-9 0,2 3-9 0,0-3-7 0,0 0-4 15,0-1-4-15,2 3-2 0,-2-1 0 0,4-1 1 16,7 2-1-16,-5-3 2 0,4 4-1 0,-3-2-3 16,9-1-2-16,-10 2-4 0,9-3-5 0,-3 0-7 0,-2 0-9 15,7 0-6-15,0 0-8 0,-7 0-7 0,2-3-5 0,-1 2-7 16,-1-1-5-16,0-1-6 0,-3 2-5 0,3-2-5 15,-4 3-3-15,4-1-9 0,-3-1-14 0,1-1-21 0,-6 1-29 16,8-3-31-16,-4 4-34 0,5-4-38 0,-1 0-38 16,0 0-55-16,3-2-82 0,-7 3-63 0,9-2-33 0</inkml:trace>
  <inkml:trace contextRef="#ctx0" brushRef="#br0" timeOffset="21354.18">9829 3859 272 0,'-4'-8'366'0,"-2"1"-68"0,2-1-62 16,2 1-45-16,-9-1-34 0,7 0-19 0,-2 1-18 0,0 0-15 16,-5-1-14-16,7 1-15 0,-2 2-18 0,-4-2-14 15,4 0-12-15,-5 1-8 0,5 0-8 0,-6 3-6 16,1 0-1-16,-3 2-3 0,1 1-1 0,3 1 0 0,0 4 1 15,-3-2-2-15,7 3 2 0,-2 0 5 0,0 1 6 0,-1 3 6 16,-3 0 5-16,6 4 5 0,-5-1 7 0,5 2 7 0,-8 0 5 16,7 1-2-16,-7 5-1 0,8-3-2 0,-5 0-1 15,5 3 1-15,-4-2-5 0,0 1-2 0,3 1-3 16,-3 0 1-16,8-3-1 0,-8 2-2 0,6-1-1 0,1-1-1 16,3 1 0-16,-4-3 2 0,4 1 0 0,-6 2-4 0,6-4-2 15,0 1-1-15,6-4-4 0,-6 2-2 0,4-1-6 16,-4-3-5-16,3 1 0 0,1-1-1 0,6-1-3 0,-8-2 0 15,8 1 0-15,-5-2 0 0,1-2 3 0,0 1 1 16,4-4-2-16,-6 1 3 0,3-2 0 0,5 0 0 0,-2-2 0 16,1-1-2-16,3-1 1 0,3 1-4 0,-5-3-1 0,5 0-1 15,-3-2 1-15,3 1-3 0,-5-1 0 0,-2-2 1 16,3 2-4-16,1-1 1 0,-1-4 2 0,1-2-1 0,-1 0-2 16,-3 0 0-16,0-1 0 0,3-3 1 0,-3 0 2 15,0 1-2-15,1-3 0 0,1 0 0 0,-4-1-1 16,-6-2-1-16,9 3-1 0,-7-4 1 0,2 5-9 0,0-3 4 0,-2 1 3 15,-2-1 1-15,3 1 0 0,1-1 0 0,0 0 1 16,-6 2-1-16,4 2 9 0,-4-3-2 0,0 0-2 0,0 5-2 16,0-2 2-16,0-3 1 0,0 7-2 0,0-5-1 0,0 1-1 15,-4 1 2-15,4 1-1 0,0-1-2 0,0 1-3 16,0 1-2-16,-6-2 2 0,6 4 2 0,-6 0-2 16,6-2 1-16,0 1 2 0,0 0-1 0,0 3 3 0,0-1-7 15,0-2 2-15,0 4 2 0,0 0 2 0,0 2-1 0,-5 1 2 16,5-1 5-16,-2 2 5 0,2-1 15 0,-4 2 2 15,4 0 5-15,-6 3 3 0,6-2 3 0,0 4-1 0,0 0 0 16,0-1-11-16,0-1-3 0,-4 2-7 0,4 1-5 16,-2 0-7-16,2 1-5 0,-4 2-4 0,4 0-2 0,-4 3 6 15,4-1-3-15,-7 2-2 0,5 4 1 0,-2-1 1 0,0 2 2 16,-2 3 2-16,2 2 3 0,2 1 6 0,-3 2 4 16,-1-1 6-16,2 5 2 0,2-2 3 0,2 3 5 0,-4-1 3 15,4 2 5-15,0 2 1 0,0-2 5 0,0 1 4 16,4 0 4-16,-4 1 3 0,0-2 1 0,0 2 0 0,0-3-3 15,0 2 0-15,0-2-5 0,0 2-5 0,0-1-6 0,0-3-3 16,0 1-1-16,2-2-4 0,2 2-3 0,-4 0-6 16,6-2-4-16,-1 1-3 0,-3-3-2 0,8-1-2 0,-6 1-5 15,2-4-2-15,5 0-1 0,-7-4-1 0,2 0-7 16,0 3-12-16,0-5-16 0,-1-1-18 0,7 0-19 0,-8-5-23 16,2-3-35-16,5 2-38 0,-7-1-39 0,2-2-40 0,0-2-34 15,0-1-34-15,-1 0-35 0,5-4-35 0,-8 0-49 16,8 0-73-16,-6-2-32 0,7 0 0 0</inkml:trace>
  <inkml:trace contextRef="#ctx0" brushRef="#br0" timeOffset="22222.97">10172 3834 203 0,'-4'0'395'0,"-2"2"-80"16,4 1-77-16,-2-1-60 0,0 1-42 0,4 0-24 15,-7 3-10-15,7 0 0 0,0 2-6 0,0-1-5 0,0 3-1 16,7 1 1-16,-7 0-1 0,4 2 2 0,-4 0-3 0,4 0-9 16,-4-1 2-16,2-2-1 0,4 1 0 0,-2 3 0 15,0-1 5-15,-2 1-3 0,-2-4-4 0,5 3 0 0,1-2 2 16,-6 0-3-16,4 0-1 0,-4 0-11 0,2-1-13 15,-2-1-9-15,4 0-4 0,-4 2-5 0,6-3-8 16,-6 0-6-16,5-1-4 0,-5 2-1 0,2-5-2 0,-2 4-2 0,4-3-1 16,2 1-2-16,-2-3-3 0,2 1 2 0,-2-4-1 15,3 0 0-15,3 0-1 0,-4 0 0 0,7-6-8 16,1 2-9-16,3-4-10 0,-5-2-13 0,4 2-14 0,-1-5-16 16,1 3-14-16,-3-4-8 0,-3 1-3 0,5 0 3 0,-3-2 6 15,3 1 10-15,-7-1 12 0,0 2 15 16,-2 1 12-16,0-1 11 0,-1 4 9 0,-3-4 9 0,-2 2 6 0,4 2 9 15,-4 2 8-15,0-1 8 0,0-1 7 0,6 1 10 0,-6 0 3 16,0 3 3-16,0-1 6 0,0-1-7 0,0 5 0 16,0-3 2-16,0 2 9 0,0 2-10 0,0-3-5 0,0 2-11 15,0 1-8-15,0 1-1 0,0 0-8 0,0 0-9 16,0 0-19-16,0 1-1 0,0 1 1 0,0 2 2 0,4-1-1 16,-4 3 2-16,2 2 1 0,-2-1 3 0,4 2 4 15,3 0 4-15,-3 3 0 0,2-4 1 0,-2 2 1 0,-2 1 1 0,2 1 2 16,2 0-2-16,-1 0 1 0,-3 0-2 0,2 0 0 15,2 3-1-15,-2-2 2 0,-2 0 1 0,2-2-2 16,7 0-1-16,-9 0 1 0,8 2-1 0,-6-5 0 0,0 1 4 16,5 1-4-16,-5-3 1 0,6 1-1 0,-8-2 0 15,8 0-1-15,-5-2 2 0,1 0 0 0,0-1-1 0,2-2 1 16,1-1-1-16,-1 0 1 0,4 0-1 0,5-1-1 0,-3-2-1 16,3-3-2-16,-5 2-2 0,5-1 1 0,-1-3 1 15,1-3 1-15,-1 0-1 0,1-2 3 0,-1-2-2 0,-1 0 3 16,-3-1 6-16,3-3 0 0,-3-2 4 0,-2 0 2 0,5 1 8 15,-7 0 9-15,0-1 11 0,-1 5 2 0,-1-2 1 16,-6-3 0-16,0 4-3 0,0 0 1 0,0-1-5 16,0 3-8-16,-6-3-10 0,2 2-8 0,-3-1-7 0,3 3-1 15,-4-3-5-15,4 4-12 0,-7-1-16 0,7 4-23 0,-2-2-29 16,0 2-36-16,0 3-42 0,2 1-49 0,-3 4-47 16,-3 1-40-16,8 1-40 0,-2 0-40 0,0-3-56 0,4 3-96 15,0 0-42-15,0 0-3 0,0 0 21 0</inkml:trace>
  <inkml:trace contextRef="#ctx0" brushRef="#br0" timeOffset="24641.1">12122 3768 232 0,'-7'-3'307'0,"-3"-3"-65"15,4 2-57-15,-4 1-38 0,3-2-22 0,1 2-19 0,-4 2-10 16,6-2-11-16,2 3-8 0,-3 0-6 0,-1 0-6 16,2 0-4-16,2 3-2 0,-2-2 1 0,-2 1-1 0,2-1 5 15,2 4 8-15,-7 0 5 0,3 0 8 0,0 5 10 16,-5-3 10-16,1 2 8 0,0 2 8 0,2-1 8 0,-7 4 1 15,9-1-2-15,-4 2-6 0,-1 1-6 0,1 1-6 0,-3 3-10 16,3-3-10-16,4 2-14 0,-4-2-11 0,5 3-4 0,-1 0-9 16,0-3-6-16,2 3-8 0,4-1-5 0,-2-1-6 15,2 1 1-15,0 0-2 0,2 0-3 0,-2-3-1 16,4 1-2-16,2 1-3 0,-2-4-2 0,-2 1 0 0,9-2-1 16,-7 0-5-16,2-3-1 0,0-2 1 0,5-2 2 0,-5 3 13 15,4-3-5-15,-4 0-4 0,9-3-3 0,1-2 2 16,-3-1-1-16,1 0-4 0,9-1-3 0,-6-2-14 0,3-3 5 15,3-4 2-15,-2-1 0 0,1 4-1 0,-1-3-6 16,-4-4-4-16,5-1-1 0,-1-1-9 0,-4-1-6 0,3-3-7 0,-3 2-4 16,1 1-6-16,-7-3 3 0,-1 1 1 0,-4 0 3 15,5 1 5-15,-7-2 8 0,-4 3 3 0,2 1 6 16,-2-2 6-16,0 4 3 0,-2 0 0 0,2 1 3 0,-4-1 4 16,-7 4 5-16,9 0 7 0,-2 2 6 0,0 0 6 15,-2 0 7-15,4 1 5 0,-3 1 7 0,1 1-1 0,-2 4-3 16,2-1-9-16,-2 2-3 0,4 0-10 0,-2 2-4 0,-1-1-5 15,-1-1-4-15,4 5-1 0,-2 1 3 0,0 1 9 16,-2 5 10-16,2 0 9 0,4 4 9 0,-2-1 4 0,2 1 3 16,-5-2 4-16,5 2 5 0,0 3-3 0,0-1-6 15,0 0-4-15,5 1-8 0,-5 0 0 0,2-2-3 0,-2 3-5 0,4-3-7 16,-4-1-5-16,6 0-3 0,-6-2-1 0,4-1 0 16,0-2-3-16,-2-1-4 0,4 1 1 0,-6-4 1 15,5 1 0-15,-1-2-2 0,-2-3-2 0,4 1 1 0,-2-2-1 16,2-2-3-16,3-2-6 0,-1-1-7 0,0-1-6 0,5-2-3 15,-3-2-6-15,2 1-6 0,3-4-2 16,1 2 3-16,1-1 5 0,-1 1 3 0,1-4 6 0,-1 2 4 0,5-1 5 16,-4 2 4-16,-1-2 1 0,1 1 3 0,-1 0 1 15,1 0 1-15,-1 1-1 0,1 2 1 0,-1-2-1 0,5 0 3 16,0 1-4-16,-5 1 4 0,1 3 3 0,-1 0 5 0,1 3 3 16,-5-2 5-16,5 0-2 0,-3 4-1 0,-1 0 5 0,-3 4-3 15,5-3-6-15,-3 2-4 0,-2-1-2 0,-4 3-7 16,1-3 1-16,1 4 0 0,-6 1-2 0,4 0-1 15,-2 0-1-15,-4 2 0 0,4-1-1 0,-4 1 1 0,0 1 2 16,0 2-1-16,0-1 2 0,0 0-3 0,0 0-4 16,-4 2-7-16,4 0-8 0,-4-3-9 0,-2 2-14 0,6-1-12 0,-2-3-13 15,2 0-12-15,-4-1-4 0,4-1-2 0,0-1 1 16,0-1 3-16,4-3 7 0,-4 2 13 0,0-1 11 16,0-2 10-16,2 0 8 0,-2-2 4 0,6-1 0 0,-6 0 1 15,4-4-6-15,0 0-8 0,-1-2-6 0,7-1-2 0,-6-2-5 16,2 3 2-16,5-4 5 0,-5 2 3 0,6-1 10 15,-4 1 7-15,-1-3 4 0,3 2 3 0,-4 1 5 0,5-1 4 16,-5 2 4-16,4 1 2 0,-8-1 0 0,8 1 0 16,-3 2 3-16,3 2 4 0,0 0-1 0,-3 0 0 0,3 3-2 15,-4-1 1-15,4 2 0 0,1-3 3 0,-1 4 1 0,-4 0-1 16,5 0 2-16,-1 4 3 0,-4-3 5 0,0 2 4 16,3 2 6-16,-7-1 3 0,8 2 5 0,-6 1 7 15,2 0 7-15,1 0 5 0,-1 2 4 0,-2-1 1 0,2 1 0 16,-2 1-1-16,-2 0-1 0,2-1-3 0,3 0-5 0,-1 2-1 15,-2-5-10-15,0 1-8 0,-2 1-3 0,2 3-4 0,7-2-5 16,-9-2-4-16,8 0-1 0,-6 0-4 0,2-3 2 16,7 2-5-16,1-3-3 0,-1 2-11 0,3-4-12 0,5-1-17 15,2-1-15-15,-3-1-14 0,3-3-11 0,-2 3-3 16,-1-4-12-16,-1-3-6 0,6 1-4 0,-7-1 4 0,3-2 1 16,2 2-1-16,-7-2-5 0,5-2-2 0,-4 0-3 15,-1-1 4-15,1 2 8 0,3-2 6 0,-7 1 6 0,3-3 9 16,-5 1 8-16,-1 3 10 0,0-1 10 0,1 3 5 15,1-3 3-15,-2 2 1 0,-4 1 1 0,5 1 1 0,-5 0 1 0,4 0 4 16,1 1 5-16,1 1 4 0,-2-1 6 0,5 2 6 16,-9 0 3-16,4 3 7 0,3-1 2 0,-7 1 1 15,4-1 1-15,-6 0 1 0,3-1 2 0,-1 3 0 16,-2 0 4-16,0-2 2 0,-2 3 4 0,4 0 7 0,-6-2 9 0,5 3 11 16,-5 0 11-16,0 0 9 0,0 0 7 0,0 0 3 15,-5 0 4-15,5 0-2 0,-6 3 1 0,4-2 3 0,-2 0 1 16,0 5 5-16,-4-4 6 0,-1 5 10 0,-1-1 12 15,4 1 17-15,-5 2 14 0,5 2 7 0,-6 1 7 0,-3 1 8 16,3 3-2-16,2-5-2 0,-1 6-5 0,1 2-7 0,-2-2-8 16,5 3-14-16,-1-1-10 0,0-1-8 0,0 1-4 15,1 0-4-15,1 0-5 0,2-1-6 0,2 2-9 0,-2-3-3 16,4 3-6-16,-6-4-8 0,6 1-6 0,6-3-9 0,-6-1-6 16,4 0-10-16,-2-2-5 0,2 0-4 15,7-2-3-15,-9-1-4 0,8-1-3 0,-4 1-1 0,2-2-3 16,-1-1-5-16,5-4-10 0,2-1-11 0,-1-1-14 0,3-4-20 15,1-1-23-15,-1-2-16 0,1-1-16 0,2-3-16 0,-3-3-14 16,3-3-13-16,-3 0-4 0,1 0-2 0,-3-6 10 16,3-1 4-16,-5 0 5 0,5-2 12 0,-9-1 14 0,4 0 20 15,-5 2 17-15,-3-2 19 0,2 2 10 0,-2-2 12 0,-4 4 12 16,0-3 8-16,0 3 8 0,0 1 5 0,0 1 7 16,-4 1 10-16,4-3 13 0,-6 3 11 0,2-1 14 15,2 3 15-15,2 2 13 0,-5 1 9 0,-1 0 8 0,2 3 8 16,-2 3-1-16,-4 1-1 0,8 1-3 0,-7 0-3 0,9 2-6 15,0 2-7-15,-2 1-7 0,2 0-14 0,-4 1-7 0,4 2-13 16,-6 2-7-16,6 2-4 0,-4 2 0 0,4 1 7 16,-2 2 7-16,2 3 9 0,-4-1 7 0,-3 4 7 15,7 2 7-15,-4 1 5 0,4-1 3 0,0 2-1 0,-2 4 4 16,2 0 2-16,-4 2 4 0,4-2-1 0,0 3-7 0,0-2-6 16,4 0-12-16,-4 0-11 0,2 0-14 0,9 2-14 0,-7-2-12 15,2 1-7-15,4-3-20 0,3 1-18 0,-3-1-26 16,0-1-36-16,1-3-41 0,1-3-44 0,-6-2-58 0,9 0-70 15,-3-1-66-15,-2-3-68 0,1-2-64 0,-11-7-92 16,12-2-62-16,3 0-55 0,-3-3-4 0,-2 1 39 0</inkml:trace>
  <inkml:trace contextRef="#ctx0" brushRef="#br0" timeOffset="25543.84">15293 3806 32 0,'-7'-10'566'16,"3"2"-4"-16,0-1-80 0,-4-2-84 0,4 4-63 15,-7-1-40-15,5 1-29 0,0-2-23 0,2 3-20 0,-7 2-27 16,9 0-31-16,-6 1-36 0,0 2-34 0,-7-2-31 0,9 3-20 16,-8 3-12-16,5 0-7 0,-5 2 2 0,4 3 1 15,-3 1 4-15,-1 0 7 0,-3 3 10 0,5-1 4 0,-5 2 7 16,1 3 12-16,-1 0 6 0,1 2 6 0,-1-1 0 0,3 3-3 16,1-1 1-16,-1 1 0 0,3 1-1 0,-1 0-7 15,2-1-9-15,4 1-9 0,-5 0-3 0,5-2-7 0,0 3-7 16,2-1-8-16,0-1-8 0,-3 1-4 0,7-2-2 15,7-1 0-15,-7 0 0 0,4-2 0 0,0-1 1 0,4-2-1 16,2 1-1-16,-3-5 0 0,3-1-1 0,-2-2 0 16,0 3-2-16,1-3 0 0,-3-3 0 0,4 0 0 0,3-3-1 15,1-3-1-15,-1 1-1 0,3-1 0 0,-6-3 0 0,7-1-3 16,0 1-2-16,3-2-1 0,-3-2 0 0,-1-5-6 16,1-1-8-16,-1-4-11 0,1 1-7 0,-1-4-13 0,1 1-9 15,-1-4-12-15,1 0-5 0,0-3-1 0,-7 2 6 16,0 0 7-16,1 2 7 0,-1 0 12 0,-4-3 10 0,0 6 9 15,0-3 6-15,-1 0 6 0,5 0 0 0,-8 1 1 0,6 0 1 16,-6 0 5-16,3 3 0 0,1-3 0 0,-6 2-1 16,4 4 2-16,-4-3-1 0,2 2 2 0,-2-3 1 0,4 3-5 15,2 0 0-15,-6 3 1 0,4-3 5 0,-4 5 2 16,2 0 4-16,-2 0 3 0,5 2 5 0,-5 3 6 0,0-1 6 16,0 2 7-16,0 0 1 0,0 3 6 0,0-1 1 0,0 0 5 15,0 2 3-15,0 0 0 0,0 1-1 0,0 2-5 16,0-2-5-16,0 3-6 0,-5 0-9 0,5 0-8 0,-2 3-8 15,2-2-7-15,-4 2-5 0,-2 3-1 0,2 2 3 16,2 3 3-16,-2-1 4 0,-2 3 9 0,1-1 6 0,-5 3 6 0,8 4 5 16,-8-2 1-16,5 5 1 0,3 0 1 0,-2 1 2 15,-2 1-6-15,2 2-5 0,4 1-1 0,-2-3-3 16,2 5-3-16,0-3-3 0,0 2-4 0,2-2-3 0,-2 1-2 16,4-1-2-16,2-1-3 0,-2 1-1 0,-2-2-2 15,9 0-1-15,-7-3 1 0,6 3-3 0,-8-6 2 0,9 4 1 16,-7-3-1-16,2-2-1 0,4 0-2 0,-3-2-7 0,-1-2-10 15,0 0-11-15,-2-2-19 0,6 0-33 0,-5 2-40 16,-3-4-53-16,4-2-59 0,-2-1-82 0,2-4-94 0,-2 0-94 16,-2-4-103-16,3 0-136 0,1-3-67 0,-2 3-12 0,-4 2 26 15</inkml:trace>
  <inkml:trace contextRef="#ctx0" brushRef="#br0" timeOffset="26230.03">15625 4076 271 0,'4'-1'500'16,"-4"-1"-80"-16,3 0-98 0,1 2-73 0,2-2-50 15,-2 2-31-15,2 0-21 0,0 0-15 0,1 0-14 0,-3 0-15 16,6 0-12-16,-4 0-11 0,5 0-10 0,-1 0 0 0,-4-2 2 15,0 1 5-15,3-1 7 0,-7-2 8 0,4 1 7 0,-2-4 2 16,0 0-2-16,4 0-6 0,-3-3-5 0,-1-2-5 16,-2 0-6-16,8-1-8 0,-6-3-13 0,7 0-10 0,-9-1-6 15,8-2-5-15,-6-3-3 0,-2 3-7 0,4-2-3 16,-1 1-3-16,-1-1 3 0,-2-1-2 0,-2 2 6 0,4-1 6 16,-4 3 4-16,6 0 10 0,-6-3 11 0,4 2 9 0,-4 5 7 15,2-5 13-15,-2 3 10 0,4-1 6 0,-4 1 7 16,7-3-1-16,-7 2-2 0,4 3 3 0,-4-1 1 0,0 0-4 15,0 4 0-15,0-2-1 0,0 4-8 0,0 0-6 16,0 2-6-16,0 0-10 0,0 0-9 0,0 1-11 0,0 3-8 16,0-1-11-16,0 1-2 0,-4 0-5 0,4 0-2 0,-7 1-2 15,7 0-2-15,0 2-2 0,0 0-6 0,0 0-3 16,0 0-4-16,0 2-7 0,0 0-3 0,-4 2-4 0,4 1-3 16,-2 1 1-16,-2 3-3 0,4 3 1 0,-6 2 1 15,6 3 4-15,0 0 2 0,0 5 3 0,6 1 0 0,-6 2 1 16,0 2 4-16,4 0 0 0,-4 2-2 0,0 3-1 0,2-2-1 15,-2 4 0-15,4-3 0 0,-4 2 1 0,7-3-2 16,-3 0 0-16,-4 0 0 0,2 0 0 0,2-6 0 0,2 2 1 16,-2 1 1-16,2 0 0 0,-1-4-1 0,-5 0 0 0,2 0 2 15,2-3 1-15,2 2-2 0,-2-5 1 0,-2 0-1 16,9 0 0-16,-7 0 1 0,2-5 1 0,0-4-1 0,0 3 0 16,5-3-1-16,-1 0-1 0,7-4-4 0,-7 0 2 15,6-2-6-15,7-4-2 0,-2 1-3 0,2-3 1 0,-3-4 0 16,1-1-2-16,-3-4 2 0,7 5-1 0,-6-4 2 0,2-5 3 15,-5 0 3-15,-1 0-2 0,-3 2 0 0,-2-5 0 16,-4 2 5-16,-6-1-2 0,0 0 0 0,-4 0 1 0,2 1-2 16,-8-1 2-16,-2-1 0 0,3 3-1 0,-3-2 1 15,-5 2 0-15,1 6-3 0,-1-3-2 0,-3 0-8 16,3 4-14-16,1 2-21 0,1-1-31 0,3 3-36 0,-9 1-40 16,9 1-47-16,1 2-48 0,1 0-63 0,4 0-64 0,-5 0-55 15,11-1-46-15,0 1-45 0,0 2-69 0,0 0-56 16,0 0-40-16,0 0 15 0,11 5 50 0</inkml:trace>
  <inkml:trace contextRef="#ctx0" brushRef="#br0" timeOffset="45612.21">4459 5908 43 0,'0'-4'80'0,"0"2"0"0,0 0-1 15,0 0-3-15,0-1-3 0,0 3-5 0,0 0-4 16,0-1-6-16,0 1-7 0,0-2-8 0,0-1-7 0,0 3-5 16,0-1-3-16,0 0-3 0,4-1 0 0,-4-1-3 15,0 3-1-15,0 0 2 0,0 0 0 0,0 0 0 0,2-2-1 16,-2 2 0-16,0-1-1 0,0 1 3 0,0 0 0 16,0 0 2-16,0 0 1 0,0 0 3 0,0 0-1 0,0 0 2 0,0-3 2 15,0 1 1-15,0 1-1 0,0 0 0 0,0-3-1 16,-2 3 1-16,2 0 0 0,0-2 2 0,0 3 2 15,-4-4 0-15,4 2 4 0,-6 2 2 0,6-1 8 0,-5 0 2 16,5-3 2-16,-2 2 1 0,2-4 0 0,-4 3 0 16,4-4 0-16,-6 1-3 0,2 3-4 0,2-3-2 0,-2 2-2 0,-2 1 0 15,6-2-1-15,-5 2 1 0,5-1-2 0,-2 1-1 16,-6 1-2-16,6 2 0 0,-2-4 1 0,4 2-2 16,-6 2-1-16,1-3-3 0,3 3-1 0,-2-3-2 0,-2 3-3 15,2 0-3-15,-2 0-1 0,-5 0-5 0,5 0-4 0,-4 3-2 16,4 0-5-16,-5 3 1 0,-1-1-2 0,-3 5-2 15,-1 1-3-15,6 2 3 0,-3 0 1 0,-1-2 0 0,1 4 2 16,-1-2 3-16,1 2 4 0,3-2 1 0,0 2 2 16,-3 0-1-16,7-1-2 0,-4 2 1 0,4-2-2 0,-5 1-2 15,1 1-4-15,4-2 1 0,2 2-4 0,-7-1-1 0,9-4 1 16,-6 2-1-16,2 1 1 0,2-1-2 0,4-1-2 16,-2 1 0-16,2-4 1 0,-5 0 2 0,5 0-4 15,0-2 0-15,0 1-1 0,0 0 1 0,0-3 2 0,0 1 0 0,0-3-3 16,5 1 0-16,-5 1 2 0,0-1 0 0,2-2 0 15,-2 0 0-15,4 2 1 0,-4-3-1 0,6 0 1 0,-6 1 1 16,4 1-1-16,0-2 0 0,-2 1-1 0,9-1-1 16,-7 2 0-16,2-1 1 0,4-1 0 0,1-1 1 0,-5 0-1 15,4 0-1-15,3 3 0 0,-3-1 0 0,0-2-1 16,-4 0 1-16,5 3-2 0,-5-1 0 0,4-2 0 0,-3 0 0 16,-1 2-1-16,-2-2 1 0,2 2-1 0,-2-1-1 15,-2 1 0-15,2 1 2 0,3-2-1 0,-3 2 0 0,-2 2-1 16,8-2 0-16,-6 3 3 0,2 0 0 0,1 0-1 0,1 2 1 15,-6-1 0-15,2 3 0 0,2-2 0 0,1 3-2 16,-3 2 1-16,2 0-1 0,0-2-1 0,-2 4 1 0,-2-1-2 16,-2 1 2-16,4 1 1 0,-4 0 2 0,7 1 4 15,-7 3 1-15,0-2 4 0,-7 0 7 0,7 3 9 0,-4-2 7 16,2-1 7-16,-8 2 6 0,4-2 16 0,-5 2-2 16,1-4 3-16,0 1 0 0,-3-1-3 0,-3 3 5 0,1-6 3 15,-1 2 6-15,-1-1-7 0,-6 0 12 0,7-3 7 0,-5 1 0 16,-6-4 5-16,9 1 0 0,-7-1-3 0,-2 0-7 15,2-3-5-15,0-1-7 0,-1 0-5 0,3-2-7 0,0-2-7 16,-4 0-9-16,7 0-7 0,-7-2-7 0,8 0-6 0,-6 0-4 16,3-2-6-16,-1 1-1 0,8-3-3 15,-1 1-1-15,-1-2-1 0,5 1 2 0,-3 3 7 0,5-1-13 0,4 1-9 16,-4-3-18-16,3 1-18 0,1-1-22 0,0 0-24 16,2 0-28-16,-2 1-42 0,6 0-29 0,-5 0-30 15,5 3-31-15,-2-4-23 0,2 6-23 0,0-3-17 0,0 0-13 0,2 0-11 16,9 1-20-16,-5-5-35 0,8 1-51 0,3 2-38 15,-5-3-3-15</inkml:trace>
  <inkml:trace contextRef="#ctx0" brushRef="#br0" timeOffset="46932.18">4899 6637 138 0,'-10'-6'207'0,"4"-1"-34"0,-5 5-30 16,5-3-26-16,-4 1-18 0,-1 1-10 0,5 1-11 0,-4 1-9 16,6-3-11-16,-3 4-4 0,1-2-3 0,2 2-4 0,2 0-5 15,-2 0-2-15,4 0-4 0,-6 2-3 0,2-2-1 16,2 4-2-16,-3-3-2 0,-1 2-2 0,0 3 1 16,2 0 2-16,-6 2 5 0,3 1 5 0,1-2 5 0,2 5 1 15,-6-1 2-15,8 0-1 0,-9 0 0 0,5 2 1 16,-4-3-4-16,3 2-5 0,-3 1-2 0,4 0-3 0,-4 1 0 15,-1-2 1-15,5 1 0 0,2 1-2 0,-6-1 1 0,8 0-3 16,-7 2-3-16,3-2-2 0,2 0-3 0,2 0-4 16,-2 0-3-16,4 0-4 0,-6 0-3 0,6-2 0 0,0 0-1 15,0-1 0-15,6 2 2 0,-6 0-1 0,4-1 0 0,-4-2 1 16,2-1 0-16,2 2-2 0,2-1 0 0,-2-2-1 16,1 0-2-16,-3 2-1 0,2-5-1 0,6 2 0 0,-8 0 2 15,8-3-1-15,-5 1 1 0,1-1-1 0,-6-1 2 16,4 0 0-16,-2 1 0 0,-2-3 2 0,4 0 0 0,2 0 2 15,1-3 2-15,-3-1 1 0,6-2 0 0,-4 2-1 0,5-2 3 16,-5-2-3-16,4-1-1 0,-4 0 0 0,5-2-1 16,-1 1-1-16,-4-5-1 0,5 0 0 0,-5 0 1 15,4-1 1-15,-4-1 0 0,5-4-1 0,-5 0-1 0,0-2 1 16,2-1-1-16,1-2-2 0,1-3-2 0,-4 0-3 0,4 5 2 16,-5-2 0-16,1-1 2 0,0 5 1 0,-2 2 0 0,0-1 3 15,-2 1 1-15,2 1 1 0,3-1 3 0,-3 4-1 16,-4-1-4-16,2 2 5 0,-2 0 1 0,4 2 3 15,-4 1-1-15,0 1-1 0,0-2-2 0,0 2 3 0,0 0 2 16,-4 2-2-16,4 1-1 0,0-1-1 0,-2 2 0 0,2-1 0 16,-4 1 1-16,-3 2-2 0,3-1 0 0,2 0-1 15,2 2 0-15,-4-1 3 0,4 4 2 0,-4-4-2 0,4 3 1 16,-6 0 2-16,6 1-1 0,-4-2-1 0,2 2 0 0,2-1-1 16,0 1-1-16,0-2 4 0,0 3 2 0,-5 0 1 15,5 0 1-15,-6 0 2 0,6 0-1 0,0 0-3 0,0 0 0 16,0 0-5-16,0 0-2 0,0 0-5 0,0 0-2 15,-4 0 0-15,4 3-5 0,-2-2 0 0,2 1-2 0,0-1 1 16,-4 3 10-16,4 0-5 0,-6 1 1 0,6 2 2 0,-4 2 5 16,4 2 5-16,-7 1 4 0,7 1 4 0,-2 3-7 15,-2-1 5-15,0 1 4 0,4 1 0 0,-6 0-2 0,6 5-3 16,0-1-3-16,0-1-3 0,0 4 0 0,0-1 1 16,0-2-3-16,6 1 0 0,-6-1 2 0,4 2 0 0,-4 0 1 15,4-4-2-15,-4 2-3 0,2-1-2 0,-2-1 1 0,7-4-5 16,-7 4 0-16,4-3-6 0,2 1 0 0,-2 0 3 15,-2-2-3-15,2 0 0 0,2-1 0 0,-1-1 2 16,-3-3-1-16,8 3 0 0,-2-3-2 0,5-1-6 0,-3-2-12 16,6 2-21-16,1-3-26 0,-7 0-33 0,7-2-45 0,-5 1-51 15,5-3-51-15,4 3-50 0,-5-10-47 0,5 3-68 0,-5-7-95 16,5-3-59-16,-9 1-7 0</inkml:trace>
  <inkml:trace contextRef="#ctx0" brushRef="#br0" timeOffset="48168.5">5230 6507 169 0,'-4'0'274'0,"4"0"-49"15,-7 0-45-15,7 0-33 0,-4 0-26 0,2 2-22 16,-2-1-15-16,4 3-11 0,-4 1-3 0,4 1 0 0,-6 2 4 15,0-1 3-15,6 1-2 0,-5 1-1 0,5 0-3 0,-2 1-1 16,2 0 0-16,0 3-5 0,0-2-4 0,0 1-5 16,0-3-2-16,0 6 3 0,0-6 1 0,0 4 4 0,0 0 3 15,0 0-1-15,0 1 1 0,0 0-6 0,0-3-2 0,0 3-10 16,0 0-4-16,0-1-9 0,0 0-6 0,0 0-2 16,0 0-8-16,2-2-1 0,-2 2-1 0,0-3 2 0,5-1-2 15,-5 1-2-15,6-3-1 0,-6 2-2 0,6-3 0 0,-2 0-1 16,0-1-3-16,-2 1 0 0,2-2 0 0,3-1-1 15,-3 1 0-15,-2-2 0 0,2 1-1 0,2-2 1 0,0-1 1 16,-1 0 1-16,7-1-1 0,2-4-1 0,-1-1-2 16,1 1 2-16,3-2-2 0,-5 0 3 0,5-2-3 0,-7-2-4 15,5 1 1-15,-3 2 0 0,-2-2 2 0,3 0 1 16,-5 1-2-16,0 0-4 0,1 0 2 0,-7-2 2 0,8 4-2 16,-6-1 0-16,-2 2 1 0,2-1-2 0,2-1 2 0,-6 2-1 15,7 0 0-15,-7 0 0 0,0 4 5 0,0-4 0 16,0 3 0-16,0-1 0 0,0 1 1 0,0 2 3 15,0-3 3-15,0 3 1 0,0 1-1 0,0 0-2 0,0 0 1 16,0 0 0-16,0 0-4 0,-7 0-2 0,7 1-2 0,0 3-3 16,0-3-3-16,0 0 1 0,0 2 1 0,-6 3-1 0,6 0 2 15,0-1 0-15,0-1 0 0,0 2 2 0,0 2-1 16,0-1 0-16,0 3 1 0,6-1-1 0,-6 3 2 0,7-1 0 16,-3 0 0-16,0 4 0 0,2-5 1 0,0 1 0 15,1 0 0-15,3 2-1 0,-4-3 1 0,4-1-1 0,-3 0 1 16,3 2-1-16,-4-2 1 0,4-3-1 0,5 1 1 15,-9-1 1-15,4-1-2 0,-3-2 1 0,3 1-1 0,-4-1 1 16,5 2 1-16,-5-4-1 0,10-1 1 0,-5-1-2 16,1-1 1-16,3-2-1 0,-3-2 1 0,-2 0 1 0,5-5 1 0,-9 2 6 15,10-1 8-15,-9-5 9 0,3 1 4 0,-4-1 5 16,5-2 6-16,-5-3 4 0,-2 2 3 0,2-2 0 16,-2 2-5-16,-2-4-4 0,-2 4-3 0,0-3-5 0,-2 3-5 15,2-2-5-15,-4 0-6 0,-2 5-5 0,2-1-6 0,2 1-5 16,-9-1 0-16,7 3-6 0,2-1-9 0,-8 2-9 15,6-3-18-15,-3 4-19 0,-3 3-27 0,0-3-32 0,4 4-36 16,-5-1-32-16,9 3-31 0,-2-1-25 0,0 1-21 16,-2 5-18-16,6-2-17 0,0 2-21 0,0 0-50 0,0 0-45 15,0 0-39-15</inkml:trace>
  <inkml:trace contextRef="#ctx0" brushRef="#br0" timeOffset="48748.21">6553 6049 241 0,'-4'-1'403'0,"2"0"-78"0,-3-3-75 0,1 3-54 15,4 0-36-15,-6-2-20 0,6 3-9 0,-4-2-3 0,4 2-3 0,0 0 0 16,0 0-3-16,0 0-4 0,0 0-2 0,0 0-4 16,0 0-2-16,4 0-1 0,-4 0 3 0,6 2-2 0,-6-2 2 15,4 0 2-15,1 0 0 0,-3 0 3 0,2 0 1 16,6-2 1-16,-4 1-2 0,5 1 1 0,1 0-1 0,5 0 1 15,-1 1-2-15,5 1 0 0,2-2-4 0,-3 3-5 16,3-2-5-16,0 0-10 0,4-1-14 0,-3 0-11 0,3 0-13 16,-8 0-10-16,2 0-7 0,1 4-11 0,-1-3-6 0,-5 2-4 15,-3 0-3-15,1-1-3 0,-1-1-2 0,-3-1-1 16,11 0-2-16,-9 0-2 0,-6 0 0 0,9 0-3 16,-11 2 0-16,-2-2-6 0,4 3-16 0,-2-3-25 0,-4 0-31 15,0 0-42-15,0 0-54 0,0 1-63 0,-4-1-68 0,-2 1-63 16,4 1-45-16,-6 1-38 0,-3-1-43 0,5-2-76 15,-10 3-40-15,-1 0-3 0,-4 1 28 0</inkml:trace>
  <inkml:trace contextRef="#ctx0" brushRef="#br0" timeOffset="49166.94">6609 6557 388 0,'16'0'396'0,"1"0"-95"0,-1-2-77 0,5 2-53 0,6-2-32 15,-5 2-15-15,3-2-11 0,-2 0-6 0,6 1-9 0,-4-1-12 16,-2 2-16-16,3 0-18 0,1 0-12 0,-4 0-14 16,0 3-9-16,4 1-9 0,-7 0-3 0,1 0-3 0,-2-4-4 15,1 3 1-15,1-3-1 0,-5 0 2 0,1 0 0 16,-5 0 0-16,5 0 1 0,-3 2-1 0,-1 1 3 0,-7-3-2 15,8 0-1-15,-7 2-2 0,3-2-5 0,-8 0-12 16,8 0-15-16,-5 0-17 0,-1-2-23 0,2-1-24 0,-4 1-26 16,-2 2-29-16,4-3-31 0,-4 3-42 0,0-4-64 0,0 0-64 15,0 0-41-15</inkml:trace>
  <inkml:trace contextRef="#ctx0" brushRef="#br0" timeOffset="53236.48">8556 5872 27 0,'0'-4'87'0,"0"3"1"0,0 0-2 0,0-2-3 16,0 3-5-16,0-4-6 0,0 2-8 0,0 1-10 0,0 0-9 16,0-3-9-16,0 3-7 0,0 0-7 0,-4-1-4 15,4 1-6-15,0-2-3 0,0 1-4 0,0 1-1 0,0 1-2 16,0 0 0-16,0 0 0 0,0 0 2 0,0 0 7 15,0 0-1-15,-7 0 3 0,7-1 0 0,0-3 3 0,-4 2 3 16,4 2 4-16,-2-4 3 0,2 2-3 0,0 2 3 0,0-3 3 16,-4 1 3-16,4 0 1 0,-6 0 1 0,6 1-1 15,0-2 1-15,6 1-2 0,-6 2 1 0,0 0 0 0,0 0 0 16,0 0 0-16,0 0-1 0,0 0 3 0,0 0 1 16,0 0 5-16,0-1 2 0,0 1 5 0,0 0 4 0,0 0 6 15,0 0 5-15,0 0 5 0,0 0 5 0,0 0 5 16,0 0 6-16,0 0 7 0,0 0 8 0,0 0 6 0,0-2 7 15,0 2 3-15,0 0 2 0,0 0 0 0,0 0-3 16,0 0-5-16,0 0-6 0,0 0-9 0,0 0-10 0,0 0-7 16,0 0-7-16,0 0-10 0,0 2-6 0,0-2-8 0,0 1-7 15,0-1-4-15,0 2-2 0,0 1 1 0,0-2-1 0,0 1 3 16,4 2 1-16,-4-1 5 0,2 3 6 0,-2 0 4 16,0-2 6-16,0 3 4 0,4 2 4 0,-4 4 6 0,0 0 8 15,7 2 9-15,-7-2 11 0,0 7 10 0,0 1 2 16,0-1 1-16,0 3 2 0,0 2 3 0,-7 1 2 0,7 0-1 15,-4 3-6-15,2 4-8 0,-8 1-6 0,6 1-5 0,-2 1-8 16,-5 0-11-16,5-2-16 0,-4 5-13 0,4-2-13 16,-5 2-8-16,-1-1-4 0,1-1-6 0,1 0-2 15,0 0-5-15,-3-2 2 0,7 1-5 0,-8-4 0 0,8-1-3 16,-9 0 0-16,7-3 1 0,-3-2-1 0,5 1 2 0,-2-3-3 16,-2-2 1-16,8-1 0 0,-9-3 0 0,7-1-1 15,2-4-1-15,-2 0 0 0,-2-2 0 0,6-2 0 0,-4-1 2 16,4-2 2-16,-3-1 2 0,3 0 1 0,0 0 2 0,0-2 1 15,0-2-1-15,-4-1 0 0,4 0 2 0,0-1 0 0,0-2 0 16,0-3-2-16,0-2-2 0,0-5 0 16,-6 2 0-16,6-5-2 0,-4 0-2 0,4-6-2 0,0-1-2 0,0-7 0 15,0-2-4-15,0-2-4 0,0-5-2 0,4 4-10 16,-4-8-12-16,6 2-11 0,1-4-11 0,-3-3-13 16,6-2-15-16,-4-3-14 0,7 0-13 0,-3 5-5 0,0-4-3 0,1 4 0 15,1 2-1-15,3 0 6 0,-3 2 8 0,-2 7 11 16,7 0 9-16,-3 1 10 0,3 4 8 0,-5 2 10 0,5 1 10 15,-3 6 4-15,3 0 6 0,-5 1 4 0,5 4 3 16,-3 3 2-16,3-1 1 0,-1 4 5 0,1 3 1 16,-1-1 2-16,-3 3 1 0,5 1 5 0,-5 3 0 0,-3 1 3 15,2-1-1-15,-1 3-3 0,-1 3 0 0,3-1 0 0,-3 1-2 16,0 3-2-16,-4 1 1 0,5 3 0 0,-5-1 2 16,-2 0 1-16,-4 4 1 0,6 1 3 0,-6 1 2 0,0 1 1 15,0 0 0-15,-6 1 1 0,2-1 0 0,2 2 2 0,-2-2 2 16,-7 1 0-16,9 0 0 0,-8 3 2 0,4-4 0 0,-2 0-1 15,-5 1 1-15,7 2 0 0,2 0-1 0,-7-2 1 16,9-1 0-16,-2 2-1 0,-6-2 1 0,8-4 1 16,-6 0 2-16,1-2-1 0,1 2-2 0,-4-1 1 0,-1 1-2 15,5-2 1-15,-4-1-1 0,4-1 0 0,2 0 1 16,-7-1-1-16,9-1 3 0,-8 2-3 0,6-2 0 0,2 0-3 0,-2-2 4 16,-3 1 0-16,3-2-1 0,2-2 0 0,2 2 0 15,0-1 1-15,0-1 3 0,0 2 4 0,0-3 0 16,0 0-3-16,0 0-1 0,0 0 2 0,0 0-2 0,0-3 3 15,2 3-14-15,-2 0 3 0,4 0 3 0,-4 0 3 16,7-1-1-16,-7-1 2 0,4 2 0 0,-4 0-2 0,2 0 10 16,8 0-7-16,-6 2-5 0,2-1 0 0,5 2 1 0,-5-1-3 15,4 0 0-15,-4 2 0 0,5-1 4 0,3 2-3 16,-5-1 3-16,1 2 1 0,0 1-3 0,-4-1 1 0,5 1 0 16,-5 3 0-16,4-1-3 0,1-1 3 0,-5 4 0 0,-2-2-4 15,6 1 2-15,-8 1 6 0,-2 0-3 0,5-2-6 16,-5 5 1-16,0-4-1 0,-5 2 2 0,5-3 2 0,-2 0 6 15,-2 0-3-15,-2-3 11 0,2 1 13 0,-2-1 9 16,2 0 9-16,-9 3 6 0,7-3 6 0,-9 1 1 0,9-1-1 16,-6-2-4-16,4 1-2 0,-5-1-8 0,3-2-9 0,-3 1-7 15,-1-2-5-15,8-1-6 0,-9 2-1 0,9-3-5 16,-6 2-3-16,1-2-11 0,1 0-17 0,0-2-19 0,-3-1-24 16,3 0-33-16,4 2-37 0,-5-2-41 0,5 2-43 15,-4-1-39-15,4-3-27 0,-5 2-23 0,7-1-15 0,2 0-14 16,-2-1-17-16,4-1-35 0,4 1-62 0,-2-1-30 0,9 0-4 15</inkml:trace>
  <inkml:trace contextRef="#ctx0" brushRef="#br0" timeOffset="54020.23">9525 5779 203 0,'-6'-7'385'0,"0"3"-70"0,2-1-72 15,-2-1-59-15,1 6-41 0,-1-4-29 0,0 4-20 0,0 0-12 16,-2 4-11-16,-5-1-3 0,3 5-4 0,-1-3-7 0,-7 4-2 15,3 3-2-15,-1-3 1 0,-1 2 2 0,1 2-1 16,-1 3-6-16,1-2-7 0,1 2-3 0,3-1-4 0,2 1-4 16,-3-2-3-16,5 0-5 0,-9-2-4 0,11 1-5 15,-4 1-2-15,4-3-3 0,-5-2-3 0,9 2-5 0,-6-3 0 16,2 1 1-16,4-2-2 0,2 2 2 0,-5-2 0 0,5 0-2 16,-4 0 0-16,4-1 5 0,-6-4-6 0,6 3-5 15,0-3-4-15,0 4-4 0,0-3-2 0,0 1-2 0,6-2-2 16,-6-2 0-16,4 1 1 0,-4-1 0 0,5 2 5 15,-3-1 1-15,8 2 3 0,-6-1 2 0,2-1 1 0,5 0 1 16,-5 3 3-16,6-3 1 0,-1 2 0 0,3 2 0 16,-8-1 0-16,7 0 1 0,1 0 0 0,-1-1 0 0,-3 1 2 15,2-1 0-15,3 1 0 0,1 2-1 0,-3 0-1 0,1-2 0 16,-1 2 0-16,1 0 1 0,3 0-2 0,-5 0 0 16,-2 2-1-16,5-1 2 0,-9 2 0 0,6 3-1 0,-1 1-1 15,-5 0 0-15,4 2-6 0,1-1 3 0,-7 2 2 16,-2 0 1-16,2-4 4 0,-4 1 11 0,6 1 13 0,-6-2 5 15,0 0 17-15,-6 0 10 0,2 1 14 0,2-3 17 0,-2 2 14 16,-7-4 8-16,1 2 7 0,4 1 13 0,-5-2 7 16,5-2 1-16,-6 1-2 0,4-2-6 0,-5-2-8 0,3 0-10 15,-1-2-8-15,-1 0-15 0,2 3-9 0,-3-4-11 16,-1 1-13-16,4-2-9 0,-3 4-8 0,-1-3-6 0,1-1-7 16,3 0-7-16,0 0-7 0,-1 0-5 0,-1 0 0 0,2 0-7 15,-3-1-11-15,-1-3-15 0,1 4-19 0,-1-2-23 16,1 2-26-16,7 0-32 0,-2 0-42 0,0 0-36 0,-1 0-34 15,3 0-31-15,2-1-24 0,4 1-20 0,0 0-16 16,0-3-21-16,0 3-38 0,4-2-64 0,2 0-28 16,3 2-4-16</inkml:trace>
  <inkml:trace contextRef="#ctx0" brushRef="#br0" timeOffset="54756.31">9906 6348 93 0,'-7'-6'438'0,"3"3"-62"16,-6-1-78-16,8 3-68 0,-8-1-49 0,5 2-34 0,-5 0-23 16,4 0-17-16,-4 2-15 0,3 2-13 0,-3-1-10 0,4 2-9 15,-5 4-8-15,5-3-8 0,-4 2-5 0,0 1-3 16,8 2 3-16,-9 1 0 0,7 2 3 0,2-2 2 0,-2 3-1 16,4 1 0-16,-6-2-2 0,6 2-2 0,0 0-4 0,0 1-3 15,0 0-5-15,0 0-4 0,0 0-3 0,6 1-4 16,-6-5-1-16,0 3-3 0,4-4 1 0,-4 1-3 0,2-4-2 15,-2 0-2-15,4 0-1 0,-4-1 2 0,6-1 0 16,-6-1 0-16,5 0-2 0,-3-2-1 0,6 1 1 0,-6-3 1 16,4 2 0-16,2-4-1 0,-6 0 2 0,9 0 0 0,-1-5 0 15,0-1 2-15,3 0-1 0,-7-4-1 0,9 0-2 16,-3-4-2-16,2 2-3 0,-1-1 0 0,-7-5-2 0,9 0-3 16,-9-4-2-16,4 1-8 0,-4 0-5 0,5-2 0 0,-1 1 0 15,-4-1-1-15,0 1 3 0,3-2-1 0,-7 4 4 16,8-1 6-16,-6 2 4 0,-2 2 2 0,2 0 1 0,-4-1 2 15,7 3-1-15,-7-2 1 0,4 2 0 0,-4 0 1 16,0 1 3-16,0 3 2 0,0-1 1 0,0 0 2 0,0 3 3 16,0 2 5-16,0-1 3 0,0 2 6 0,0 0 5 0,0 0 4 15,0 3 5-15,0-1 1 0,0 2 7 0,0 1-2 16,0 1-4-16,0-1-4 0,0 1-6 0,0 0-5 16,-4 0-9-16,4 0-5 0,0 1-9 0,-7 0-4 0,7 1-2 15,-4 2-1-15,4 1 1 0,-2 4 1 0,2-2 3 0,-4 3 5 16,4 0 6-16,-4 1 7 0,4 2 4 0,-6 1 3 15,6 1 2-15,0 0 4 0,0 0 1 0,0 2 0 0,0-2 2 16,0 3-5-16,0-1 0 0,6-1-3 0,-6 0-3 0,4 1-2 16,-4 1-6-16,4-1-2 0,-4-3-5 0,2 2-2 15,-2-1-2-15,4-2-1 0,-4 0 1 0,7 0-6 0,-3-2 4 16,-2 1-1-16,2-3 1 0,2 0-1 0,-2 0-1 16,-4-1-1-16,2-1-1 0,-2-1 6 0,9 1-8 15,-9-1-10-15,2-1-13 0,-2-1-20 0,4-1-20 0,-4 0-26 16,6 1-29-16,-6 1-32 0,4-3-28 0,-4 0-26 0,2 1-21 15,-2-1-20-15,4-2-19 0,7 0-20 0,-11 0-39 16,6 0-72-16,-6 0-50 0,0 0-25 0</inkml:trace>
  <inkml:trace contextRef="#ctx0" brushRef="#br0" timeOffset="55505.84">10272 6380 324 0,'-7'-3'422'0,"7"-2"-74"0,-2 4-77 15,2-1-56-15,-4 2-42 0,4 0-29 0,-4 0-18 0,4 0-16 16,0 2-10-16,0 1-9 0,0 1-6 0,-6 2-7 0,6 3-5 15,0-2-2-15,0 2-3 0,0-1-1 0,6 5-1 16,-6-2-4-16,0 0-2 0,4 1-4 0,-4-1-4 0,4 2-4 16,-4 0-2-16,2 0-3 0,-2-2-4 0,7 1-3 15,-3-1-6-15,0-1-3 0,-2 3-7 0,2-5-4 16,6 3-1-16,-3-2-2 0,3 0-3 0,-4 0-2 0,0-2-2 16,-2 0 0-16,7 0-1 0,-9-1 0 0,8-4 0 0,-6 2-1 15,2-2 2-15,1-2-3 0,-1 0 1 0,-2-2-3 0,6-2-8 16,-3-1-5-16,3 1-9 0,0-4-7 0,-4-2-7 15,5 1-6-15,-5 0-6 0,0-2-6 0,0 0 1 16,-2 1 3-16,3-2 6 0,-3 1 4 0,-4 1 6 0,4-2 7 16,-4 2 2-16,0 0 5 0,0 1 8 0,0 2 4 0,0-1 1 15,0 0 4-15,0 4 4 0,0-2 8 0,0-1 9 16,0 1 8-16,0 1 6 0,2 0 7 0,-2-1 6 0,6 3 9 16,-6-1 1-16,0 1-1 0,0 1 1 0,0-2-2 15,4 3-6-15,-4 0-7 0,0 1-7 0,5 0-9 0,-5 0-5 16,0 0-5-16,2 0-9 0,-2 0-5 0,0 1-3 0,0 4 1 15,6 0 0-15,-6 1 1 0,0 1-2 0,4 2 1 16,-4 1 3-16,0 1 1 0,0 0 5 0,6 2 2 16,-6 1 2-16,4 0 2 0,-4 2 2 0,2-4-1 0,-2 3-1 15,4-3 1-15,-4 2-3 0,7-1-3 0,-7 0-2 0,4 0-1 16,-4-2-1-16,4-1 0 0,-2-1 0 0,4 0-1 0,-2-1 0 16,-4 0 1-16,4-1 0 0,-1-2 0 0,1 1 0 15,2 0 0-15,0-1 1 0,-2-4 2 0,7 0 1 16,-1 1 2-16,-4-2 0 0,6-2 1 0,5 0-1 0,-3-4 1 0,3-3-6 15,6 2 0-15,-7-3-1 0,5-1-2 0,-5 0 1 16,1-2-1-16,0 1 2 0,-5-3 1 0,7-1 3 16,-7 3 1-16,-2-2 8 0,1-2 7 0,-5 5 7 0,6-3 7 15,-12 1 5-15,4 1 2 0,-4 1 4 0,-4-2 0 0,4 4-7 16,-6 0-7-16,6 0-7 0,-6 1-7 0,2 0-9 16,-2-4-6-16,-1 3-6 0,3 0-7 0,-2 0-13 0,2 3-16 15,-2-1-20-15,4 1-23 0,-3 3-25 0,-5-2-31 0,6 5-31 16,2-5-36-16,-2 4-29 0,-2 1-22 0,1-2-20 15,5 3-17-15,-6 0-13 0,6 0-24 0,0 0-46 0,0 0-53 16,0 0-38-16,0 0-6 0</inkml:trace>
  <inkml:trace contextRef="#ctx0" brushRef="#br0" timeOffset="62350.38">12099 6129 168 0,'0'-5'305'15,"0"-1"-51"-15,0 0-48 0,-4-1-34 0,4 3-21 16,-2-2-9-16,2 0-6 0,0 3-1 0,0-2-4 0,0 1-2 16,0 1-3-16,0 0-2 0,0 1 0 0,0-1-1 15,0 1 3-15,0 1 4 0,0 1 7 0,0-1 6 0,0-2 5 16,0 1 7-16,0 1 3 0,0-1 6 0,0-1-2 0,0 1-3 15,0 1-2-15,0 0-1 0,0-3-1 0,0 4-3 16,-4 0-7-16,4 0-8 0,-7 0-11 0,7 0-15 16,-4 4-16-16,4-3-18 0,-6 0-21 0,6 4-15 0,-2 0-14 15,2 0-9-15,-4 5-6 0,0 3 1 0,-3 2 4 0,3 2 4 16,4 3 5-16,-2-1 2 0,2 7 1 0,-4-3 3 16,4 4 1-16,-6 1-3 0,6-1-2 0,-4 1-1 0,4 0 0 15,-2-2-3-15,2 3 1 0,-4-2 1 0,4 1 0 0,-7-1 4 16,3 0 0-16,4 0 1 0,-2-2-3 0,-2-1 0 15,-2-1-1-15,2 0-3 0,2-4-3 0,2-1-6 0,-5-1-3 16,-1 0-3-16,6-2-2 0,-4-2-1 0,4-2-2 0,-6 1 1 16,6-3-2-16,-4-2 1 0,4 2-2 0,-2-3-2 15,2-2-9-15,0 0-13 0,0-1-18 0,0 0-19 16,2-1-20-16,-2-1-22 0,4-1-25 0,-4 0-30 0,6 0-24 0,-6-1-32 16,4-4-36-16,-4 2-42 0,6-4-44 0,-1-3-36 15,-5-2-28-15,2 0-22 0,-2-4-23 0,0-1-34 0,0 1-58 16,0-1-22-16,0 0 4 0</inkml:trace>
  <inkml:trace contextRef="#ctx0" brushRef="#br0" timeOffset="62713.4">11690 6421 91 0,'0'0'364'0,"0"-4"-73"0,0 4-67 16,0-1-51-16,2 1-33 0,2 0-21 0,2 0-9 0,0 0-5 16,-2 1-7-16,7 3 0 0,-1-2 0 0,2-2-1 15,-1 0-4-15,1 0-4 0,3 0-8 0,-3 3-7 0,5-2-4 16,-3 4-10-16,3-3-8 0,-1 5-10 0,1 0-11 15,-1-3-7-15,1-1-8 0,3 0-3 0,3-1-2 0,-2-2-4 16,6 2-3-16,-5 0 0 0,5-1-2 0,-6 2 0 16,4-2 0-16,-5-1-2 0,7 0-1 0,-6-1 1 0,-2-2 0 15,-5 2 0-15,3-1 1 0,-5 0-1 0,-2 0-4 0,1-2-9 16,-1 2-14-16,-4-2-24 0,0 0-28 0,-2 1-31 0,3 0-32 16,-3-2-35-16,-4 2-35 0,2-1-41 0,-2-1-70 15,0 0-65-15,0 2-39 0,0-1-17 0</inkml:trace>
  <inkml:trace contextRef="#ctx0" brushRef="#br0" timeOffset="63539.83">12992 5866 39 0,'0'-7'454'0,"0"-1"-42"0,0 4-53 16,0-2-48-16,0 0-31 0,-2 4-18 0,2-4-6 16,-4 3-8-16,4 1-12 0,-4 0-16 0,4 0-23 15,0 2-30-15,0 0-33 0,0 0-33 0,0 0-30 0,0 2-24 16,0 0-17-16,-7 3-10 0,5 1-5 0,-2 2 5 15,0 2 12-15,4 6 12 0,0 2 16 0,0 2 13 0,-6 3 18 0,0 5 18 16,1 2 13-16,3 2 8 0,-6-1 6 0,2 1 1 16,0 3 4-16,-5 0-5 0,5 3-9 0,-4 1-13 15,4 0-12-15,-5 1-12 0,5-1-18 0,-4-1-13 0,-1 1-17 16,5 2-10-16,-4-4-7 0,4 0-6 0,2 1-5 0,-3-3-4 16,3 0-3-16,2-2 0 0,2 1-1 0,0-6-1 15,2 0-3-15,2-2-9 0,3 0-13 0,-3-4-15 0,-2-4-21 16,8-1-28-16,-4-1-26 0,5-4-34 0,-3-2-35 15,0-3-38-15,2-2-48 0,1-3-48 0,3-2-41 0,-1-2-35 16,-1-3-30-16,-2-2-27 0,11-3-46 0,-8-1-71 0,-3-1-26 16,4-2 9-16,-1 1 30 0</inkml:trace>
  <inkml:trace contextRef="#ctx0" brushRef="#br0" timeOffset="64232.25">13552 6035 162 0,'0'-7'397'15,"0"3"-71"-15,0-1-74 0,0 4-62 0,0-1-46 16,0 2-28-16,0 0-23 0,0 2-13 0,-6 2-7 0,6 0-4 16,-4 6-1-16,2 3 5 0,-2 1 3 0,-3 3 4 0,3-1 10 15,2 4 3-15,-2-2 3 0,0 3 3 0,-2 3-1 16,4-3-2-16,-3 4-3 0,1-1-5 0,-2 0-7 0,0 2-8 15,2-3-9-15,2 1-10 0,-2-2-11 0,-1-1-12 16,-1 3-8-16,4-4-3 0,-2-1-7 0,0 0-3 0,-2-2-5 16,6-4-2-16,-2-2 0 0,2 1 0 0,-5-3 0 0,5-2-3 15,-4 1 0-15,4-3 13 0,-6-1-5 0,6 0 1 16,0-1 0-16,0-3 1 0,0 0-1 0,0 0-1 16,0-6-4-16,0 1-13 0,6-2 1 0,-6-3-3 0,4-5-5 15,-4-2-5-15,5-1-4 0,-3-3-2 0,4 0 1 0,-2 0-2 16,0-2 1-16,-2-3-1 0,9 7 4 0,-7-4 5 15,-2 0 5-15,2 1 3 0,2 0 4 0,0 3 0 0,-2-1 6 16,1 3 2-16,-5 1-1 0,2 2 3 0,-2-1 4 0,6 3 6 16,-6 2 8-16,0 0 10 0,0 2 6 0,0 0 11 15,0 2 10-15,0-1 7 0,0 5 3 0,0-3-1 0,0 2-5 16,-6 0-5-16,6 2-6 0,0 1-11 0,6 0-10 16,-6 0-9-16,0 0-7 0,0 1-4 0,4 2-10 15,-4 0 9-15,0 3-8 0,0 2-7 0,0 0 4 0,0 0 3 16,0 6 1-16,-4-2 4 0,4 5 8 0,0-2-7 0,-6 1 13 15,6 2 9-15,-2 2-2 0,2 0 2 0,-5 1-2 0,1 1-1 16,-2 1-1-16,0-2-3 0,2-3-7 0,2 3 0 16,-2-1-2-16,-1 2-5 0,-1-1 2 0,4 0-3 0,2-1 0 15,-4 1-5-15,0-3 1 0,4 0-1 0,-6-2-1 16,6-1 2-16,0 1-5 0,0-5-8 0,6 2-14 0,-6-5-15 16,4-1-20-16,-4 2-27 0,4-3-30 0,-4-2-32 15,0 1-32-15,2-1-31 0,-2-4-33 0,6-2-30 0,-1-2-31 16,-1-2-39-16,-2 3-64 0,2-3-58 0,2-1-42 0,4-1-7 15</inkml:trace>
  <inkml:trace contextRef="#ctx0" brushRef="#br0" timeOffset="64881.27">13976 6249 254 0,'6'0'261'0,"8"0"-64"0,-1 2-50 16,-1 0-36-16,3 0-24 0,1-1-17 0,-5 1-12 0,5 2-11 16,-3-1-12-16,1-1-6 0,-4 1-4 0,-3-1 0 15,3-1 0-15,-4-1 0 0,7 1 3 0,1 2 4 16,-8-3 8-16,5 0 5 0,-7-3 6 0,-2 2 3 0,4 0 4 15,-2-1 6-15,-4-1 4 0,0 3 4 0,-4 0 1 0,4 0-3 16,-6 0-4-16,4-2-5 0,-2 1-7 0,-7-1-11 0,5-2-9 16,-4 1-9-16,-1 1-7 0,1 0-4 0,-2 0-3 15,1-1 1-15,-5 3 1 0,5-2 3 0,-1-1 3 0,-3 2 2 16,5 1 1-16,-2 0 0 0,1 0-4 0,-1 1-3 0,4 2-1 16,-5-1-3-16,1-2-2 0,-3 3-1 0,5 1 1 15,0-2 2-15,4-1 1 0,-1 1 1 0,3 1 2 16,-2-2 2-16,4 1 3 0,2-1 4 0,-4 1 4 0,4 1 4 15,0-1 5-15,4-1-1 0,-4-1 3 0,0 1-2 0,2-1-1 16,-2 3-3-16,6-3-3 0,-2 2-4 0,3-2-1 16,-3 0-2-16,-2 1-2 0,8 2 0 0,0-3-1 0,5 0-2 15,-3 0-4-15,1 0-1 0,3 0-2 0,-1 2-3 16,1-2-1-16,-5 0-4 0,1 0 0 0,2 2-2 0,-1 0 1 16,-3 0-1-16,-4-2-2 0,5 0-2 0,-7 0-9 0,2 0-15 15,0 0-21-15,1 0-25 0,-3 0-33 0,2-2-34 16,0 0-38-16,-2 0-39 0,7 0-37 0,-7-2-48 0,4-1-83 15,-4 3-57-15,2-3-35 0,-2 3-5 0</inkml:trace>
  <inkml:trace contextRef="#ctx0" brushRef="#br0" timeOffset="66567.17">14712 6084 189 0,'0'-4'396'0,"0"1"-62"0,0 0-59 0,0 0-46 15,-7 3-32-15,3 0-20 0,2 0-17 0,4 0-9 16,-2 0-9-16,0 0-11 0,0 0-16 0,0 0-10 0,0 0-9 15,0 0-7-15,0 0-1 0,-2 3-4 0,2 0 0 0,-4 0 6 16,4 1 11-16,-6 1-2 0,6 1 4 0,-4 0 2 16,4 1 7-16,-2 3 1 0,-2-2 2 0,-3 5-5 0,3-1-7 15,2 3-1-15,-2 0-6 0,-2 3-12 0,2-1-9 16,2 1-9-16,-2 1-6 0,-1 1-5 0,-1 1-4 0,-4 1-2 16,8 0-3-16,-2-2 0 0,-7 2-1 0,9 1 2 0,-2 0-10 15,-6-1 3-15,8 1 6 0,-7 1-5 0,3 0-2 16,4-1 1-16,-6-1-4 0,2 0-5 0,0 2 6 0,-1-3-8 15,3 0-8-15,-6-2-4 0,8 2-3 0,-6 1-1 16,1-3-1-16,5-1-2 0,-2-1-2 0,0 0-3 0,-2-2 1 16,6-2 1-16,-4 0 0 0,4-2-3 0,-2 1 0 0,2-3 0 15,-5-1-1-15,5-3 1 0,-6 1 0 16,6-1 0-16,0-3 3 0,0 0 2 0,0 0 8 0,0-2 9 0,0 0 14 16,0 0 16-16,0 0 15 0,0-2 11 0,0-1 4 15,6-2 1-15,-6 0-6 0,5-2-8 0,-3-3-12 0,2-1-15 16,6-2-17-16,-6-4-15 0,5-3-7 0,-1 0-1 15,-2-2-4-15,4-4-1 0,1 1-3 0,1-3-1 0,0 0-5 16,-1-5-3-16,5-1-8 0,1 0-2 0,4-2-2 0,-5-1-4 16,1 3-1-16,-7-1-1 0,6 1-1 0,1 3-2 15,4-1 4-15,-5 0-1 0,1 4 1 0,-1 0-4 0,1-1 0 16,-3 4 0-16,3 1 4 0,-5 3 2 0,5 3-3 0,-7-2-4 16,7 3-6-16,-1 2-7 0,1 1-1 0,-7 1-5 15,7 0-4-15,-5 1-2 0,2 2-2 0,-1 1-3 0,3 2 0 16,-1-1 6-16,1 2 2 0,-3 3 4 0,-3-1 1 15,1 3 8-15,3-1 7 0,-6 2 9 0,1 3 5 0,-1 1 3 16,0 2 1-16,-6-1 1 0,2 0 2 0,2-1-2 0,-1 4-3 16,-5-1 2-16,2 2-1 0,-2 2 2 0,4-2 1 15,-4 1 0-15,0 3 0 0,0-3 2 0,0 2 1 0,0-4-2 16,-4 5 2-16,4-2 1 0,-2-3 6 0,-3 3-3 16,-1-1-1-16,2-2 2 0,2 2 0 0,-6-1 5 0,0 0-4 15,-1 1 2-15,-3-1-6 0,2 3 8 0,-3-2 0 0,5 1 1 16,0 1-2-16,-1-5 1 0,-3 0-1 0,2 1 2 15,3-1 2-15,-7 1-2 0,6-2 0 0,-1 0 1 0,-1 1 0 16,4 0 0-16,-5-1 0 0,5 0 0 0,0-2-1 16,0 0 1-16,2 0 1 0,-2 1-1 0,6-4 0 0,-5 0 0 15,5 0 2-15,-2 2 0 0,2-3 1 0,0 0-2 0,0 0 1 16,0 0 1-16,0 0 0 0,0 0 1 0,0 0-1 16,-4 0 1-16,4 0 0 0,0 0 1 0,0 0 1 0,0 0-2 15,0 0-2-15,0 0 0 0,4 0-2 0,-4 0-1 0,0 0 0 16,0 0-2-16,0 0 1 0,0 0 0 0,0 0 0 15,0 0 1-15,0 2 1 0,0 0-2 0,0 0 1 16,0-1-1-16,0-2 0 0,0-1-1 0,0 2 1 0,0 0-3 16,0 0 2-16,0 0 1 0,0 0-1 0,0 2-1 0,0-1 1 15,0 2-2-15,-4-1 1 0,4-4 2 0,-4 2 0 0,4 0-3 16,-6 0 3-16,6 0 2 0,-6 0 0 0,2 2 0 0,1-1 0 16,-1 2 0-16,-2-2 1 0,2 1 2 15,4-2-2-15,-2 1-1 0,-2-1 0 0,4 4 2 0,-6 0-2 16,6 0 0-16,-5-3 0 0,5-2 0 0,-2 1 0 0,2 0 0 15,-4 0-2-15,4 0 0 0,-4 0 0 0,4 0 1 16,-6 0-2-16,6 0 1 0,-2 0 0 0,2 0 2 0,-4 0 0 16,4 0-2-16,-4 0 3 0,4 0 1 0,-7 1 2 0,7-1 9 15,0 0-4-15,0 0-3 0,0 0-2 0,0 0 1 16,0 0-3-16,0 0 0 0,0 0 0 0,0 0-8 0,7 0 3 16,-7 0 4-16,4 0 1 0,-4 0 1 0,4 0 1 0,-4 0 0 15,2 0-2-15,-2 0-1 0,6 0-1 0,-6 0 2 16,0 0-1-16,4 0 0 0,-4 0 0 0,4 0-1 0,-4 0 1 15,2 0 0-15,-2 0-1 0,5 0 0 0,1 0 0 16,-2 0 0-16,-2 0-2 0,8 0 1 0,-6 0 0 0,3 0-2 16,5 0-1-16,-4 0 1 0,-1 0-1 0,3 0 1 0,-4 0 2 15,4 0-1-15,-8 0 0 0,9 0 0 0,-7 0 3 0,-2 0-1 16,2 0 0-16,2 0 0 0,-2 1 0 0,1 1 0 16,-5 1-1-16,6-2-1 0,-4 0 1 0,-2 1-1 15,4 2-1-15,2-1-1 0,-2 3 0 0,-2 0-2 0,3 3 0 16,-5-2 3-16,6 2-1 0,-6-1-2 0,4 5 4 15,-4-2-1-15,2 0 0 0,-2 2 0 0,0 0-1 0,-2 1 1 0,-2-2-1 16,-2 3 2-16,1-1-2 0,3 1 2 0,-8-2-2 16,6 1 6-16,-4-3 0 0,-1 4 4 0,-1-3 6 15,4 1 6-15,-5-1 6 0,-1-3 8 0,6 3 9 0,-9-3 5 16,9 1 8-16,-10-3 6 0,9 0 5 0,-7 1 4 0,2-1 2 16,1-1 2-16,-1-4-2 0,-3 1 0 0,-1 1-3 0,3-3-6 15,-3 0-7-15,1 1-6 0,-1-2-8 0,6 0-9 16,-7 0-5-16,7 1-7 0,-3-1-6 0,3 0-2 15,0-1-4-15,-1-2-2 0,-1-2 1 0,6 1-6 0,-9-2-8 16,5 0-11-16,4 0-15 0,-1-2-19 0,1 1-20 0,2-3-23 16,4 1-30-16,0 0-26 0,0 2-32 0,0-2-33 0,0 1-38 15,4 1-40-15,-2-2-35 0,2 3-34 0,7-6-29 16,-5 1-35-16,11-1-47 0,-1 1-70 0,-6 1-33 16,7 1 9-16</inkml:trace>
  <inkml:trace contextRef="#ctx0" brushRef="#br0" timeOffset="67267.75">15479 5729 171 0,'0'-6'281'15,"-7"0"-41"-15,7 1-36 0,0-2-27 0,0 4-24 0,0-1-13 16,0 1-9-16,0 0-4 0,0 1 0 0,0 1 4 16,0-2 3-16,0 3 6 0,0-4 7 0,7 3 5 0,-7-1 3 15,0 2 0-15,0-1 0 0,0 1-4 0,0 0-5 0,4 0-11 16,-4 0-12-16,2 0-15 0,2 0-15 0,-4 0-15 16,6 1-15-16,-2 2-13 0,-2 1-10 0,2 2-3 0,7 0 1 15,-1 3 7-15,-8 1 9 0,9 4 11 0,-5 2 14 0,4 3 17 16,-4 3 13-16,-2 1 11 0,7 6 11 0,-7-1 8 15,4 6 3-15,-4-2 4 0,-4 5-4 0,4 0-9 0,-4-2-5 16,0 2-7-16,0 1-13 0,0-1-14 0,-4-1-10 16,0-1-15-16,-2 0-9 0,0-2-11 0,-5 1-11 0,5-4-10 15,-4-1-6-15,4 1-5 0,-9 1-6 0,3-3-1 0,-5 0-3 16,3 1 0-16,-3-4-1 0,1 2-1 0,-1-2-1 16,1-1-1-16,-1-3 1 0,1 2-8 0,-1-3-9 0,5-1-19 15,-9-3-23-15,6 2-30 0,-1-2-34 0,-1-3-39 16,5 1-42-16,-5 0-41 0,3-3-50 0,2-2-47 0,-3 0-43 15,9-3-29-15,-4 0-24 0,3-2-22 0,1-3-30 0,6-1-60 16,0 0-31-16,0 0-8 0,0-4 19 0</inkml:trace>
  <inkml:trace contextRef="#ctx0" brushRef="#br0" timeOffset="68369.32">16349 6164 237 0,'-6'-9'361'0,"2"1"-71"0,-7-3-65 16,5 1-48-16,-4 3-32 0,-1 0-20 0,5-2-17 0,-4 3-6 0,4 4-13 15,-5-3-11-15,5 4-12 0,-4-1-6 0,3 2-2 16,-5 0 0-16,2 2 6 0,-5 2 9 0,9 0 12 16,-6 2 11-16,3 3 5 0,-3-2 7 0,2 3 0 0,-1 1 2 15,1 1 1-15,-2 5-3 0,-1-2-4 0,-1 1-10 16,8 2-6-16,-9 2-10 0,9 0-8 0,-4 1-7 0,3 1-12 16,-3 1-7-16,4-1-6 0,0 1-1 0,1 2-1 0,-1-2 0 15,2 2-3-15,4 1 0 0,-2-6-3 0,2 4 1 16,0 0-5-16,0-3-1 0,0 0-3 0,2 0-4 0,-2-3-1 15,0-1-1-15,0-1-3 0,4-2-4 0,2 0-2 16,-1-1-2-16,-3 1-2 0,2-4 1 0,2 1-1 0,-2-2 1 16,2 0 3-16,-2-2 0 0,-1-2-1 0,7 0 0 0,0-3 2 15,1 2 1-15,1-4 0 0,-2-4-2 0,5 2-1 16,3-5-3-16,-1 0 1 0,-1-1 1 0,-1-7-3 0,1 0 0 16,7 0-2-16,-6-1-3 0,-1-3 3 0,1 0-1 15,-1-4 1-15,5-2-2 0,-4 2-3 0,-7-4 1 0,6 1-2 16,-1-2-5-16,-3 4-4 0,1-2 0 0,1-2-5 0,-1 2-2 15,-3 3 2-15,0-3-2 0,-4 0 1 0,5 0 6 16,-7-1 1-16,-2 2 1 0,2-1-1 0,2 2 4 16,-6 0 0-16,4-1 2 0,-4 1 3 0,0 2-1 0,0-1 2 15,0 3 1-15,0 1 3 0,-4-1 1 0,4 3 1 0,-6 1-1 16,6 1 1-16,0 0-2 0,0 1 2 0,0 3-4 16,-4 0 1-16,4 0 0 0,0 2-6 0,-2-2 3 0,2 3 1 15,0-2 3-15,0 1-2 0,0 1 4 0,0-2-1 0,-4 3 3 16,4-1 6-16,0 3 0 0,0-1-1 0,0 1 0 0,0 1 4 15,0 0 1-15,0 2 1 0,0-1 2 0,0-1 0 16,-6 2 2-16,6 1 1 0,0-2 1 0,0 1 1 16,0 1-3-16,-5 1-1 0,5 0-3 0,0 0 5 0,0 0-6 15,0 0 1-15,0 0 1 0,0 1-3 0,0 1-1 0,0 1 0 16,-2-2-5-16,2-1-5 0,0 2-2 0,0 2-2 0,0-1-3 16,-4 5 2-16,4 1 1 0,-4 3 7 0,-2 4 8 15,4 0 8-15,-2 2 11 0,0 3 7 0,-3 2 3 16,5 3 10-16,-2 0 8 0,0 2 5 0,-2 3 1 0,2 1 0 15,-3-2-4-15,5 4 1 0,-2-1-1 0,0 2-16 0,4-1 0 16,-6 1-1-16,6-1-6 0,0-1-4 0,0 0-2 0,0-1-4 16,0-3-5-16,6-1 9 0,-6 0-11 0,4-1-6 15,-4-5-3-15,4-1-4 0,-2-2-2 0,5-2-1 16,-3-3-2-16,2 1-1 0,-2-5 1 0,2 2-4 0,1-3-2 16,1-1-9-16,-6-2-11 0,8-1-20 0,-6-1-26 0,3-1-29 15,3-2-38-15,-4-1-44 0,4-1-54 0,3-1-52 0,-3-1-49 16,-4-1-40-16,5 1-28 0,-5-3-26 0,4 0-37 15,-4-3-60-15,5 2-31 0,-7 2-10 0,2-1 21 16</inkml:trace>
  <inkml:trace contextRef="#ctx0" brushRef="#br0" timeOffset="69186.52">16766 6116 98 0,'-4'-4'409'0,"4"2"-72"0,0 0-80 15,0-1-64-15,0 3-49 0,0 0-30 0,0 3-20 16,0-1-5-16,4 2-1 0,-4 1 8 0,2 2 6 0,3 3 5 16,1 2 4-16,-2-2 3 0,-2 4 4 0,2 0 1 15,2 0-1-15,-2 2-6 0,-1-1-5 0,1 0-6 0,-4 0-6 16,6-2-5-16,-6 4-6 0,4-2-11 0,-4 1-7 0,0 0-11 16,0 1-9-16,0-4-6 0,0 1-8 0,2 1-7 15,-2 1-5-15,0-2 0 0,0 1-6 0,4 1-3 16,-4-3-2-16,6 1-2 0,-6-4 0 0,5 2 0 0,-3-3-1 15,2 0-1-15,2-1-1 0,-2-1-2 0,2-1 1 0,-2-1 0 16,-1-1 0-16,7-2-1 0,-4-1-2 0,4-1-4 0,-1-1-4 16,3-3-3-16,-6-1-6 0,9-3-5 0,-3-1-15 15,3-1-11-15,-7-1-6 0,2-2-8 0,1 1-3 16,-1-4-6-16,0 1-2 0,3 0 5 0,-3-1 9 0,-4 3 11 16,4 0 9-16,-3 0 7 0,3 0 9 0,-6 0 8 0,2 3 6 15,1 0 3-15,-3-2 4 0,-2 3 1 0,-2-1 1 16,4 3 4-16,-4 0 3 0,6 1 6 0,-6-1 8 0,0 4 8 15,0 0 8-15,0 2 11 0,0 0 9 0,0-1 6 16,0-1 1-16,0 3-5 0,0 0-7 0,0 0-9 0,0 0-9 16,0 3-8-16,0-1-11 0,0-1-8 0,0 0-4 0,-6 4 0 15,6 1-1-15,-4 0 0 0,4 2 3 0,0 0 2 16,-2 3 3-16,2 0 0 0,-4 2 2 0,4 1 3 0,0 1 5 16,0 1 2-16,0 0-1 0,4 2 1 0,-4-1 0 0,2-1 1 15,2 1 0-15,2 0-3 0,-2-1-3 0,-2 1-3 16,7 0-1-16,-3 0-4 0,0 0-1 0,0-3-1 0,4 3 0 15,-3-4-1-15,3-3 1 0,-2 2 0 0,1-4-2 16,1-1 1-16,6 1 0 0,-5-4 1 0,3 2 0 16,-1-1 1-16,3-3-2 0,1-2 1 0,-1-2 2 0,1-3 2 15,-1-1 1-15,1 0-2 0,-1-3 1 0,1-1 3 0,-3-4 0 16,3-1 3-16,-5-1 3 0,7-1 5 0,-7-3-2 0,1 0 4 16,1-1-1-16,-12-1 4 0,9 2-3 0,-7-3-4 15,-4 3-3-15,4-2-5 0,-4 1-2 0,0 1-4 0,-4 5-2 16,4-4-7-16,-4 2 2 0,-3 2-2 0,1 1-4 15,2-1-2-15,-6 3-2 0,1 1-21 0,1 0-6 0,0 2-13 16,0 2-21-16,-3 1-23 0,9 0-29 0,-8 1-28 0,6 1-29 16,2 2-13-16,-2 1-29 0,4 0-20 0,-7 1-12 15,7 0-1-15,0 1 2 0,0 2 2 0,7 1-3 0,-7 1-21 16,4-1-50-16,-2-2-44 0,8 5-38 0</inkml:trace>
  <inkml:trace contextRef="#ctx0" brushRef="#br0" timeOffset="70236.03">17672 5707 150 0,'-6'-3'249'0,"1"-2"-39"0,3 2-32 0,2-1-27 0,-4 1-21 15,4 0-15-15,0-2-13 0,0 2-7 0,0-1-5 16,0 1-7-16,0-3-5 0,0-1-7 0,4 2-8 16,-4-1-8-16,2 0-2 0,3 1-4 0,1-1 1 0,-2 1 2 15,-2-1 2-15,2 0 3 0,2 2 4 0,-2-1 3 0,1 2-2 16,-3-1-1-16,4 0-6 0,-2 0-8 0,2 0-6 16,0 1-7-16,5-3-4 0,-7 4-6 0,-2-1-3 0,8-2-4 15,-6 4-2-15,3 0-1 0,3-1 0 0,-4 2-1 16,5 0-3-16,-5 0 0 0,4 0-1 0,-4 0-2 0,5 2 0 15,-1-1 1-15,-4 0 0 0,4 1 3 0,-3 2 2 0,3-1 3 16,-6 2 2-16,2 0 1 0,1 1 2 0,-1 0 1 16,-2 0 4-16,2 1 1 0,-6 2 0 0,4-1 0 0,-4 1 2 15,0 2 4-15,0 0 2 0,-4 2 4 0,4-2 3 16,-6 3 4-16,2 0 0 0,2-1 1 0,-2 0 2 0,-3 0-2 16,1 1 0-16,2-4-1 0,-6 5 0 0,3-4-2 0,-3 2 1 15,4 2 2-15,-6-2-2 0,1-2-1 0,-3 1-5 16,8-1-2-16,-7 2-4 0,5-2 0 0,-5 0-2 0,3 0-5 15,0-3-4-15,-1 3-2 0,-1-1 0 0,2-3-4 16,3 0 0-16,-3 1-5 0,6-1-1 0,-2-2-2 0,0 1 1 16,-1 0 0-16,3 1 1 0,-2-5-1 0,2 3 0 0,2-2-1 15,-2 1-1-15,-2-1 2 0,6 2-10 0,-5-4 4 16,5 2 0-16,-6 1 1 0,6-1 1 0,-4-2 0 0,4 4-1 16,-2-3 0-16,2 3 6 0,-4-2-3 0,4 0-1 0,-6-1-1 15,6-1 0-15,-4 1 0 0,4 1 2 0,-3-2 0 16,3-1 0-16,0 1 1 0,0 1 1 0,0 1 2 0,0-1-3 15,-4-2 3-15,-2 0 1 0,2 3-1 0,4-3 1 16,0 0 0-16,4 0 2 0,-4 0-1 0,0 0 3 16,0 0-1-16,6 0-1 0,-6 0 2 0,0 0 1 0,4 0-1 15,-4 0 0-15,3 0-2 0,-3 0 1 0,4 0 1 0,-4 0 2 16,6 0-1-16,-2 3 1 0,2-3 4 0,0 3 0 0,5-2 4 16,-5 2-1-16,8-1 1 0,-1-1 0 0,-3 1 0 15,5-1 2-15,1 2-4 0,3-1-2 0,-3-1-3 0,5 0-5 16,-4 3 0-16,-1-3-3 0,1 0-3 0,-1 1-4 0,-1 1-1 15,1 1-1-15,1-2-2 0,-5 0 2 0,3 0 1 16,-3-1-1-16,-6 2 1 0,4-1-1 0,-3-1-2 16,3 0 1-16,-6-1 1 0,0 3-2 0,-2-1-1 0,5-2 1 15,-3 0-3-15,0 1-1 0,-4 1-2 0,0 0-4 0,0 1-9 16,0-3-12-16,0 0-15 0,0 0-21 0,0 0-26 0,-4 0-34 16,4 0-41-16,-4 0-44 0,4 0-46 0,-7 0-44 15,5-3-39-15,-2 3-37 0,-6-2-43 0,10 2-76 16,-6-3-59-16,-5-2-20 0,1 4 15 0</inkml:trace>
  <inkml:trace contextRef="#ctx0" brushRef="#br0" timeOffset="93626.09">4165 8087 103 0,'-6'0'94'0,"6"0"-21"15,0 0-17-15,0 0-16 0,0 0-12 0,-4 0-9 16,4 0-8-16,0 2-4 0,0-2-3 0,0 0 1 0,0 0-1 15,0 0 1-15,0 0 2 0,0 0 4 0,0 2 5 0,0-2 6 16,0 0 5-16,-2 0 4 0,2 0 6 0,0 0 3 16,0 0 2-16,0 0-1 0,0 0-4 0,0 0-4 0,0 0-2 15,0 0-5-15,0 0-5 0,0 0-3 0,0 0-6 0,0-2-3 16,0 2-1-16,0 0-2 0,0 0-3 0,0 0-1 16,0 0 0-16,0 0-2 0,0 0 0 0,-4 0 0 15,4 0 0-15,0 0 1 0,0 0 1 0,0 0 2 0,0 0 1 16,0 0 3-16,0 0 3 0,0 0 2 0,0 0 3 0,0 0 1 15,0 0 4-15,0 0 0 0,0 0 0 0,-6 0 0 0,6 0 2 16,0 0 0-16,0 0 1 0,0 0 2 0,0 0-1 16,0 0 1-16,0 0 2 0,0 0 0 0,0 0 0 0,0-2 1 15,0 2-1-15,0 0-1 0,0 0 3 0,0 0 0 0,0-1 1 16,0-1 4-16,0-1 1 0,0 2 5 0,0 1 4 16,0 0 5-16,0 0 2 0,0 0 6 0,0 0 6 15,0 0 6-15,0 0 11 0,0 0 14 0,0-1 13 0,0-2 14 16,-5 1 14-16,5-1 9 0,0 1 8 0,-6-1 5 0,6 2-1 15,-4-1-2-15,4-1-7 0,-2 2-11 0,-2-1-9 0,-2 1-12 16,2-2-12-16,1 2-16 0,-1 1-14 0,-2 0-14 16,0 0-16-16,2 0-9 0,-7-2-15 0,5 2-7 15,-6 2-5-15,1-1-4 0,-3 3-3 0,-3 2-3 0,1 0 0 16,-1 1 1-16,1 1 2 0,-7 1 2 0,9 1 1 0,-9 0 3 16,6 2 2-16,1-2 1 0,-1 1-2 0,1 0-2 0,1-1 0 15,-1 5 1-15,3-2 1 0,-3-2 0 0,1 2 0 16,3-3-1-16,2 3 1 0,-1-4 4 0,5 1-3 15,-4 0-3-15,4-2-5 0,1 2 0 0,-7-3-1 0,8 0 1 16,2 1-1-16,-2-1 2 0,4 0 0 0,-7-3-22 0,7 2 12 16,0-2 2-16,0 1 5 0,7-1 1 0,-7-2 0 0,4 3 1 15,-2-4 4-15,2 2 21 0,8 2-11 0,-7-4-5 16,1 4-3-16,4-3-1 0,-4 2 1 0,5-1-3 16,-1 0-4-16,0 0 1 0,3-1-4 0,1-1 3 15,3 1 1-15,-5-1 2 0,5 2-3 0,-1-1-2 0,-5-1 2 0,9 1 1 16,-7 2 6-16,3-1-5 0,-6 2 0 0,7-1-1 0,-3-1 1 15,-1 2 0-15,-1-1-2 0,3 2 0 0,-5 0-1 16,0-2 1-16,3 3-1 0,-7 1 0 0,4-1-3 16,5 2 0-16,-9 2 1 0,4-1-3 0,-3 1 1 15,3 2-1-15,-4 1 0 0,0 0-1 0,-2 3 3 0,-1-1 1 16,1 0 0-16,2 2 1 0,-6-1 5 0,0 1-2 0,0-1 0 16,0-1 1-16,-6 3 6 0,-1-3 6 0,-3 1 9 0,4-1 8 15,-4 0 5-15,-1-1 17 0,-9-2 15 0,3 1 14 0,0-1 8 16,1-3 4-16,-1 0 6 0,-5-1 2 0,1-2 2 15,0 1-6-15,3-2-4 0,-3 0-6 0,-2-3-5 0,3 0-7 16,-3-1-9-16,2-1-7 0,5-1-10 0,-7-1-8 16,6-1-8-16,-3-2-9 0,-3 1-7 0,6-2-6 0,3 1-3 15,2 1-2-15,-3-2-1 0,3 0-1 0,6 1-2 16,-1 1-3-16,-1-1-7 0,2 0-12 0,6 2-16 0,-4-2-24 16,4-1-26-16,-2-1-27 0,2 0-29 0,0 1-26 0,0-2-24 15,2-1-26-15,2 0-26 0,2-1-24 0,2 2-23 16,-1-2-18-16,-1 3-13 0,4-1-10 0,-4 0-11 0,7-1-1 15,1 4 0-15,-4-4-8 0,3-1-29 0,8 1-45 16,-9 1-33-16,-2 2-3 0</inkml:trace>
  <inkml:trace contextRef="#ctx0" brushRef="#br0" timeOffset="97863.29">4899 8679 58 0,'0'-1'110'0,"-4"0"-8"16,4-2-5-16,0 1-7 0,0 0-6 0,0 1-8 0,-2-2-5 16,2 1-3-16,0 1-2 0,-4 0 0 0,4-2-3 0,0 1-1 15,-6 1-2-15,6-2-1 0,-5 1-1 0,5 0-2 16,-2 0 0-16,2 1-3 0,-4-4-1 0,4 3-2 16,-6-3-2-16,6 2-3 0,-4-1-4 0,2 0-3 0,2 1-4 15,-4 2-1-15,4-1 0 0,-7 2 0 0,7 0 0 0,-4 0 0 16,4 0 2-16,-6 0 2 0,6 0 0 0,0 0 0 0,0 0 1 15,0 0 2-15,0 0 2 0,0 0 5 0,-4 0 2 16,4-3 2-16,-2 1 4 0,2 0 2 0,-4 0 3 0,4 1 1 16,-6-2 2-16,6 0 2 0,-5-2 2 0,5 4 3 0,0-1 5 15,-2 1 1-15,2-2-1 0,-4 0 4 16,-2-2 2-16,2 4 4 0,2-1 1 0,-2 0-1 0,0 0-1 0,-3-1 0 16,5-2 2-16,-2 4-2 0,-6 0-2 0,6-1-7 15,-5 2-3-15,5 0-2 0,-6 0-8 0,8 2-7 16,-6-1-8-16,1-2-7 0,3 1-6 0,-2 1-1 0,0 2-4 15,0 5 2-15,-5 0 4 0,5 1 3 0,-4 0 2 0,-1 1 6 16,5-2 2-16,-4 5 0 0,4-3 2 0,-5 4-1 16,5-1-1-16,2-1 0 0,-6 5-1 0,8-2 0 0,-2 2-4 15,-3-1-5-15,3 3-4 0,4-1-2 0,-2 0-5 0,2 1-3 16,2-2-5-16,-2 1-3 0,4 2 2 0,3-4-1 16,-3 1 0-16,2-2-1 0,0 0-3 0,0-1-3 0,5-2 2 15,-5 0-4-15,-2-3-1 0,6 0 1 0,-4 1-3 0,5-1-4 16,1-4 4-16,-1 1 1 0,-1-1-1 0,0-3 2 15,3 0 1-15,1-2 1 0,3-2-4 0,-1 0 4 0,1-4 0 16,-1 0 3-16,1-2-2 0,-1-1-1 0,5-2-2 16,-4-5-1-16,5 2 4 0,-5-3-3 0,-1-4-3 0,-1 0-3 15,1-1 0-15,-3-3 1 0,3 2 1 0,-5-3 0 0,3 0-2 16,-1-3 0-16,-3 1 1 0,2-4 2 0,-3 4-1 16,-3-3 0-16,4 1 1 0,-8 1-1 0,2 2 0 15,2 1 0-15,-6-1-1 0,0 0-1 0,-6 1 2 0,6 2-1 16,-4-1-2-16,2 3 0 0,-2 2 0 0,-2-1 0 0,2 4 0 15,2 0 0-15,-3-2 0 0,1 6-1 0,-2 1 0 16,4 1 1-16,-2 0 0 0,0 2 0 0,-2-1 0 0,1 3 0 16,5-1-3-16,-2 1 2 0,2 3 0 0,0 1 0 0,0-2 0 15,0 4 1-15,-6-5 3 0,2 6 1 0,4-4 5 0,-6 1 2 16,6 1 2-16,0 1 0 0,0 1 0 0,0 0-2 16,-4 0-5-16,4 0-2 0,0 1-5 0,0 1-4 0,0 2-2 15,0-1-1-15,0 4 0 0,-2 1 1 0,2-1 1 16,0 3 0-16,-5 1 4 0,5 1 1 0,0 4 0 0,0-1 0 15,-4 3 1-15,4 0-1 0,0 3 1 0,0-2 1 0,0 4 0 16,0 1 0-16,0-3 0 0,0 2 0 0,0-1 0 16,0 2 2-16,4 2 0 0,-4-2-3 0,5 1 2 15,-5-4 1-15,2 1-1 0,2 1 1 0,-4-3-2 0,6-1-11 0,-2-1-17 16,-4-1-19-16,0 1-29 0,-4-3-30 0,4-2-33 16,0-1-47-16,4-4-54 0,-4 0-47 0,0 0-44 15,0-1-38-15,6-1-30 0,-4-1-29 0,3-2-47 0,1-3-78 16,2 1-39-16,0 1 2 0,1-1 30 0</inkml:trace>
  <inkml:trace contextRef="#ctx0" brushRef="#br0" timeOffset="98498.67">5366 8809 145 0,'-4'-5'534'0,"-2"-3"10"0,2 4-103 15,4-1-108-15,0-1-76 0,0 3-52 0,0-1-35 0,0 2-25 16,0 0-17-16,4 0-22 0,-4 2-21 0,6 0-23 16,-6 0-24-16,4 0-14 0,-2-2-11 0,9-1-8 0,-1 3-2 15,-4-6-1-15,9 4-1 0,-3-4-1 0,-2 0 0 16,3-2 0-16,1 2 0 0,-1-5 3 0,-3 1-1 0,0-3 0 16,1-3 1-16,-5 0 1 0,4-4 0 0,-4 0-1 0,5-1 1 15,-7-1 2-15,-2 0 3 0,2 1 3 0,-4-3 6 16,0 5 5-16,0-3 6 0,-4 4 6 0,4-1 5 15,-2 2 1-15,2 1 0 0,-4 1-2 0,4 0-4 0,-4 1-3 16,-3 4-10-16,3-3 5 0,4 4 0 0,-2 1 1 16,2 1-1-16,-4 1-2 0,4 1 1 0,0-1-3 0,0 2 6 0,0 1-9 15,0-1-5-15,0 2-4 0,0 0-2 0,0 0 0 16,0 2-2-16,0 0-1 0,-6 0-2 0,6 2-3 0,0 0-1 16,-4 0 0-16,4 2-1 0,0-1 0 0,0 3 0 0,-2 1-1 15,2 3 5-15,-4 2 4 0,4 0 4 0,-7 3 2 16,7 1 5-16,-4 1 3 0,4 2 7 0,-2 3 7 15,-2 0 1-15,-2 2 1 0,2 1 1 0,2-1-1 0,-7 2 1 16,7-1-6-16,2-1-5 0,-4 0-7 0,4 2-2 0,0-3-4 16,0-2-2-16,0 3-1 0,0-3-3 0,4 1 1 0,-4 2-2 15,2-3 0-15,7-1 0 0,-3-3 0 0,0 0 1 16,0-2-2-16,5 0 0 0,-5-1-2 0,4-2 2 16,-4 1-1-16,5 0 1 0,-1-3-2 0,0-1-1 0,3-3 2 15,1-3 1-15,-4 0 1 0,7-1-1 0,-5-2 0 16,5-2 0-16,-3-1 1 0,-1 0 0 0,1-3 1 0,-1 0-1 15,-3-4 2-15,2 1 9 0,-1-1 4 0,-5-1 5 0,4 0 6 16,1-1 5-16,-7 0 10 0,2-3 12 0,0 3 6 16,-6 0 4-16,4 0 4 0,-4-2-1 0,-4 3 0 0,4-2-3 15,-6 2-10-15,2-2-12 0,2 3-10 0,-9-2-12 0,7 4-11 16,-6-2-5-16,4 3-9 0,-5 1-13 0,5-1-16 0,-4 5-22 16,4-3-23-16,-5 4-27 0,9 0-27 0,-2-3-36 15,-2 2-38-15,2-1-40 0,4 3-37 0,-2 0-32 16,2 1-27-16,0 1-15 0,0 0-13 0,2-2-3 15,2 0-13-15,6-2-26 0,-8 0-53 0,-2 2-28 0,15 2 7 0</inkml:trace>
  <inkml:trace contextRef="#ctx0" brushRef="#br0" timeOffset="99165.74">7148 8249 112 0,'-8'0'332'0,"4"-1"-59"0,0 1-52 15,-3-2-45-15,5 2-30 0,-2 0-25 0,0 0-13 0,-2 0-9 16,6 0-9-16,-4 0-10 0,4 0-7 0,-2 0-8 16,2 0-6-16,0 0-1 0,0 0-1 0,0 0 2 0,0 0 5 15,0 0 10-15,0 0 6 0,0 2 9 0,0-1 8 16,0-1 8-16,0 0 8 0,0 0 6 0,0 0 7 0,0-1 2 0,2-1 3 15,-2 0 6-15,4 0 1 0,-4 2-2 16,6 0-6-16,-2 0-5 0,2 0-6 0,1 0-9 0,1 0-7 16,0 2-7-16,7 0-6 0,-3-2-7 0,-2 2-9 0,5-1-7 15,1-1-5-15,7 2-3 0,-6 0-6 0,3 0-8 16,-3 1-6-16,1 1-4 0,3-2 0 0,0 0-6 0,-5 0-3 16,5 1-5-16,-2-2-3 0,-3-1-5 0,-6 1-2 0,7 0-4 15,-3 2-2-15,-1-1-2 0,-3 0 0 0,7 0 0 16,-11-1-2-16,4 2-1 0,-4-3 0 0,-1 2-2 0,5-2-11 15,-8 1-21-15,2 2-27 0,-4-3-33 0,6 0-45 16,-6 0-53-16,0 0-64 0,-6 1-60 0,6 1-52 0,-4-1-40 16,-2-1-36-16,-5-1-55 0,-1 1-75 0,2 0-34 0,-7 0 17 15</inkml:trace>
  <inkml:trace contextRef="#ctx0" brushRef="#br0" timeOffset="99449.75">6972 8595 55 0,'-4'1'414'0,"-2"2"-72"0,6-1-79 15,0-1-59-15,6-1-41 0,-2 2-28 0,1 1-16 0,-3-2-8 0,8 1-2 16,-4 0-4-16,4 0-2 0,-3 1-2 0,3-1-3 15,-4-1-2-15,9 2-4 0,-9-1-6 0,10 0-9 16,-9 0-10-16,7 2-12 0,-2-1-8 0,-1 0-12 0,3-2-7 16,3 0-9-16,6 1-4 0,-7 1-3 0,5-2-2 0,-3 1-3 15,7 0-7-15,-6-2-13 0,1 0-20 0,3 0-23 16,-2-2-30-16,2 0-30 0,-3-2-34 0,-3 0-33 0,-1-2-34 16,1-2-35-16,-5 0-51 0,-1-2-85 0,-1-1-57 0,0 4-22 15</inkml:trace>
  <inkml:trace contextRef="#ctx0" brushRef="#br0" timeOffset="100550.19">8442 8256 76 0,'-4'-3'473'0,"2"-1"-45"0,-2 3-97 16,-2-1-90-16,6 0-64 0,-5 0-40 0,5 2-25 15,-2 0-20-15,2 0-13 0,-4 2-12 0,4 0-8 16,-6 1-9-16,6-1-4 0,-4 3 1 0,4 3 2 0,-2 1 6 16,2 2 9-16,-4 2 10 0,-2 1 9 0,1 1 5 0,3 3 3 15,-2 0-3-15,-2 2-1 0,2 2 0 0,-2 1 1 0,2 2-3 16,1 2-1-16,-1-2-4 0,-6 4-1 0,8 0-1 16,-8 1-5-16,5-2-6 0,-1 5-4 0,0-4-5 0,2 5-7 15,-2-3-4-15,2 1-3 0,-5 0-4 0,1-2 1 0,2 0-3 16,0 0-5-16,-1-1-1 0,3-2-4 0,-6 2-5 15,8-1-1-15,-6-6 0 0,1 2-4 0,3-4 1 16,2-4 2-16,-2 0-1 0,-2-3 4 0,6 0 2 0,-4-2 0 16,4-1 0-16,-2-2 1 0,2-3 4 0,0 0 0 0,0 1 7 15,-4-5 11-15,4 0 13 0,0-1 21 0,0 0 22 0,4 0 22 16,-4-1 17-16,0-4 5 0,0 0-3 0,0-5-11 16,2-1-14-16,-2-4-23 0,4-1-26 0,2 0-25 15,-2-9-21-15,-2 2-11 0,2-5-7 0,7-3-4 0,-7-2-3 16,2-1-3-16,4-3-5 0,-3-2-8 0,5-1-3 0,5-4-5 15,-7-1-5-15,6-3-8 0,1 0-7 0,4 1-3 16,-1 2 3-16,-1 0 2 0,-3 1 0 0,5 3 3 0,-4 2 1 16,3 1 6-16,-3 2 6 0,-1 2 2 0,1 6 2 0,-1 2 1 15,1 1-3-15,0 2-2 0,-1 2-1 0,1 0-1 0,-1 1-5 16,5 3-2-16,-5 1-4 0,1 1-3 0,-1 1-4 16,1 2-3-16,0 0 0 0,-1 4-2 0,3-3-3 0,-3 5-2 15,1-1-3-15,-1 1-4 0,3 2 7 0,-5 0 6 16,-1 2 2-16,1-1 6 0,-1 3 2 0,-3 0 7 0,6 3 4 15,-9-1 10-15,3-1 0 0,-4 3 0 0,5 2 1 0,-7-2-1 16,-2 4 3-16,2 1 1 0,2 2 1 0,-6-2 3 16,0 2 1-16,0 1 2 0,0 0 2 0,-6 1 0 0,2 2 3 15,2 1-1-15,-2 0 2 0,-7 2-1 0,9-1 0 16,-8-1 0-16,-1 2 1 0,1-1 1 0,-2-2-3 0,-3 3-4 16,3-1 2-16,2-2 0 0,-3 2 1 0,-3-1 0 0,1 3 1 15,3-3 1-15,-3 0 1 0,5-5 4 0,-2 2-1 16,1-3-1-16,1-1 1 0,0-1 0 0,-3-1-1 0,3 4 0 15,4-2-1-15,-5-2 1 0,5 1-1 0,2-1 0 16,-6-3 0-16,8 0 1 0,-3-1-1 0,-1 2-1 16,2-4-2-16,4 0-1 0,0-1-3 0,0 0-1 0,0 0-4 15,0 0-2-15,0 0-3 0,0 0-1 0,4 0-2 0,-4 0-4 16,6-1-6-16,-1 0-9 0,1 1 5 0,4 0 7 0,-4 1 4 16,7 0 1-16,1 5 3 0,-1-2 5 0,1 2 6 15,-2 0 12-15,-1-2-3 0,3-1-3 0,-1 2-1 0,-3-2 1 16,6 3 2-16,-9-2-2 0,7 2 1 0,-8 2-1 15,7-1 2-15,-3 0-2 0,-4 1-3 0,-2 2 0 0,7 2-1 16,-9-2-2-16,2 2 3 0,-4 2 1 0,6-2-2 16,-6 2 3-16,0-1 0 0,0 0 0 0,-6 0-3 0,2-3 6 15,2 3 2-15,-2-2 5 0,-7-1 6 0,9-2 7 0,-8 2 13 16,4-1 10-16,-5 1 14 0,1 0 13 0,-2-3 9 0,-9 1 8 16,11-1 2-16,-7-3-1 0,5 1-4 0,-7-3-6 15,3 4-6-15,-1-3-12 0,0 0-12 0,-5-2-10 16,5 1-6-16,1-1-8 0,-1-1-6 0,1 0-5 0,-1 0-8 15,0 0-13-15,1 0-17 0,-5 0-22 0,11-1-23 0,-2-1-25 16,3 1-30-16,-3-2-37 0,2 0-42 0,3-3-43 0,-3 4-39 16,0-3-32-16,3 3-33 0,-3-4-38 0,6-1-57 15,4-1-79-15,4-1-42 0,-4 9-3 0,10-8 21 16</inkml:trace>
  <inkml:trace contextRef="#ctx0" brushRef="#br0" timeOffset="101470.54">9910 7920 328 0,'-4'-4'321'0,"0"0"-53"0,-3 3-47 0,5-1-38 0,-2-1-28 15,0 2-26-15,-2 1-17 0,0 0-16 0,1 1-11 0,-1 2-8 16,-6 0-6-16,-3 4-5 0,5 0 1 0,-2 0 9 16,-5 3 7-16,-4-1 7 0,1 0 1 0,3 3-6 0,1-2-1 15,-1 3-5-15,-6-3-5 0,7 2-10 0,-1-1-8 16,3 2-8-16,1 1-12 0,-7-1-1 0,7-1-7 0,3 2-5 15,-2-1-4-15,-3 0-3 0,5 1-3 0,-3-1-1 0,-1-1 1 16,4 2-3-16,3-1-1 0,-3-1-1 0,4-1-2 16,0-2-2-16,2 0-2 0,1 1-2 0,-1 0 1 0,-2-5 1 15,2 3 1-15,4-3-3 0,-2 1 0 0,2-1 3 0,0 1 0 16,2 0 0-16,2-2 1 0,2-1-1 0,-2 1-2 16,-1-1 4-16,7 1-1 0,-4 2-2 0,4-1 1 0,1 2 0 15,5-3-3-15,-5 0 2 0,5 0 0 0,-1 1-1 0,1-3-1 16,1 3 0-16,1-2 0 0,-1 1-1 15,-3-1 2-15,3 2-1 0,-5-1 0 0,5 0 0 0,-3 2 0 16,-1-3 0-16,1 3-3 0,-1-2 2 0,-3 2 1 0,2 0 0 16,3 2 1-16,-3-1-1 0,-2 1-1 0,-3 1 0 15,3-1 0-15,-2 5-2 0,1-3 0 0,-5 3-4 0,0 0 0 16,-4-1 2-16,0 3 3 0,0-1 1 0,0 0 2 0,-4 1 14 16,0-1 14-16,-5 2 18 0,1-1 16 0,-2-2 17 15,3 1 17-15,-5-1 13 0,-2 2 19 0,-3-3 4 16,5 0 4-16,-5 3 4 0,1-5 2 0,-9 2-4 0,8-2-2 15,1-2-6-15,-3 1-10 0,3-2-12 0,-5 2-12 0,4-1-16 16,3-1-16-16,-3-1-12 0,1-1-12 0,3-1-11 0,-1-4-8 16,4 4-6-16,3-2-4 0,-3 0-1 0,4-1-5 15,0 2-10-15,2-3-17 0,1 0-21 0,-1-3-28 0,-2 2-29 16,2-3-38-16,4-2-41 0,0-1-45 0,0-2-42 0,0-1-38 16,0-1-31-16,0 0-28 0,4-2-22 0,6-3-24 15,-3 1-35-15,3-1-68 0,2 4-30 0,-5 1-13 0,7 1 19 16</inkml:trace>
  <inkml:trace contextRef="#ctx0" brushRef="#br0" timeOffset="102269.83">10427 8633 151 0,'-15'-10'416'0,"5"4"-67"0,-3-3-84 16,7 3-61-16,-8 3-40 0,7-1-24 0,-7 2-17 16,8 1-14-16,-5 1-12 0,5 1-13 0,-4 2-11 15,2 2-9-15,-7 1-7 0,9 4 3 0,-8-2 2 0,1 3 7 16,3 0 6-16,-3 1 2 0,-1 1 3 0,2 1 1 0,-3 2-4 16,9 0-8-16,-7 1-9 0,5 3-7 0,0-1-5 0,0-1-5 15,-3 1-8-15,3 1-9 0,4-4-4 0,-6 2-3 16,7 0 1-16,-5-1-1 0,2-1-2 0,4 0-2 0,-2 3-1 15,4-4 0-15,-4 2-3 0,4-2 1 0,0-3-5 16,0 2 1-16,0-4-2 0,4 1-1 0,0-2 0 0,-2 0 0 16,4-2 2-16,-2 2-3 0,0-4 2 0,3-1-1 15,3 1 2-15,-2-2-2 0,3 0-1 0,-3-1-1 0,0-2 4 16,2-2 0-16,5-1-1 0,2 0-3 0,-1-3 1 16,1 0 1-16,-1 0-2 0,1-3 2 0,-1-3-3 0,-1 0 0 15,3 0-2-15,-7-3-1 0,5-2-2 0,-1-4-7 0,1 0-4 16,-3-3-5-16,-1 1-4 0,2-1-2 0,-7-2-1 15,7 0 1-15,-8 2-2 0,5-1 6 0,-5-2 6 16,0 1 3-16,0-2 4 0,-2 4 4 0,3 1 1 0,-3 0 2 16,-4 0 4-16,6 2 4 0,-6 0 8 0,0 2 7 0,0 3 9 15,0-1 6-15,0 1 3 0,-6 1 8 0,6-1 6 0,-4 3 3 16,4-1-1-16,-7 4 5 0,7 1-4 0,-4-3-4 16,4 5-1-16,-2 0-4 0,2 0 0 0,-4 2-2 0,4 1-3 15,-6 1-8-15,6 1 2 0,-4-2-1 0,4 4-1 0,-2 0-2 16,2 0-5-16,-5 0-5 0,5 0-5 0,0 0-7 15,-6 0-5-15,6 4-6 0,-4-1 0 0,4 0 0 0,-2 3 0 16,-2 2 1-16,0 0 6 0,-2 6 6 0,4 1 6 0,-7 0 7 16,3 2 8-16,2 3 6 0,-2-1 7 0,4 3 1 15,-2-1 0-15,-3 0 3 0,3 3 1 0,2-2-2 0,2 3-1 16,-4-2-2-16,4-3-8 0,-4 4 1 0,4-3-2 16,0-2-6-16,0-2-6 0,0 4-2 0,0-5-6 0,0 0-4 15,4 1 0-15,-4-1-7 0,4 0 0 0,-4-1-1 16,2 0-6-16,2-1-15 0,3-1-21 0,-3-3-31 0,-2 1-44 15,4-1-58-15,-2-3-77 0,2-2-75 0,-2 1-70 0,3-6-65 16,3 0-84-16,-4 0-86 0,-2-2-52 0,2-1 5 16,-1 3 47-16</inkml:trace>
  <inkml:trace contextRef="#ctx0" brushRef="#br0" timeOffset="102902.62">10656 8812 127 0,'0'-3'442'0,"6"-1"-75"0,-6 4-109 0,4 0-89 15,3 0-61-15,-5 3-37 0,2-2-21 0,6 1-11 0,-6 2-5 16,4-4-5-16,1 1-1 0,-3 1-3 0,0 1-3 16,0 1 0-16,-2-1 0 0,3 0 1 0,-3-3 5 0,-2 2 7 15,2 2 7-15,2-3 9 0,-2-1 11 0,3 0 12 16,-3-1 13-16,-2-3 12 0,2-1 4 0,2-2 0 0,-2-2-4 15,-2-1-5-15,2-4-13 0,3 0-10 0,-3-3-14 0,-2-1-17 16,2-4-10-16,2 0-9 0,-6-3-4 0,4-2-8 16,-4 1-1-16,2 1-4 0,-2-1-2 0,5 2-1 15,-5 3-1-15,6 0 1 0,-6 0-1 0,4 1 0 0,-4 2 0 16,0 1-1-16,0 2 0 0,0 0 1 0,0 2 2 0,0 2 2 16,0-1 2-16,0 3 3 0,0-1 6 0,0 3 7 0,0 0 6 15,0 0 8-15,4 5 6 0,-4-3 3 0,0 1 3 16,0 2-1-16,0 0-2 0,0 2-3 15,0 0-9-15,0 0-6 0,0 2-7 0,0 0-7 0,0 2-5 0,0 2-4 16,-4 2 1-16,4 0-2 0,-4 3 4 0,4 1 3 0,-6 4 7 16,1 0 8-16,3 0 8 0,-2 4 7 0,-2-1 3 15,2 4 4-15,2 0 0 0,-2 1-1 0,-3 2-1 0,3-3-4 16,4 1-5-16,-2 0-6 0,2-1-4 0,-4 0-2 0,4-1 0 16,-6 1 0-16,6-1-2 0,-4 1 4 0,4-1-4 15,0-2 0-15,4 1 0 0,-4 1-2 0,6-4-2 16,-2 3-2-16,-2-3-3 0,2 2-4 0,7-4-2 0,-5-1 2 15,4 0-1-15,-3 0 1 0,3-1-1 0,2-2-1 0,-1 1 0 16,-1-5 0-16,0 0 0 0,3-2-2 0,-3-4 0 16,4 0 2-16,-1-2 0 0,3-2-1 0,-1 0 1 0,1-3-1 15,-3-1 1-15,3-3-1 0,-5-2-1 0,5-2-2 0,-5-2 4 16,1 1 0-16,-2 0 3 0,-4-3 2 0,-1 3 2 16,1 0 2-16,-2-1 0 0,-4-1-2 0,-4 1-4 0,-2 1-2 15,1 2-5-15,3-2-6 0,-8 4-5 0,6-3-12 0,-2 3-11 16,-5-1-15-16,5 0-17 0,-10 3-26 0,9 0-32 0,-7 2-37 15,8 4-37-15,-7-2-34 0,5 4-31 0,0 0-28 16,0-2-23-16,1-1-16 0,3 1-19 0,4-3-34 16,0 5-73-16,4-1-32 0,7 1-9 0</inkml:trace>
  <inkml:trace contextRef="#ctx0" brushRef="#br0" timeOffset="103669.31">12072 7904 35 0,'0'-5'379'0,"-6"2"-57"0,6-1-60 0,0 0-49 0,0-1-35 16,0 4-20-16,0 0-11 0,0-3-5 0,0 3-3 0,0 0 0 16,0-1-3-16,6 0-4 0,-6-1-5 0,4 3-4 15,-4 0-6-15,0 0-5 0,0 0-3 0,0 0 1 0,0 3-3 16,0-1 1-16,0 0-2 0,0-1-2 0,0 4-3 15,0 1 2-15,0 1 0 0,6 3 1 0,-6 2 3 0,4 5 6 16,-1 2 16-16,-3 0 20 0,4 6 13 0,-4-2 6 0,6 3 1 16,-6 2-5-16,4 1-8 0,-4-3-12 0,2 2-20 15,-2-2-27-15,0 0-18 0,0 0-12 0,0-4-5 16,-2 3-4-16,2-1-5 0,-4-2-4 0,4 1-3 0,-6-1-6 16,6-4-4-16,-4-2-8 0,4 2-7 0,0-3-5 0,-3-2-3 15,3-1-5-15,-4-2-1 0,4 1 0 0,0-4-1 0,0 1-1 16,0-4-2-16,0 1 1 0,0-1-2 0,0-4-2 15,0 3-6-15,0 0-7 0,0-3-10 0,4 2-15 0,-4-2-21 16,3 3-30-16,-3-1-40 0,0-2-48 0,0-2-54 16,0-1-71-16,4 1-72 0,-4-4-64 0,0-1-51 0,0 1-43 15,0-5-53-15,-4 1-80 0,1 0-34 0,-1 3 37 0,-2-1 49 16</inkml:trace>
  <inkml:trace contextRef="#ctx0" brushRef="#br0" timeOffset="103970.16">11809 8196 15 0,'0'0'476'16,"0"0"-31"-16,0 0-92 0,0 0-76 0,0 0-51 0,3 0-32 15,-3 0-23-15,8 0-17 0,-2 0-16 0,4 0-20 16,3 3-22-16,3-1-22 0,1 0-22 0,3 3-20 0,7 0-13 16,-4 1-9-16,4 0-3 0,0-2-1 0,-4 2-2 15,8-1-1-15,-5-1-3 0,-3 0 0 0,0-3 0 0,-2-1-1 16,1 2-3-16,-1-2-4 0,-4 0-10 0,-5 0-17 0,-2 0-19 16,5 0-27-16,-7 0-28 0,2 0-31 0,-6-2-34 15,1 1-34-15,-3-3-30 0,4-2-44 0,-6 0-72 0,0 1-54 16,0-1-35-16</inkml:trace>
  <inkml:trace contextRef="#ctx0" brushRef="#br0" timeOffset="104454.02">12998 7652 268 0,'-6'0'475'0,"0"0"-86"0,2 1-112 0,-3 0-84 15,1 4-52-15,-4 1-28 0,6-3-9 0,2 7 2 0,-3 1 6 16,-5 4 5-16,8 4 0 0,-2 1 3 0,-2 3 1 16,2 5-3-16,2-1 2 0,-3 2 1 0,-1 3 3 0,2 2 0 15,2 2-10-15,-2-1-9 0,4 2-8 0,0-1-7 16,0 2-11-16,0 0-16 0,-6 0-13 0,6 0-9 0,-5-1 3 15,5-2-9-15,0 4-9 0,0-3-8 0,0 2-5 16,0-2-4-16,5-3-3 0,-5 2-3 0,6-3-3 0,-2-1 0 16,-2-3 1-16,2-1 0 0,2 0-5 0,1-3-9 0,3 0-16 15,-4-4-24-15,4-1-36 0,1-3-46 0,-1-2-50 16,3 1-53-16,1-6-50 0,3-4-48 0,-5-3-60 0,4-2-89 16,1-2-53-16,2-1-27 0,-1 1 16 0</inkml:trace>
  <inkml:trace contextRef="#ctx0" brushRef="#br0" timeOffset="105054.67">13825 7842 291 0,'0'-2'371'0,"4"-1"-93"16,-4 3-78-16,4 0-55 0,-4 3-28 0,2-1-14 0,-2 3-6 15,6-1 3-15,-6 8 7 0,0-4 6 0,5 3 2 0,-5 3-4 16,-5 1-6-16,5 2-2 0,-6 1 2 0,6 0-4 16,-2-1-5-16,2 6-8 0,-4-3-8 0,0 0-8 15,-2 1-10-15,4 1-13 0,-3-1-12 0,1-1-7 0,-2 1-9 16,2 0-5-16,2-2-6 0,-2 0-2 0,-2-2-1 0,1-2-2 15,5-2-1-15,-2 0-1 0,2-2-2 0,-4 1 2 16,4-4 0-16,-6 0 0 0,6-2 0 0,0 0 0 0,0-3 3 16,0 0 1-16,0-1 3 0,0-2-1 0,0-2 1 0,0-1 2 15,0 0-1-15,6-3-1 0,-2-2-3 0,-4-2 0 16,2-4-6-16,3-1 1 0,-5 0 0 0,6-5-2 0,-2 3-1 16,-2-5-1-16,8-1 1 0,-6 2 0 0,1-3 1 15,3 4-1-15,-4-3-4 0,0 0 4 0,-2 2 0 0,4 2 1 16,-1 1 1-16,-5 0 6 0,6 4 14 0,-6 1 14 0,4 3 17 15,-4-2 15-15,2 3 19 0,-2 1 15 0,0 0 14 16,4 4 9-16,-4 0 3 0,6 0-3 0,-6 0-5 0,0 2-10 16,0 1-11-16,-6-3-12 0,6 4-16 0,-4 0-14 15,4 0-15-15,-2 4-11 0,2-1-13 0,0 1-6 0,-4 1-6 16,4 2-1-16,-6 3 0 0,6 2 2 0,-5 3 2 0,5 1 2 16,-6 2 7-16,6 3-1 0,-2 0 0 0,2 2-1 15,0 0 1-15,0 1-4 0,0 0-3 0,2 4 0 0,-2-2-7 16,6 0 1-16,-6-1 0 0,5-1-2 0,-5-4-2 15,0 2 0-15,0-1 1 0,0 0-3 0,0-3-4 0,0 2-11 16,0-3-17-16,0-1-24 0,0-2-27 0,0-1-41 0,0-2-49 16,0-3-53-16,-5 3-51 0,5-1-41 0,-6 0-33 15,6 1-27-15,0-4-27 0,0-2-45 0,0-5-60 0,0 4-32 16,0-1 9-16</inkml:trace>
  <inkml:trace contextRef="#ctx0" brushRef="#br0" timeOffset="105588.89">14352 8255 118 0,'17'0'371'0,"-7"1"-83"16,2 1-75-16,-1-2-54 0,-1 3-32 0,4-3-18 0,-7 1-10 15,3 1-8-15,-4 0-7 0,5 0-8 0,-5-2-9 16,-2 0-7-16,-2 3-5 0,4-3-1 0,-6 0 3 0,0 0 4 16,0 0 6-16,-6 0 4 0,6 0 7 0,-2 0 6 15,-2-3 7-15,-2 1 1 0,1 0 2 0,-5 2-2 16,8 0 0-16,-8 0-1 0,3 2-5 0,-1-2-2 0,-4 0-3 15,1 0-1-15,1 0 1 0,0 2 3 0,-3-2 2 0,3 0 0 16,0 0 0-16,-1 0-4 0,5 3-2 0,-4-2-5 0,4 0-5 16,-1 0-5-16,1 2-5 0,2-3-1 0,-2 0 2 15,2 0 3-15,4 0 1 0,-6 0-1 0,6 0 4 0,0 0 6 16,0 0 4-16,0 0 2 0,0 0 1 0,0-3-3 0,0 3-2 16,6 0 2-16,-6-1-6 0,4 0-4 0,-4 0-6 15,6 1-10-15,-2 0-1 0,2 0-9 0,1 0-9 0,-1 0-6 16,8-3-6-16,-1 3-7 0,-3 0-5 0,7 0-2 15,5 0-7-15,-3 0 3 0,-1 0-1 0,3 3-1 16,2-2 0-16,-7 0 1 0,5 0-1 0,-4-1 0 0,5 0 0 0,-5 0-2 16,4 0-3-16,-5 3 2 0,7-1 2 0,-7 0-3 15,5 0-2-15,-4-1-7 0,-3-1-10 0,-8 0-19 0,5 0-17 16,-5 0-39-16,0 0-44 0,0-1-61 0,-6-1-70 16,4-2-68-16,-4 1-60 0,-4 2-50 0,4-1-55 0,-12-7-68 15,6 3-63-15,-5 1-21 0,1 3 26 0</inkml:trace>
  <inkml:trace contextRef="#ctx0" brushRef="#br0" timeOffset="106524.07">15038 7987 226 0,'4'0'365'0,"-4"0"-76"0,7 0-63 0,-7 2-45 0,4 0-29 15,-4 3-17-15,0-3-8 0,0 5-4 0,0-1-2 16,0 1-1-16,0 1-3 0,0 1-3 0,-4 1 0 0,4 2 5 16,-7 0-1-16,7 0 0 0,-4 4 0 0,4-1-10 15,-2 1-6-15,-2-1-8 0,-2 2-5 0,2 3-10 0,-2-1-4 16,1 0-9-16,-3 1-8 0,4-2-8 0,-6 3-6 0,3-1-3 15,1 1-5-15,2 3-8 0,-6-2-8 0,8 1-4 16,-2-1-2-16,-1-1 1 0,-3-1 0 0,4 1-2 16,0 0 0-16,-2-3-1 0,2-1-2 0,2-3 1 0,-3 1-4 15,-1-3-2-15,2 1 0 0,2-1-1 0,2-3-1 0,-6 1 1 16,6-3 1-16,-4-1-1 0,4 0 3 0,0-3 2 0,0 2 6 16,0-4 5-16,0 0 7 0,0 1 11 0,0 1 11 15,0-3 13-15,0 0 12 0,0-3-3 0,4 0 5 16,-4-3 3-16,6-1-6 0,-4-3-8 0,2 0-11 0,2-5-13 15,-1-3-14-15,1 0 1 0,0-1-12 0,2-5-6 0,0 0-4 16,3 0-5-16,3-2-1 0,-1-4-3 0,1-1-9 0,3-5-8 16,-1-3-8-16,3 0-9 0,2 7-7 0,1-4-4 15,-1 3-5-15,2-2-1 0,1-2 6 0,-1 2 5 16,-2 3 6-16,-5 1 8 0,3 4 8 0,2 4 6 0,-5 0 4 16,5 5 3-16,-3-1-1 0,7 4 1 0,-6 2-2 0,-3 0-1 15,5 2 0-15,-4 2-4 0,3 2 1 0,-3 2-1 0,-1 0 1 16,-3 4 4-16,1-1 1 0,-1 2 2 0,7 2 0 15,-3 0 3-15,-7 4 0 0,3 0 2 0,1 3-1 16,-8 0-1-16,5-1 1 0,-9 5-1 0,6-2-1 0,-6 3-1 16,2 0 1-16,-4 1 0 0,-4 0 2 0,4 0-2 0,-2 3-1 15,-6-4 2-15,1 2-1 0,1 1 0 0,0 1 0 16,-4-1 0-16,-1-2 1 0,-1 0 1 0,-2 0 0 0,3-3 2 16,-5 2-1-16,3-4 2 0,-1 3-1 0,1-2-1 15,-3-1 4-15,-1-2-1 0,3 2-2 0,-3-2-3 0,5-1-3 16,-3 0-4-16,3-2-2 0,2-3-5 0,-3 3-4 0,-1-3-4 15,3 1 0-15,5-2 0 0,-4 3 0 0,8-3 3 16,-8-1 3-16,5-1 3 0,3-3 6 0,2 3 3 0,-4 0 1 16,4-1 2-16,0 0 3 0,0 2-5 0,0 0 2 0,4-2 0 15,-4 2-1-15,2 0-1 0,3 0 1 0,1 0-2 16,-2 0 0-16,2 0 3 0,4 0-3 0,-3 0 3 0,3 2-1 16,0 0 0-16,3 0 2 0,-7 0 1 0,4 3-1 15,-4-2 2-15,5 2 3 0,-5-3-3 0,-2 3 2 0,6-1 0 16,-5 2-1-16,-3-1 0 0,4 1 0 0,-2 1-3 0,2 2-1 15,-2-3-2-15,-2 1 1 0,3 3 1 0,-5-1 0 16,0 1 2-16,0 0 0 0,0-1 3 0,-5 1 3 16,3-2 5-16,-2 1 5 0,-2 2 7 0,-4-3 5 0,3-1 6 15,-3-1 8-15,4 2 9 0,-9-1 11 0,3 2 8 0,2-1 5 16,-11-1 5-16,4 0 0 0,1-2 0 0,-1 1-3 0,-1-2-9 16,-3 0-10-16,0-1-11 0,5 0-11 0,-5-1-10 15,5-1-5-15,-1 0-7 0,1 2-7 0,3-3-12 16,-1 0-14-16,1 0-17 0,7 0-25 0,-4-3-32 0,6 2-38 15,-2 0-48-15,1-1-45 0,5-1-46 0,-2 0-46 0,2-3-43 16,2-3-52-16,3-2-77 0,11-1-56 0,-6 0-32 0,3 3 13 16</inkml:trace>
  <inkml:trace contextRef="#ctx0" brushRef="#br0" timeOffset="107077.42">15993 7646 374 0,'0'-2'400'0,"2"-3"-66"0,-2 2-55 0,7 2-35 16,-3-4-13-16,0 4-9 0,4-1-4 0,-4 1 0 0,2 1-8 16,5 0-7-16,-5 1-14 0,2 1-12 0,1-1-13 0,-1 4-8 15,0-1-5-15,0 7 3 0,5-1 7 0,-3 4 10 16,2 3 4-16,3 0 6 0,-3 8 16 0,-1-1 14 0,-1 1 5 16,0 4-12-16,-3 0-16 0,3-1-19 0,-4 6-16 15,0-1-23-15,-2-1-33 0,1 5-29 0,-5 0-20 0,0 1-11 16,0 1-8-16,0 0-7 0,-5 0-5 0,1 0-3 0,-2-1-5 15,0 5-2-15,-9-4-1 0,9 0 0 0,-6 0-3 16,-3 0 1-16,3 2-3 0,-3-7 3 0,-1 5-2 0,4-5 3 16,-3 3-2-16,3 0-3 0,-9-4-6 0,9-3-10 0,-3 0-21 15,3-5-33-15,-5 0-40 0,3-6-54 0,-3-2-57 16,5-2-65-16,-3-3-81 0,3-3-81 0,2 0-71 0,-3-3-63 16,-1-5-87-16,7-1-79 0,-9-1-19 0,10-1 24 15,2-1 65-15</inkml:trace>
  <inkml:trace contextRef="#ctx0" brushRef="#br0" timeOffset="108749.81">17415 8139 224 0,'0'-4'322'0,"5"0"-58"0,-5 1-51 0,0-3-40 16,0 3-27-16,0-1-17 0,0 1-10 0,-5-1-5 15,5 0-5-15,-4 2-4 0,4-3-3 0,0 3-1 0,-6-2-2 16,6 2 0-16,-2-1 3 0,-2-2 1 0,0 4 2 15,-2-3 4-15,4 2 4 0,-3 1 1 0,-5-1 1 0,4 0-3 16,0-2 0-16,-3-1-4 0,1 2-2 0,0 2-3 0,-5-2-5 16,-1 2-1-16,2 1-2 0,-1 0-3 0,-1 0 0 15,-3 0-1-15,7 1-1 0,-7 2-4 0,1-2 0 0,-5 2-5 16,5 2-6-16,-1 1-3 0,0-1-4 0,1 0-2 16,-1 3 1-16,1 0-4 0,3 1-4 0,-3 0-4 0,1 1-2 15,5 0-5-15,-2 1-5 0,-3 0-7 0,3 2-8 0,2 0-4 16,-1 0-3-16,1 1-2 0,4 1-5 0,-5 0-2 15,5-2-2-15,-4 2-2 0,4 0-1 0,1-1-1 0,3 2-1 16,2-2-2-16,-4 3 1 0,4-2-1 0,0 2 1 0,0-3-1 16,4 0 0-16,-2 2 1 0,3-3 0 0,1 2 1 0,4-4 1 15,-6 1-2-15,2-1 0 0,5-1 1 0,-5-1 1 16,6-1 1-16,-1-1-2 0,-1-2 0 0,0 1 2 16,1-2 1-16,1-2 0 0,5-2-1 0,-1 0-1 15,1-2-1-15,-3-2 1 0,9 1-2 0,-7-2-3 0,5-4 1 0,2 0 2 16,-7 0-2-16,5-4 2 0,-4-1-1 0,5-1 2 0,-5-2-2 15,4-1 8-15,-5-1-5 0,1-1-3 0,-1-4-2 16,1-1-1-16,3 1 0 0,-7-2 0 0,-3-2-1 16,5 1-7-16,-3-2 1 0,-2-1 1 0,1 1 1 0,-1-1 0 15,-4 2-2-15,0 2 1 0,-1-3-1 0,-3 4 2 16,2-1 2-16,2 2-1 0,-6 3 1 0,4-2 0 0,-4-2 3 0,0 7-1 16,-4-4 1-16,4 3-2 0,-6 2 2 0,6-2 0 15,0-1 0-15,-4 1 0 0,4 1-1 0,0-1 1 16,0 2-1-16,-2 0 1 0,2 4 0 0,0-2 0 0,0 1 0 15,0 3-1-15,0-1 0 0,-5-1 0 0,5 2 1 0,0 2-1 16,0 0 1-16,-6 2 0 0,6-1 0 0,-4 2 1 0,4-1 0 16,0 1 0-16,0 4-1 0,-2-1 1 0,2 0-1 15,0 1 0-15,0 1 1 0,0 0-1 0,0-2 1 16,0 3 0-16,-8 0-1 0,8 0 0 0,0 3-2 0,-2-2-2 16,2 0 0-16,-4 4 0 0,4-1-1 0,-7 3 1 0,3 3 0 15,2 2 2-15,-2 3 6 0,-2 0 6 0,2 3 7 0,2 4 5 16,2 2 8-16,-5-2 1 0,5 4-1 0,-4 3 3 15,4 1-1-15,0 0-1 0,0 1-5 0,4-2-3 16,-4 2-7-16,5-1 1 0,-5-3-1 0,2 1-1 0,2-1-4 16,2-1-5-16,-2 0-2 0,-2 0 1 0,9-2-1 0,-5-1 0 15,4 0 1-15,0-1-2 0,-3-2 2 0,3 0-1 16,-4-2 0-16,5-1 1 0,-1-2-3 0,0 0 2 0,3-2-8 16,-3 0-9-16,0-2-13 0,1 0-14 0,-5-2-26 15,4-2-32-15,-4 0-36 0,5-2-48 0,1 0-56 0,-4-4-58 16,5-1-59-16,-3 0-49 0,-4-2-40 0,5-2-31 0,-5-3-44 15,0-1-65-15,2 2-27 0,-6-1 1 0,2 1 27 16</inkml:trace>
  <inkml:trace contextRef="#ctx0" brushRef="#br0" timeOffset="111479.9">17949 8402 117 0,'4'0'217'15,"-4"0"-54"-15,2 1-37 0,-2 0-31 0,4 1-20 0,-4 1-14 16,6-1-7-16,-6-2-8 0,4 4-3 0,-4-2-3 0,3-1-1 16,1 1-1-16,2 2 2 0,-2-2-1 0,2-1 3 0,-2 2 3 15,-2-1-2-15,3-2 1 0,-5 0 1 0,6 0 2 16,-6 1 6-16,4 1 3 0,-2-2 3 0,2 0 7 15,2-2 5-15,-2 1 2 0,-2-4 1 0,3 1-4 0,1-2-3 16,-2-2 1-16,-2 1 0 0,2-4-5 0,2 1-6 16,-2-1-7-16,3-3-5 0,-1 2-2 0,4-5-5 0,-6 3-8 15,3-3-9-15,-1-2-4 0,-2 0-5 0,-2 1-4 0,8-4-1 16,-6-3-6-16,3-1 0 0,-1 1 0 0,-2-4-1 16,2 2 0-16,0-2 0 0,-1 1 0 0,-1-1 0 0,-2 2 1 15,6 3-1-15,-6-3 0 0,4 1 0 0,-2 1-1 0,1 1 0 16,-3-1 1-16,4 4 0 0,-2-3 0 0,0 1-1 15,4 3 1-15,-4-1-1 0,3 0 1 0,-3 3 1 0,2 1-2 16,-2-1 1-16,-2 5 3 0,2 0 5 0,3 0 5 16,-7 2 6-16,4 3 3 0,-4 1 5 0,6-2 9 0,-6 2 7 15,0 1 7-15,0 0 3 0,0 3 6 0,0-3 3 0,0 6 4 16,0-2 0-16,0-2-1 0,-6 4-6 0,6 4-7 16,-4-2-5-16,-3 1-4 0,3 1-4 0,2 4-5 15,-2 1 0-15,-6 4 0 0,3-2 12 0,-3 4-6 0,4 4-1 0,-6-2 3 16,3 4 0-16,1-3-1 0,-2 5-3 0,1 2-3 15,1 2-11-15,0-2 3 0,0 4 1 0,-1-2-5 16,-1 5-2-16,8-3-3 0,-8 1-1 0,5 1-4 0,3-1-1 16,-2 3-2-16,-2-1-3 0,2 0 0 0,-2-2 0 0,-1 1-3 15,3-5-1-15,-2 3-2 0,6-3 1 0,-4 1 0 0,4-4 0 16,-2 1-2-16,2-2 3 0,0-1 1 0,0-1-1 16,0 0 4-16,2-2 0 0,2 0 0 0,2-3-3 15,3-3 2-15,-1 2-1 0,2-4-1 0,1 0-3 0,1 1 1 16,7-4-1-16,-7-1 2 0,5-5 3 0,-1-1 0 15,1-1-1-15,5-4 0 0,-7-1 4 0,1 2-3 0,5-5 0 16,-4-1-1-16,-5 0-1 0,-2-3-1 0,1 3 0 0,-5-3 1 16,4-3-1-16,-6 2 1 0,-2 0 2 0,-2-3-4 15,7 2 1-15,-14 0 1 0,5 2-4 0,-2-3-1 0,0 3-3 16,-6-1-12-16,8 2-15 0,-9 0-17 0,5 1-25 0,-4 1-31 16,6 1-32-16,-3 2-36 0,1-2-38 0,2 5-28 15,2-2-22-15,-2 0-21 0,4 1-15 0,-6-2-12 0,6 2-20 16,0-1-33-16,6 0-54 0,-6 4-26 0,4-3-8 15</inkml:trace>
  <inkml:trace contextRef="#ctx0" brushRef="#br0" timeOffset="112179.18">18662 7222 373 0,'0'-9'339'0,"0"2"-79"16,0-1-72-16,6 3-45 0,-6-2-27 0,4 4-17 0,0-1-17 15,-2 1-12-15,9 1-10 0,3 1-12 0,3-2-11 0,-1 3-11 16,1 0-5-16,2 3-5 0,5-2-1 0,-1 2-2 15,0 1-1-15,2 0 1 0,-3 2 0 0,-3 0 1 16,2 1 2-16,1 1 5 0,-1 2-1 0,-4-2 3 0,-1 6 5 16,1-2 7-16,-3 0 6 0,-8 2 6 0,7-6 7 0,-9 3 7 15,-4 3 10-15,0 0 8 0,0 2 7 0,-4 1 6 0,-9-1 12 16,9 5 1-16,-2 0 1 0,-6 1-1 0,-3-3-1 16,5 4-4-16,-3 0-2 0,-3-1-5 0,1 1-5 0,-1-1-3 15,-1-4-2-15,1 3 0 0,-1 2 0 0,1-2-4 16,5-3-3-16,-1 2-5 0,-3-2-5 0,9-1-2 0,-4 0 2 15,4-2-4-15,-5-2-3 0,9 1 1 0,-2-2-1 16,0-3 6-16,-2-1 6 0,0 1 3 0,6-5 3 0,-4 1 5 16,4-1 8-16,0-2 6 0,0-2-2 0,4 0 6 0,-4 0 3 15,6 0-4-15,4 0-2 0,-4 0-10 0,5 0-11 16,5-2-11-16,1-1-6 0,-1 2-15 0,11-1-14 0,-4-1-10 16,4 1-8-16,4 1-5 0,-8 0-3 0,8-3-2 15,-9 3-2-15,1 0 2 0,-2-2-2 0,1 1 1 0,-1 1 0 16,2-2-1-16,-13 2-1 0,7 0-2 0,-3 1-2 0,-6 0-5 15,1 0-8-15,-1-4-10 0,-4 4-15 0,-4 0-20 16,0 0-22-16,0 4-34 0,0-3-33 0,0-1-39 0,0 0-43 16,-4 0-50-16,4 0-51 0,-6 0-39 0,4 1-32 15,-2 2-21-15,-1-2-19 0,-3 1-23 0,4-2-43 0,0 3-24 16,-2-1-3-16,6 4 15 0</inkml:trace>
  <inkml:trace contextRef="#ctx0" brushRef="#br0" timeOffset="116967.33">4126 10446 90 0,'0'-2'218'0,"-4"1"-40"0,4-4-35 0,0 3-30 16,-6-3-22-16,6 3-16 0,0-1-10 0,0 2-7 0,0-1-4 16,0 0-5-16,0 0-1 0,0 0-3 0,0 2 0 15,0 0 1-15,0 0 1 0,0 0-1 0,0-1 2 0,0-1 2 16,0-1 2-16,0 2 5 0,0 0 3 0,-4-1 1 16,4-2 4-16,-3 4 2 0,3-3 2 0,0 2 1 15,0-1-1-15,-4-1 1 0,4 1-3 0,-6 0-1 0,6-1 1 16,-4 1 1-16,4 1 0 0,0-1 2 0,-2-1 3 0,2 3 7 15,0 0 2-15,-4 0 2 0,4 0 1 0,-6 0 1 16,6 0 3-16,-5 0 3 0,5 0 0 0,-2 0-1 0,2 0-1 16,-4 0 0-16,4 0-4 0,-6 0-2 0,6 0-5 0,-4 0-7 15,4 0-6-15,0 0-3 0,0 0-7 0,0 0-5 16,0 3-4-16,0-3-5 0,0 2-7 0,0-1-2 16,0 1-5-16,0 1-5 0,0 0-1 0,-2 1 5 0,2 2 8 15,-8 1 11-15,8 2 20 0,-3 3 30 0,-1 1 19 0,-6 0 16 16,8 1 9-16,-8 4 2 0,3 0 1 0,-3-2-6 0,6 2-16 15,2 2-22-15,2-1-13 0,-4 2-14 0,0 1-7 16,4-1-7-16,-7-2-12 0,7 0-6 0,0-2-8 0,0 3-6 16,0-2-7-16,0-1-4 0,0-1-2 0,7 2-4 15,-7-1-1-15,4-2-1 0,-4-3 0 0,4 2-1 0,-2-1-1 16,2-4-1-16,2 4-1 0,-2-5-1 0,-2 2 1 0,3-1 2 16,1-1-1-16,0 1 0 0,-2-2-1 0,2-1-1 0,1 0 7 15,1 0-2-15,-2-3-3 0,4 1-3 0,-3-1 0 16,5 0 0-16,5-3 0 0,-3 0-1 0,3 0-9 15,-1-3 2-15,1 0 0 0,-1-1 0 0,1-2 1 0,-1 1-1 16,1-2-3-16,-1 0 1 0,-5-5 1 0,5 4-2 16,-1-1 1-16,-3-2 0 0,2-1-3 0,-7 0 0 0,5 1 0 15,-2 0 0-15,1-2 1 0,-1 0 2 0,-8 3 0 0,8 0 1 16,-5-1 1-16,-3 3 0 0,2-2 1 0,2 0 1 16,-2 2 0-16,-4-1 1 0,6 3-1 0,-6 0 1 0,0 0 1 15,0 0 3-15,5 0 0 0,-5 2 1 0,2 0 1 0,-4 3 2 16,2-1 3-16,0 1 0 0,-5-2 1 0,5 3 0 15,0 0-1-15,0 0-2 0,0 0-1 0,0 0-4 0,0 0-2 16,-6 0-1-16,6 3-3 0,0-2-1 0,0 2 1 16,0 1 0-16,-4 2 1 0,4 1 1 0,0 1 0 0,0-1 1 15,0 2 1-15,0 2 1 0,0 1 1 0,0-1 0 0,4 4 2 16,2-2-1-16,-1 2 3 0,-3 0-1 0,2 0 0 0,2-1 1 16,0-1-2-16,-2 2 2 0,7-2-1 0,-9-2 0 15,8 4-1-15,-2-2 1 0,-2 0 1 0,7-5 0 16,-3 1-3-16,5 0 2 0,-7-1 1 0,2-1 0 0,1-1 1 15,-1 1-3-15,0-4 2 0,3-2 2 0,1 2 2 0,-1-2-1 16,3-1-2-16,-6 0-1 0,7-1 1 0,-1-3-1 0,5-2 0 16,-4 1-4-16,1-5 0 0,1 2 1 0,4-3 0 15,-7 0 2-15,1 0-1 0,-1-4 0 0,1-2-1 16,-1 1 2-16,-1-5-1 0,1 2 0 0,-3-1 1 0,-7-1-2 16,8-1 5-16,-7-2 0 0,-1 3 3 0,-2-1 0 0,-2-2 3 15,2 0 1-15,-4 1 1 0,-4-1 1 0,4 0-2 0,-2 0 1 16,-8 0-1-16,3 0-1 0,-3 3-1 0,4 0-3 15,-9-1-2-15,9 4-1 0,-6 1-1 0,1-1-2 16,1 3-1-16,4 3-2 0,-4 0-2 0,3 4-4 0,-3 0-6 0,4 1-12 16,-2-2-20-16,-1 3-22 0,1 3-27 0,-4-1-31 15,1 2-36-15,5 2-35 0,2 0-38 0,2 0-35 0,2 2-30 16,2 1-25-16,-2 0-19 0,4 0-14 0,6 2-8 16,-1 3-9-16,1 0-4 0,0-1-12 0,7-1-25 15,-1 2-55-15,1 2-33 0,8-2-10 0</inkml:trace>
  <inkml:trace contextRef="#ctx0" brushRef="#br0" timeOffset="117576.38">5505 10392 209 0,'-6'-2'358'0,"-1"-1"-57"15,3 3-56-15,2 0-42 0,-2 0-35 0,4 0-21 16,-6 0-14-16,6 0-11 0,-4 0-8 0,4 0-7 0,0 0-5 15,0 0-3-15,0 0 1 0,4 0 5 0,-4 0 7 0,6 0 7 16,-6 3 10-16,4-1 12 0,-2-1 9 0,2 0 7 16,3 2 5-16,-1-1 3 0,4-1 3 0,-4 2 3 15,5-3 0-15,-1 4 2 0,6-2 0 0,1-1 5 0,-3 0 2 16,3 2 0-16,6-1-2 0,-3-1-8 0,3 1-11 16,0 0-14-16,-2 0-13 0,5 0-19 0,-3-1-19 0,-2-1-19 15,0 0-16-15,1 0-10 0,-1 0-11 0,-2 0-7 0,-3 0-8 16,-1 0-3-16,-3 0-4 0,2-1-4 0,-1-1-2 15,-3 0-3-15,3 0-2 0,1 2-3 0,-8-2-1 0,11 2 0 16,-11-1 0-16,4 1-1 0,-3-2-4 0,3 2-3 0,-4 0-8 16,-2-3-11-16,2 3-24 0,-6 0-32 0,0 0-43 15,0 3-47-15,0-1-50 0,0-1-62 0,0-1-71 0,0 0-68 16,0 2-50-16,0 2-32 0,0-1-27 0,0 2-42 16,0 1-70-16,-6 0-25 0,6 0 28 0</inkml:trace>
  <inkml:trace contextRef="#ctx0" brushRef="#br0" timeOffset="118326.36">5575 10790 282 0,'0'2'245'0,"-6"0"-38"0,6-2-31 0,-4 0-24 0,4 0-18 16,-2 0-11-16,2 0-7 0,0 0-4 0,0 0-7 0,0 0-4 16,-5 0-4-16,-1 0-5 0,0 0-4 0,2 0-2 15,2 0-4-15,4 0-3 0,-2 0-4 0,4 0 0 0,-4 0 0 16,0 0 2-16,0 0 4 0,0 0 4 0,0 0 8 15,0 0 7-15,0 0 7 0,0 0 7 0,-4 0 3 0,4-2 1 16,-2 2-3-16,2 0-3 0,-4 0-7 0,4 0-7 16,-4 0-11-16,4 0-10 0,-7 0-12 0,7 0-10 0,0 0-12 15,0 0-13-15,0 0-5 0,0 2-10 0,0-2-6 16,-4 0-3-16,4 0-5 0,0 2 1 0,0-2 0 0,0 0-1 16,-2 2-1-16,2-2 0 0,0 1 2 0,0-1 1 0,0 0 4 15,0 0 1-15,0 0 4 0,0 0 11 0,2 0 3 16,-2 0 4-16,4 0 2 0,-4 2 4 0,7-1 4 0,-7-1 6 15,4 3 5-15,0-2 6 0,2 1 11 0,6-1 13 16,-1 2 13-16,3-1 10 0,3 0 9 0,1 4 5 0,3-5 2 16,6 1-6-16,2 1-4 0,2-2-9 0,-2 1-13 0,4-1-11 15,4 2-12-15,0-1-9 0,-4-2-10 0,1 1-12 16,-3-1-8-16,2 0-5 0,-4 0-3 0,-3 0-7 0,-1 0-4 16,0 0-2-16,-4 0 1 0,-5 0 1 0,1 0-1 0,-1 0 1 15,-1 0 0-15,-3 0 0 0,-2 0 3 0,-3 0-2 0,3 0-2 16,-6-1-1-16,-2 1 0 0,2 0-4 0,3 0 2 15,-7 0-3-15,4 0 0 0,-4-2-2 0,0 2 1 16,0 0-2-16,0 0-2 0,0 0-6 0,0 0-10 0,0 0-17 16,0 0-24-16,-4 0-24 0,4 2-31 0,-7-1-37 0,7 3-32 15,0-3-34-15,0-1-38 0,0 0-36 0,0 0-33 16,0 0-33-16,0 0-23 0,0 0-21 0,0 0-24 0,0 0-38 16,0 0-59-16,0 0-34 0,0-5-11 0,0 5 21 15</inkml:trace>
  <inkml:trace contextRef="#ctx0" brushRef="#br0" timeOffset="121420.24">7163 10177 56 0,'0'-3'164'0,"0"2"-6"0,0 1-8 0,0 0-11 0,0-2-13 15,-5 2-13-15,5 0-13 0,-6 0-10 0,6-2-11 16,0 2-11-16,0 0-8 0,0 0-5 0,0 0-2 0,0 0-2 15,0 0-1-15,0 0 2 0,0 0 1 0,-4 0 1 16,4 0 4-16,0 0 7 0,0 0 5 0,0 0 5 16,0 0 8-16,0 0 3 0,0 0 12 0,-2 0 10 0,2 0 9 15,0 0 9-15,0-1 9 0,0 1 9 0,0 0 9 0,0 0 8 16,0 0 0-16,0 0 0 0,-6-3-2 0,6 1-5 0,-4 1-6 16,0 0-9-16,-3 1-10 0,5 0-11 0,2 0-11 15,-4 0-8-15,4 1-10 0,-4 2-10 0,-2 1-9 0,2 0-4 16,-3 0-2-16,1 1 3 0,0 4 1 0,2 0 1 0,-6 1-1 15,3 2 0-15,1 0 1 0,-4 3-2 0,6 4-3 16,2-3-6-16,-2 3-7 0,4 1-6 0,0 2-2 16,4-1-3-16,-4 0-3 0,0 2-5 0,2-2-6 0,-2 3-3 15,4-1-2-15,2-3-3 0,-2 1-3 0,2 0-2 0,-1-2-3 16,1 0-1-16,0-4-1 0,0 0-1 0,4 1-1 0,-3-3 0 16,3-3-1-16,-2 3-1 0,-6-4 0 0,9-1-2 15,-7-1 4-15,4 0-2 0,-4-3-1 0,7 0 3 0,-9-2-2 16,8-1 1-16,-6-1 0 0,2-1-1 0,9-1 0 15,-3-2 0-15,-1 0 0 0,9-3 1 0,-3 0-3 16,1 2-2-16,-1-5-2 0,4-1-5 0,1-1-3 0,-5-1-3 16,3 2-1-16,-3 1-1 0,0-3-2 0,-7 1 3 0,2 0 1 15,3 2 3-15,-5-2 2 0,0-1 3 0,-3 4-1 0,-1 0 2 16,-2 1 1-16,-2-2 0 0,-2-1 0 0,0 3 3 16,0 0 0-16,0 0 4 0,0 3 4 0,0 0 6 0,0-1 4 15,0 3 5-15,0 0 3 0,0 1 1 0,0 1 1 0,0 0-1 16,0 1-5-16,0 0-5 0,0 0-6 0,0 0-6 15,0 0-5-15,0 1-3 0,0 0-1 0,0 4-3 0,0-2 0 16,0 3 0-16,0 1 3 0,0 2 2 0,0 1 2 16,4 1-1-16,-4 2 1 0,6 0 3 0,-6 1 0 0,7 0 0 15,-3 2 1-15,0 1-1 0,-2-1 0 0,8 0 0 0,-6 2 3 16,3-4-3-16,3 2 0 0,-8 0 0 0,8-4-1 16,-6-1 1-16,-1 3-1 0,7-2-4 0,-6-2 1 0,6-1 2 15,-8 0 0-15,9-1 4 0,-7 1-2 0,2-2 1 16,4-3 0-16,3 3 5 0,-3-1-3 0,5-2 1 0,-3-2-1 15,5 0-2-15,-1-2 0 0,1-2-1 0,-1-2 1 16,5-4-1-16,2 1-2 0,-7-3-1 0,5-1 0 0,-5-2 0 16,7-2-1-16,-6-3 1 0,-1 0 0 0,1-2 2 0,1-5 0 15,-5-1 0-15,-1-3-1 0,3-1-1 0,-3-1 2 16,-4 1-2-16,-2-3 0 0,1 2-1 0,-3 1 1 0,-2 1-1 16,-2-1 1-16,0 2-1 0,0 0 1 0,-2-2 0 0,2 6-1 15,-4-1-1-15,-3-1-1 0,3 4 3 0,2 1 0 16,-2-1-3-16,-6 3-4 0,6 3-8 0,-3 1-15 0,1 1-18 15,0 3-26-15,2 4-34 0,-6 3-38 0,1 1-41 0,5 3-42 16,0 0-50-16,-2 3-48 0,2 1-45 0,2 0-32 16,2 0-22-16,-5 2-20 0,5 3-23 0,5-2-44 0,-3 2-42 15,2-1-21-15,6 3 19 0</inkml:trace>
  <inkml:trace contextRef="#ctx0" brushRef="#br0" timeOffset="122055.93">8692 10371 56 0,'6'1'291'15,"1"2"-61"-15,7-2-52 0,-8 2-41 0,11 0-23 0,-7 0-16 16,1 2-10-16,1-3-5 0,-4-1-4 0,-2 0-5 15,5 2-1-15,-5-1 1 0,0-1 4 0,-6-1 8 0,4 0 7 16,-4 0 7-16,0 0 5 0,-4 0 8 0,4 0 9 0,-6 0 6 16,6 0 4-16,-4 0 3 0,4 0 1 0,-2 0 1 15,-9 0-1-15,7 0-4 0,-2 0-3 0,-4 0-5 0,4 0-6 16,-9 0-5-16,9 0-4 0,-4-1-4 0,1-1-2 16,-5-1-2-16,8 2 3 0,-9 1 1 0,3 0 3 0,6 0 8 15,-9 0 5-15,9 0 4 0,-5 0 0 0,1 0 1 0,8 0-7 16,-8 0-5-16,6 0-8 0,2 0-12 0,2 0-13 15,-5 0-10-15,5 0-10 0,-6 0-8 0,6 0-9 0,0 0-6 16,0 0-7-16,0 0-5 0,0 0-3 0,0 0-3 16,6 0-3-16,-6 0 3 0,5 0-3 0,-5 0-1 0,2 0-3 15,2 0 0-15,2 0 0 0,0 1-1 0,9 2 0 16,-5-1-5-16,7-1 1 0,-5 2 1 0,4 1 0 0,5-2-1 16,-4-1-2-16,5 0-1 0,-1 2 0 0,-4-1 0 0,3-2-3 15,-1 0 1-15,-5 0-1 0,-1-2 0 0,1-1 0 16,-1 2 0-16,-3 0-2 0,0-1-4 0,1-2-6 0,-5 4-8 15,4-3-12-15,-4 2-17 0,1 1-18 0,-1-2-28 0,-2-1-26 16,6 3-25-16,-8-1-29 0,2 0-24 0,3-1-28 16,-3-1-28-16,0 1-31 0,-4 1-24 0,0-1-23 0,0 2-20 15,0-3-15-15,0 3-16 0,-4 0-20 0,-7-1-37 16,7-1-64-16,-2 1-35 0,0-2 9 0</inkml:trace>
  <inkml:trace contextRef="#ctx0" brushRef="#br0" timeOffset="122811.76">9678 10187 56 0,'4'-5'448'0,"-4"0"-57"16,7 1-79-16,-7 0-67 0,0 3-49 0,0-2-32 0,0 3-24 15,0 0-18-15,0 0-14 0,0 0-15 0,0 3-12 0,-7-2-10 16,7 3-6-16,-4 0 1 0,4 1 7 0,0 4 11 16,-2 0 16-16,-2 1 14 0,-2 3 8 0,2 3 2 15,-2-1-2-15,-5 2-4 0,5-1-6 0,-4 4-6 0,3-2-11 16,-9 2-10-16,10-1-4 0,-9 4 1 0,9 1 3 0,-6 2 0 16,-3-4-2-16,5-3-1 0,-3 0-4 0,-7-1 0 15,9 0-3-15,-5 2-6 0,-1-4-4 0,-5 1-4 0,5 2-4 16,-4-5-7-16,5 0-3 0,-5 0-3 0,5 1-7 15,-7-5-4-15,6 2-9 0,1-2-4 0,-1-2-4 0,3 2-3 16,-3-1-2-16,5-3-3 0,-3-2 0 0,3 1 0 0,2-2-3 16,-3-2 1-16,3-1-1 0,-5 0 1 0,9-1-2 15,-4-2 1-15,4-2-3 0,-5 1 3 0,5-4 1 16,0-2-2-16,2-1 1 0,2-1-2 0,2-1 0 0,2 0-2 16,-2-2 2-16,4 0-2 0,2 0-3 0,0 0-1 0,-1 0-4 15,5 1 0-15,-4 1-3 0,6-2 1 0,-1 2-2 0,3 2 0 16,3-1 2-16,-5 2-1 0,5-2 1 15,-1 3 2-15,1-2 1 0,-1 5 0 0,3-1 1 0,-2-1-1 0,-1 2 2 16,3-1 1-16,1 5 0 0,-3-2 1 0,4 0 0 16,-5 2 0-16,7 2 1 0,-7 0 0 0,5 2-1 0,-4 0 1 15,5 0-3-15,-5 2 1 0,3 3 0 0,-3-3 1 0,4 4-3 16,-3 1 3-16,-1 2-1 0,4 3 0 0,-5-2 2 16,5 1 1-16,-5 3-1 0,1-2-1 0,-1 2 1 0,1-1 1 15,-5 1 1-15,3-2-1 0,-5 1-1 0,2-2 1 16,-5 0 1-16,3-1 0 0,-2-1 6 0,1-1-4 15,-1 0-2-15,-6-1 0 0,8-2-1 0,-6 0 1 0,-2-2-4 0,-2 1-8 16,5-1-18-16,1-3-12 0,0 2-18 0,-2-3-19 16,-4 1-20-16,4-2-33 0,-4 0-38 0,2-2-35 0,-2 1-40 15,7-3-35-15,-7 2-29 0,0-3-24 0,0 1-24 0,-7-2-15 16,7 1-21-16,-2-2-41 0,-2 1-35 0,0 2-24 16,4-3 9-16</inkml:trace>
  <inkml:trace contextRef="#ctx0" brushRef="#br0" timeOffset="126752.7">11169 9973 91 0,'6'-2'134'0,"-6"1"-5"16,0 1-17-16,0 0-13 0,0 0-13 0,4-1-8 0,-4 1-9 15,0-3-4-15,0 1-4 0,0 2-3 0,0 0-2 0,0 0 1 16,0 0 0-16,0-1 2 0,0-1 1 0,0 0 4 16,0 2 1-16,0 2 2 0,0-2 0 0,0 0 1 0,0 0 1 15,0-2-4-15,0 0-2 0,0 0-7 0,0 1-2 0,0-3-4 16,0 3-2-16,-4-1-4 0,4 2-3 0,0-5-1 16,0 5-1-16,-6-2 2 0,6 0 1 0,-2 0 1 15,2 0 2-15,-5-1 3 0,1-2 3 0,-2 2 1 0,2-1 3 16,2 1 5-16,-2-2 3 0,-2 2 6 0,1-1 6 15,3 2 6-15,-8 1 6 0,6-2 7 0,2 1 3 16,-4 1 2-16,2-1-4 0,-1-1-6 0,-5 2-4 0,8 1-8 0,-8 0-3 16,-1 0-7-16,1 1-3 0,-2 2-4 0,5-1-3 15,-7-1-1-15,1 1-5 0,-1 2 0 0,2 2-3 0,1 0-1 16,-1 2 1-16,-7-1-2 0,7 2-1 0,-5 0 3 0,5 3-2 16,-7-1-4-16,7 3-2 0,2-2-1 0,-7 4-4 15,7 1-2-15,-3 1-1 0,-1 0-4 0,8 2-1 0,-5-2-5 16,5 3 0-16,-4 1 0 0,8 1-2 0,-2 2 0 15,-3-3-1-15,7 1-2 0,0 0 1 0,0-2 0 0,7-1 0 16,-7-2-7-16,4 1-1 0,-2-3-3 0,8 3-1 0,-6-7-1 16,2 1-1-16,5 1 2 0,-5-3-1 0,4 1 3 15,-3-3-1-15,3-2-2 0,-4 1 5 0,4-4 1 0,1 1 4 16,1-4 8-16,-6 3 5 0,9-4 3 0,-3 0 6 16,3-4 0-16,1 1-4 0,1-3-1 0,-1-1-2 15,1 0-8-15,-1-3-7 0,1-2-4 0,-1 2-6 0,-1-3 1 0,1-3-3 16,-3 1 0-16,3-2-2 0,-1 0 0 0,-3-5-1 15,-1 1 1-15,1 0 1 0,2-5-1 0,-7 0-1 0,7-1 0 16,-8 0-1-16,7-2 1 0,-5 1-1 0,-6 2-1 16,8-2-1-16,-5 0 2 0,-3 1 0 0,-2 1 1 15,6 0-2-15,-6 2 2 0,0 2-3 0,0 0 0 0,0 0 1 0,0 0-4 16,0 2 1-16,-6 1 0 0,6 0 1 0,0 0 0 16,0 1 1-16,0-1-1 0,-2 3 0 0,2-1-1 0,-5-1 3 15,5 2 0-15,-4 0-3 0,4-1 4 0,-6 2-3 0,6 2 0 16,-2 2 0-16,2 0 1 0,-4-1-1 0,4 5 2 15,-4-1 0-15,-2 1-2 0,-1 1 1 0,7 1 1 0,-4-1 1 16,4 2 1-16,-2 1 0 0,2-1 0 0,-4 2 0 16,4 1-1-16,-4 1 0 0,4 0 1 0,0 0 0 0,-6 0 0 15,6 0 0-15,0 0 1 0,-2 0-1 0,2 0 0 16,-5 1 0-16,5 1-1 0,-4 3 3 0,-2 1 5 0,6 2 4 16,-4-2 6-16,2 4 5 0,-8 1 10 0,5 3 5 0,3 0 10 15,-2 3 1-15,-2 4 2 0,2 2-4 0,2 2 4 16,2-2 1-16,0 3-4 0,2 3-1 0,-2-1-4 0,4 0-1 15,2 0-3-15,-2 2 2 0,3-1-9 0,-1 0-5 16,0-2-3-16,-2 1-3 0,6 0-2 0,-3 0-3 0,3-2-5 16,-4 2-10-16,5-6 4 0,-1 1 1 0,-4-3 1 0,4 1-1 15,-3-3 0-15,3 0-3 0,-4-1 4 0,9-2 6 16,-9-2-12-16,4 1-12 0,-4-4-13 0,5 1-21 0,-1-1-23 16,-4 0-32-16,5-3-37 0,-5-2-38 0,4 1-35 0,-4-1-38 15,5-4-41-15,-9 2-39 0,8-3-33 0,-6 0-23 16,6-3-14-16,-7 2-10 0,7-2-15 0,-6-1-23 0,-2 0-35 15,2 0-18-15,2 1-16 0,-6 3 15 0</inkml:trace>
  <inkml:trace contextRef="#ctx0" brushRef="#br0" timeOffset="127664.21">11522 9889 224 0,'-6'-5'391'0,"0"1"-54"0,2 1-52 0,-1 0-44 0,-1 0-32 16,6 3-26-16,-2 0-18 0,2 0-19 0,0 0-17 15,0 0-19-15,0 3-17 0,0 0-15 0,-4 0-7 0,4-1-3 16,0 2-4-16,0 0 8 0,0 4 1 0,0 2-3 16,0 1 8-16,0 1 10 0,4-1 7 0,-2 6 2 0,4-3 3 15,-1 5-4-15,-1-3-4 0,2 1 5 0,0 2-12 0,-2-4-15 16,-2 3-10-16,2-2-8 0,7 0-10 0,-9-1-9 15,6 0-8-15,-6 1-6 0,2-2-2 0,3-1-2 0,-3 0-5 16,-2-1-3-16,2-2 0 0,2 3 0 0,0-4 0 16,-2 0 0-16,7-1-1 0,-9-2 1 0,8 1 0 0,-6-1-1 15,2-1 0-15,1-1-2 0,3-1 3 0,-6-1 2 0,2-2-2 16,5-2-4-16,1-1-3 0,-6-3 0 0,9 2-2 16,-9-4-4-16,8-2-10 0,-1 0-11 0,-3-2-6 0,3 1-4 15,-5-2-9-15,0 2-5 0,0-4-2 0,-6 2 1 16,9 3 4-16,-7-3 9 0,-2 3 3 0,-2-2 2 0,4 1 7 15,-4-1 7-15,0 2 4 0,0 2 3 0,0-1 2 16,0-2 3-16,0 3 0 0,0-1 5 0,0 2 2 0,0-1 4 16,0 1 2-16,0 1 4 0,0 1 2 0,0 2 3 0,0-1 9 15,0-1 6-15,0 4 5 0,0 0 2 0,0-3 2 16,6 3 4-16,-6 1 0 0,0 0-3 0,0 0-1 0,0 0-8 16,0 0-4-16,0 0-6 0,0 1-5 0,0 3-7 0,4-2-4 15,-4 3 0-15,0-1 0 0,0 2 1 0,0 2 2 16,0 2 2-16,0 0 2 0,0-3 2 0,0 3 4 15,3 0-1-15,-3 2-2 0,0-1-1 0,8 2-2 0,-8 0 0 16,2 3-3-16,2-2 2 0,2 2-1 0,-2-2-3 16,-2 3 2-16,3-3-1 0,5 3-1 0,-8-2 1 0,8-4 0 0,-6 4-1 15,-2-3-1-15,3-3 1 0,1 0-3 0,0 0 6 16,4-2-3-16,-6-1-2 0,7 0 1 0,-9 1-2 0,8-5 0 16,-4 2-2-16,5-1 4 0,-5-2-5 0,4 1 2 0,1-2 2 15,3 0-2-15,-2-2 0 0,3 1 3 0,-3-2 0 16,-1-1-2-16,1 2 1 0,3-5 1 0,-3-1-2 15,2 1 2-15,-1-3 0 0,-7 1 1 0,9 0 1 0,-3-2 0 16,-2-2-4-16,1 0 1 0,1 2 5 0,-2-5 1 0,-3 1 3 16,3 2 4-16,-4-2 3 0,4-1 5 0,-5 1 8 0,1 1 11 15,4-2-1-15,-6 1 3 0,-2-1 1 0,4 5-2 16,-12-6-2-16,6 2-4 0,-2-3 0 0,-2 4-13 16,0-2 2-16,-2 3-3 0,2-1-3 0,2 0-2 0,-3 1-2 15,-5 2-2-15,8-1-2 0,-2 3-5 0,-2 0-5 0,2 1-8 16,1 1-11-16,-1-1-12 0,-2 1-13 0,2 3-14 0,-2-2-19 15,2 2-19-15,4 1-24 0,0 3-26 0,0 0-30 16,0 0-31-16,0 0-33 0,-2 2-35 0,2-2-29 16,0 0-22-16,0 1-16 0,0 2-12 0,0-2-9 0,0-1-24 15,0 0-50-15,6 6-29 0,0 1-12 0</inkml:trace>
  <inkml:trace contextRef="#ctx0" brushRef="#br0" timeOffset="130013.72">10565 10916 20 0,'0'0'78'0,"0"0"-1"0,0 0-3 0,0 0-1 0,0 0-4 16,-6 0-5-16,6 0-5 0,0 0-5 0,0 0-2 0,0 0-4 16,0 0-3-16,0 0-2 0,0 0-2 0,0 0 0 15,0 0-2-15,0 0 1 0,0 0 2 0,6 0-2 0,-6 0-1 16,0 0-1-16,0 0-1 0,0 0-2 0,0 0 0 0,0 0-1 16,0 0-6-16,0 0 1 0,0 0-1 0,0 0 0 15,0 0 0-15,0 0 0 0,0 0 0 0,0 0 1 16,0 0 0-16,0 0 1 0,0 0 1 0,0 0 0 0,0 0 1 15,0 0 1-15,0 0-1 0,0 0 1 0,0-1 3 0,0 1 1 16,0 0 1-16,0 0 2 0,0 0 2 0,0 0 3 0,0 0 4 16,0 0 3-16,0 0 2 0,0 0 3 0,0 0 3 15,0 0 1-15,0 0 0 0,0 0 0 0,0 0-1 16,0 0-2-16,4 0 0 0,-4 0-2 0,0 0-2 0,0 0-2 16,0 1 0-16,4-1-1 0,-4 4 1 0,2-3 1 0,-2 2 0 15,7-2-1-15,-3 2 1 0,2-2-1 0,-2 1 1 16,-2-1-1-16,2 2-1 0,2-1 1 0,-1-1-1 0,-3 0 1 15,2 2 1-15,6-1 1 0,-6 0-1 0,5-1 2 16,-5 4 1-16,2 0-1 0,-2-5-2 0,6 3-2 0,-1 0 1 16,1 1-2-16,-2-2 0 0,0-1-2 0,3 2-2 0,-1-2 0 15,-4 1-5-15,5-1 0 0,-5 1-3 0,4 0-2 16,1 0-3-16,-7 0-5 0,2-1 1 0,4 2-2 0,-4-3 4 16,7 2-2-16,-3 0 4 0,-4-2-2 0,9 4 8 0,-9-4-4 15,4 0-6-15,1 1 3 0,-5-1-1 0,4 2-1 16,3 1-4-16,-5-3 2 0,4 0-8 0,-5 1 2 0,7-1-2 15,-6 2-5-15,3-2-1 0,-3 0-7 0,4 2 2 16,-6 1-2-16,9-2 0 0,-3-1 1 0,-1 0 1 0,5 0 0 16,-5 2 2-16,1-2 1 0,2 1 0 0,3 2 1 0,-5-3 0 15,5 0 2-15,-3 0 3 0,-1 0 1 0,-3 1 6 16,5-1 1-16,-3 0 0 0,-2 0 1 0,7 0-2 0,-5 0 0 16,-3 0-2-16,3 2-3 0,-6-2-4 0,4 0-3 15,-3 1-3-15,3-1-2 0,-4 2-2 0,5 0-3 0,-1-2-1 16,-4 0-2-16,4 0 0 0,-3 0-1 0,7 3-1 15,-8-3 1-15,7 1 1 0,-3-1 0 0,4 0-1 0,-7 0 1 16,5 0-1-16,3 0-1 0,-3 0 3 0,-2 0-1 0,5 0 0 16,-3 0 0-16,3-1 2 0,-3 1 0 0,0-3-1 15,3 3 0-15,-3-2-1 0,3 0 3 0,-5 2-1 0,-4 0-2 16,5-1 0-16,-5 1 0 0,4-2 1 0,-4 1 2 0,5 1-2 16,-5 0 0-16,4-3-4 0,-4 3 1 0,5-1 2 0,-1-1 1 15,-4 1 0-15,5-2 2 0,1 1 0 0,-6 0 1 16,5 1 2-16,-1-2 1 0,0 1-2 0,1 1-2 15,1-3 3-15,-4 4-2 0,5-2-2 0,-7 0-2 0,8-1 0 16,-7 2-1-16,5-1 0 0,-2 0 1 0,-3 0-2 0,3 0-2 16,0 1 2-16,1-1 1 0,-1 1 0 0,2 1 2 0,-6-3 0 15,9 2 1-15,-3-1 0 0,3 2-1 0,-3 0 0 16,-1 0-1-16,1 0 0 0,2-2 1 0,-1 2 0 16,-5 0-3-16,4 0 1 0,-1 0 0 0,1 0 1 0,-3 0 1 15,-3 0 6-15,4 0-6 0,-4 0 0 0,5 0 1 16,-5 0-1-16,4 2 0 0,0-2-2 0,-3 0 0 0,3 0-7 15,-4 0 5-15,7 0 0 0,-3 2 1 0,0-2 0 0,1 1 1 16,1-1 1-16,2 0-1 0,-1 0 1 0,-3 0 0 16,3 0 0-16,-3 4 0 0,0-2 0 0,1-1 0 0,1 1 1 15,-2-2 0-15,1 0-1 0,-1 0 0 0,0 0 1 0,1 0-1 16,1 0-1-16,-6 0 1 0,9 0-1 0,-3 2 2 0,-1-2 1 16,-1 2-1-16,0 0-1 0,3-2 3 0,-3 0 0 15,2 0 0-15,9 1-1 0,-11-1-2 0,3 3 1 16,3-3 0-16,-1 0 0 0,-3 2-1 0,-2-2 0 0,7 0-1 15,-7 0 0-15,5 0 1 0,-3 0 0 0,5 0 1 0,-7 0 0 16,11 0 0-16,-9 0 2 0,5 0-2 0,-7 0 3 0,7 0-2 16,-5 0 0-16,9 2 1 0,-11-2 0 0,2 0 1 15,3 0-1-15,-3 0 4 0,-1 0-1 0,3 0 2 0,-2 4-2 16,3-4 1-16,-3 1 0 0,-1-1 0 0,1 0-1 16,3 2-2-16,-3 1-1 0,2-2-2 0,-1-1 2 0,-3 0-1 15,1 2-1-15,1 0 0 0,-6 1-1 0,4-2-2 0,-3 1 2 16,3-1-1-16,-6-1 2 0,6 0 0 0,-7 3 0 15,1-2 1-15,2 1 2 0,-2-1 0 0,-4-1-1 16,2 0-1-16,-2 0 0 0,4 0 1 0,-4 0-2 0,6 0 0 16,-6 0 2-16,0 0 0 0,0 0 2 0,0 0 0 0,0 0-1 15,0 0-3-15,0 0 3 0,0 0-2 0,0 0-1 0,0 0 0 16,0 0-2-16,0 0 1 0,0 0 0 0,0 0 3 16,0 0-2-16,0 0-1 0,0 0-3 0,0 0-5 0,0 0-10 15,0 0-17-15,0 0-19 0,0 0-21 0,0 2-24 0,0 0-24 16,0-2-31-16,5 0-37 0,-5-2-41 0,4-1-41 15,-4 0-40-15,2-1-38 0,4 1-34 0,-2-2-39 0,0-1-52 16,-2-1-75-16,4 0-38 0,-1 0 2 0,-5 2 28 16</inkml:trace>
  <inkml:trace contextRef="#ctx0" brushRef="#br0" timeOffset="139639.9">12432 11393 68 0,'-7'-2'88'16,"7"0"-11"-16,0 2-13 0,0 0-10 0,0 0-9 0,0 0-9 15,0 0-6-15,0-1-2 0,0-2-3 0,0 1 1 16,0 2 1-16,0 0 1 0,-4-1 3 0,4 1 3 0,0-1 4 16,0-2 1-16,0 6 1 0,0-3 1 0,0 1 2 15,0-1 2-15,-2-1 0 0,2-2 0 0,0 1-1 0,0 2 0 16,-4-2 2-16,4 2-3 0,0 0-1 0,-6-2-2 0,6 2-1 16,-4-1 0-16,4-2 0 0,-2 1 2 0,2 2 0 0,-4 0 2 15,4 0 2-15,0-1 3 0,0 0 2 0,0-2 3 16,0 3 2-16,0-2 2 0,-7 2 2 0,7-1 2 15,0 1 4-15,0 0 1 0,0 0-1 0,0 0 2 16,0 0-3-16,0 0-4 0,0 0-5 0,0 0-2 0,0 0-5 0,0 0-2 16,0 0-2-16,0 0-1 0,0 0 2 0,0 0 3 15,0 0 6-15,0 0 4 0,0 0-2 0,0 0 2 0,0 0 1 16,0 0 1-16,0 0 0 0,7 0 1 0,-7 0 1 16,0 0-4-16,0 0 6 0,0 0 1 0,0 0 1 0,0 0-1 15,0 0-4-15,0 0 0 0,0 0-1 0,0 0-1 0,0 0 1 16,0 0-6-16,-7 0-1 0,7-2 2 0,-4 0 1 15,4 0-4-15,-2 0 1 0,2 2 0 0,-4 0-1 0,4 0 2 16,-6 0-2-16,6 0 1 0,-4 0 2 0,4 0 3 16,-2 0 1-16,2 0 3 0,-4-1 7 0,4 1 4 0,-7 0 6 15,7 0 4-15,-4 0 3 0,2 0 2 0,-2 0 1 0,4 0 0 16,-6 0-3-16,2 0-1 0,-3 0 0 0,3 0-3 16,-2-4-2-16,0 3-1 0,0-1-2 0,-5 2-7 15,5 0-6-15,-8 0-7 0,-3-4-5 0,1 1-10 0,-1-1-10 0,1 0-7 16,-5 0-7-16,4 1-3 0,-5-1-1 0,5 2-5 15,-4-1-4-15,-1 1-1 0,1-1-2 0,-2 2-1 16,1-1-1-16,-3 2 1 0,-2-4-4 0,4 2 3 0,2 1 1 16,3-1 0-16,-7-1 2 0,8 2-2 0,-1-1 1 15,1-1-1-15,-7 2-1 0,5 0 0 0,-2-1 0 0,5 2 0 16,-5-3 0-16,2 2-2 0,-1-1 1 0,3 0 1 0,1 2 0 16,-1-3 0-16,-4 3 0 0,5-2 0 0,-1 2 0 0,1 0 2 15,-5 0 0-15,5 0 0 0,-7-2 0 0,8-3-1 16,-7 2 2-16,5 1 9 0,-3 0-5 0,3 0-3 0,-6 2 0 15,7-3-1-15,-5-2-3 0,4 2 1 0,-5 0 0 0,5-4-8 16,-3 4 4-16,3-3 2 0,-6 3 1 0,9-3 0 16,-9 0 2-16,7 0-2 0,-5 1 1 0,4-1 0 0,1 3 0 15,-1-1-1-15,-1 1 0 0,-1-2 0 0,2 3-1 16,1-3 1-16,4-1-2 0,-5 4 1 0,3 0-1 0,-3-1 1 16,5 2 1-16,-3-1-1 0,3 1 1 0,-5-2 0 15,1 1 0-15,1 1 1 0,3 0-1 0,-3-1 0 0,9-1 0 16,-6 0-2-16,1 3 1 0,1 0 0 0,4 0-1 0,-4 0-1 15,3 0 2-15,-3 0 0 0,4 0 0 0,-5 0 1 16,7 0-1-16,-2 0 0 0,0 0 1 0,0 0 0 0,-5 0-1 16,7 0 0-16,-6 0 1 0,8 0 0 0,-9 0 0 0,7 3 0 15,2 0 0-15,-2-1 0 0,-2-2-1 0,6 0 1 0,-4 0-3 16,4 0 0-16,-2 0 2 0,2 1-2 0,-4-1 2 16,4 0-1-16,0 0 2 0,0 0 0 0,0 0 1 15,0 0 0-15,0 0 0 0,0 0 4 0,0 0-3 0,0 0 0 16,0 0-2-16,0 0 1 0,0 0-1 0,0 0 0 0,0 0 0 15,0 0-5-15,0 0 3 0,0 1 0 0,0-1 1 16,0 0-1-16,0 0 1 0,0 0 2 0,0 0-1 0,0 0 0 16,0 0 0-16,0 0 0 0,0 0 0 0,0 0 0 15,0 0 0-15,-5 0-3 0,5 0 1 0,0 2 1 0,0-2-1 16,0 0 1-16,0 0 0 0,0 0 0 0,0 0 1 0,0 3 0 16,0-3 0-16,0 1-2 0,0 1 3 0,0-1-1 0,0 2 0 15,0-3 1-15,0 2-2 0,0 0 1 0,0-2 2 16,0 4-8-16,0-2 4 0,0-2 1 0,0 5-1 15,0-5 0-15,0 2 2 0,0 0 0 0,0 1 0 16,0-3 9-16,0 0-4 0,0 0-1 0,-6 0 1 0,6 0-1 0,0 0-1 16,0 0 1-16,0 0-2 0,0 0 2 0,0 0 0 0,0 0 1 15,0 0-2-15,-2 0 1 0,2 0 0 0,0 0-2 16,0 1 0-16,0 1 0 0,-4-1 0 0,4 2-1 16,0-3 0-16,0 2-1 0,0-1 3 0,0 3 1 0,0 1-3 15,0 0 1-15,0-1 0 0,-4 2 0 0,4 2-1 0,0-1 1 16,-6 2-2-16,6-3 0 0,0 2 0 0,-4 1 0 15,4 3 0-15,-2-1 1 0,2 4-4 0,-7 0 2 0,7 2 2 16,-4 1 1-16,4-2 0 0,-6 1 0 0,6-1 2 0,-4 3-2 16,4-3 3-16,-2 0-2 0,2 2-2 0,-4-3 0 0,4 3 0 15,-4-1 0-15,4 0 0 0,-7-1 1 0,5 0-2 16,-2 0 2-16,0 1-1 0,-2-2 0 0,6 0 0 0,0 0 1 16,0-2-2-16,0 2 2 0,0-5-1 0,0 2-1 0,0-1 2 15,-4 1-1-15,4-2 0 0,-2 3-1 0,2-3 1 0,-5-1-1 16,5 3 0-16,-6-3 1 0,6 0-1 0,-4 0 1 0,2 2-1 15,2-2 1-15,-4-1 0 0,4 0 0 0,-6 2 0 0,6-1-1 16,-4-1 1-16,4 1-1 0,-7-2 1 0,7 0-1 16,-2 0 0-16,2-1 0 0,0-1-1 0,0 2 1 0,0-2 0 15,0 0-1-15,-4 0 1 0,4-3 0 0,-4 4 0 0,4 0 0 16,0-2 0-16,0 1 0 0,0-3 0 0,0 2 2 0,0 2 3 16,0-2-3-16,0 0 0 0,0 2 0 0,0 0-2 0,-6-4 0 15,6 3 0-15,0 0 1 0,0 0-4 0,0 2 1 0,0-2 2 16,0-1-1-16,0-2 0 0,0 3 0 0,0-2 0 0,-4 2-1 15,4-1 1-15,0-1 1 0,0 2-1 0,0-2 1 16,0 1 0-16,0-1 0 0,0 3 0 0,-2-3 1 0,2 2-1 16,0-2-2-16,0 1 2 0,0-1 1 0,0 3 0 0,0-2-1 15,0 0 1-15,0-1-1 0,0 1 1 0,0-1-1 0,0 1 0 16,0 2-1-16,0-3-1 0,0 0 2 0,0 2-1 0,0-3 1 16,0 3-2-16,0-4 0 0,0 2 0 0,0 2 1 15,0-2 1-15,0 1-2 0,0-1 1 0,0-1 0 16,0 1 0-16,0-1 1 0,0 2 0 0,0-3 0 0,0 1 0 0,0 1 0 15,0-2 0-15,0 1 0 0,0-1-1 0,0 2 1 0,0-3 0 16,0 0-1-16,0 0 1 0,0-3 1 0,0 2 0 0,0-1-1 16,0 2 2-16,0 2 0 0,0-2-1 0,0 0-1 15,0 1 0-15,2-1-6 0,-2 3 5 0,0-3 1 16,0 0 0-16,0 0 0 0,0 0 0 0,0 0 0 0,0 0 0 0,0 0 5 16,0 0-4-16,4 0-3 0,-4 0-1 0,0 0 2 0,0 0-2 15,0 0 0-15,0 0 2 0,0 0-2 0,0 0-1 0,6 0 4 16,-6 0-2-16,0 0 0 0,4 2 0 0,-4-2 1 0,0 2 0 15,0-2 0-15,0 1 0 0,4 0-1 0,-4-1 2 0,0 3-1 16,0-3 1-16,0 0 0 0,0 0 0 0,0 0 2 0,0 0 2 16,-4-3 0-16,4 3 1 0,-4-1 2 15,4 0 4-15,-6-1 1 0,6 2 1 0,-4-2-1 0,-2-1 1 0,-5 0 1 16,5-4-1-16,-6-2-4 0,-5 2-2 0,3-3-2 0,-3 4-2 16,0-6 3-16,1 1-1 0,-1 1-5 0,-5 1 3 0,5 1 1 15,1 1 0-15,-3-1-3 0,7 1 2 0,-5-2-3 16,5 2 0-16,3 0 3 0,-3 1-1 0,2 2 0 0,3-2-1 15,-3 0 4-15,6 1-4 0,-2-1 0 0,0 2 0 0,1 0 0 16,3 1 0-16,-2-1 0 0,-2-1 1 0,2 3 1 0,-2-4 1 16,2 3-2-16,4-1 2 0,0 3-3 0,0-1-1 0,0 1 0 15,-2 1-3-15,2-3-1 0,-5 1 2 0,5 0-3 16,0 2-2-16,0 0 0 0,0 0-5 0,0 0 4 0,5 0-3 16,-5 0-7-16,0 0-6 0,0 0-5 0,0 0-4 0,0 0-8 15,2 0-9-15,-2 0-18 0,0 0-17 0,0 0-15 0,0 0-22 16,0 0-22-16,4 0-28 0,-4 0-29 0,6 0-39 0,-2-1-46 15,-4 0-43-15,6-3-40 0,-2 2-32 0,-2-1-27 16,3-4-23-16,5 1-32 0,-8 0-40 0,8 1-28 0,-6 1-16 16,3-2 20-16</inkml:trace>
  <inkml:trace contextRef="#ctx0" brushRef="#br0" timeOffset="141282.79">11196 11533 73 0,'0'0'114'0,"-7"-2"0"16,7 2-6-16,0 0-10 0,0 0-3 0,7 0-13 0,-7 0-9 15,6 0-6-15,-6-2-5 0,0 2-3 0,4 0-1 0,-4 0-1 16,4 0-7-16,-4-2 2 0,0 2-2 0,-4-2 0 16,4 0 0-16,0 2-2 0,0 0 1 0,4 0 0 0,-4 0 0 15,0 0 3-15,0 0 2 0,0 0 3 0,0 0 4 0,2 0 5 16,-2-2 2-16,0 2 6 0,0 0 7 0,0 0 5 0,0 0 5 16,0 0 8-16,0 0 7 0,-2 0 9 0,2 0 9 15,0 0 4-15,0 0 4 0,-4 0 5 0,4 0-3 0,-4 0-10 16,4 0-6-16,0 0-13 0,-6 0-13 0,6 0-14 0,-7 0-15 15,7 0-16-15,-4 2-11 0,4 0-5 0,-2 0-12 0,2 0-5 16,-4 2-7-16,-6-1-6 0,8 1 0 0,-7-1 2 0,-1 4-3 16,4-4 0-16,-5 4 1 0,5-1 0 0,-4 0 2 0,8 1 1 15,-8 0-2-15,-1 2 2 0,5-2-1 0,-4 1 1 16,5-2 0-16,-1 3 1 0,0-1-2 0,0-1-2 0,2 0-1 16,-2 1 0-16,1-1 0 0,3-1 0 0,-2 2-1 0,-2-2-1 15,2 0 1-15,-2 0 1 0,2 1 0 0,1-3 1 0,-1 2-1 16,-2 0 1-16,2-1-1 0,4 0 3 0,-2-1-2 0,2 0-1 15,-4-2 0-15,4 1 0 0,0-2-2 0,0-1 0 16,-6 2 3-16,6-1-1 0,0-1 1 0,0 0 2 16,0 0 2-16,0 0-2 0,0 0 4 0,0 0 0 0,0 0-2 0,6 0 1 15,-6 0-2-15,4 0-1 0,-2 0-1 0,2-1-1 0,2 1 0 16,-2 0-1-16,3-2 1 0,-1 2 0 0,4 0 0 16,-4 0 0-16,5 0-1 0,-5 0 1 0,-2 0 0 0,6 0-2 15,-3 0 0-15,3 0-1 0,-8 2 4 0,8-1-1 0,-1 2 0 16,-3-1 1-16,0-1-2 0,4 0 0 0,-3 4 0 0,3-2 0 15,-4 2-5-15,4-2-1 0,-5 1 1 0,3-1 0 0,-4 2 1 16,2-1-1-16,-2 2 2 0,3 0 0 0,-1 1 1 16,-2-3 2-16,0 2 0 0,-2 2 2 0,4-2 1 0,-6 2 2 15,4-1-1-15,-4 1 2 0,0-1 0 0,0 0-1 0,0 1 5 16,0-1 2-16,0 1 6 0,0-1 6 0,0-2 7 0,0 1 12 16,0-1 6-16,-4-2 10 0,-2 3 8 0,0 0 8 15,2-2 5-15,-9 3 5 0,7-1 7 0,-2 0 0 0,0-2 8 0,-1 1 4 16,-3-2 2-16,-3 1 1 0,3-1-1 0,0 2-2 15,-3-3-5-15,-1-1-4 0,5 0-5 0,-1 3-6 0,-3-4-8 16,3 0-6-16,-2 0-9 0,1 0-9 0,7 0-7 0,-9-4-11 16,9 3-6-16,-4 0-9 0,4-1-5 0,-5-3-7 0,5 2-1 15,-4-1-1-15,4 1-1 0,2-2 1 0,1 2-4 0,-1-2-1 16,0 3-5-16,-2-4-7 0,4-1-7 0,-2 3-11 16,4-2-17-16,-4 2-16 0,4 0-19 0,0 0-17 0,0 0-17 15,0 0-17-15,0 2-15 0,0-3-16 0,0 1-13 0,4-2-20 16,0 2-20-16,4 0-24 0,-4 1-25 0,3-2-17 0,-3 1-19 15,6-1-11-15,-4 1-7 0,0-3-2 0,5 3 5 0,-5 0 5 16,8 1-1-16,-7 1-14 0,3-4-28 0,2 6-29 0,-5-2-23 16</inkml:trace>
  <inkml:trace contextRef="#ctx0" brushRef="#br0" timeOffset="142377.68">11621 11822 316 0,'-2'-6'296'0,"-2"2"-51"0,-2 1-51 15,2-1-37-15,2 1-26 0,-2-1-15 0,-3 1-8 16,3 2-5-16,2-2 5 0,-8 1-5 0,6 2-2 0,-2 0-2 15,-1 0-4-15,1 2-1 0,-4 1-2 0,-1-2 5 0,5 2 4 16,-4 3 3-16,4-4-2 0,-3 3-3 0,1 0-1 0,0 1-3 16,0-2 1-16,-1 3-7 0,-3-3-5 0,6 2-5 0,-2 0-2 15,-1 1-5-15,1 0-2 0,-2 1-3 0,8 1-10 0,-9 0-8 16,7 0-5-16,-2 2-4 0,0-1-5 0,-1 2-1 16,1-1-5-16,2-2-8 0,0 3-1 0,-2-2-5 15,2-2-3-15,2 4-3 0,-3-2-1 0,5-1 11 0,-6 0-8 0,6 1-1 16,0-1-3-16,0-1-3 0,0-1 0 0,0 1-1 0,6-1 0 15,-6 2-13-15,5-2 6 0,-3 0 0 0,2-3 4 16,2 2 3-16,-2 1-2 0,0-1 0 0,2-4-1 0,1 3 2 16,-1-2-1-16,0-1 2 0,4-1 2 0,-3 2-3 0,3-3 1 15,-2-3 2-15,1 2 1 0,1-1 1 0,0-1 0 0,5-2-2 16,-3-2-3-16,0 3-1 0,-3-6-1 0,3 3 0 16,-6-2 0-16,9 0 0 0,-5-2-1 0,3-1-2 0,-7 2 1 15,4-4 1-15,-4 1 1 0,5-3 1 0,-5 1 0 0,4-2-3 16,-6 0 2-16,2-2 0 0,1 3 0 0,3 0 1 0,-6 0-2 15,-2 1 1-15,2-1-2 0,3 1 1 0,-3 1-1 0,-2-1 2 16,-2 1-1-16,4 2 2 0,-4-1 4 0,0-2 2 0,0 4 1 16,6-2-1-16,-6-2 1 0,0 5-2 0,0-2 1 15,0 3 0-15,-6 0-1 0,6-1-3 0,0-1-2 16,0 4 2-16,0 0 4 0,0 3 1 0,0-2 3 0,-4-1 1 0,4 1 0 16,0 2 2-16,0-1 3 0,0 2 0 0,0-1 4 0,-2 2 1 15,2 1 5-15,0-2-2 0,-4 3 1 0,4-2 3 0,0 1-13 16,0-2 5-16,0 3 2 0,0 0-1 0,0 0-2 0,0-4 1 15,0 4 0-15,0 0-1 0,0 0 13 0,0 0-4 16,-7 0-1-16,7 0 2 0,0 0-2 0,0 0 0 0,0 0 3 16,0 0 1-16,-4 0 8 0,4 0-5 0,-2 0-5 0,2 4-3 15,0-4-1-15,-4 3 3 0,4 0 3 0,-6 1 5 16,6 2-4-16,-4 2 9 0,4-2 9 0,-7 3 5 0,7 0 5 16,-4 0 1-16,2 3 0 0,2 0-3 0,-4 2-6 0,-2-1-6 15,2 1-3-15,2-2-3 0,2 1-4 0,-4 1-2 0,4 0-1 16,-7 4 1-16,7-2-2 0,-4 1 0 0,4-1-2 0,-2 0-4 15,2 1-3-15,0 0-4 0,0-2-5 0,0 1-3 0,0-1-3 16,0-1-1-16,2-3-2 0,-2 3 0 0,4-3-2 0,3 1-1 16,-3-3 2-16,-2-1-2 0,2 2 1 0,2-2-1 15,-2-1 2-15,-2 0 0 0,9 0-1 0,-7 0-1 0,6-1-4 0,-8-3-6 16,9 0-9-16,-7-1-12 0,2-1-16 0,4 1-25 16,-4-1-23-16,5-1-33 0,-5 0-34 0,4-1-32 0,-3-2-34 15,9-2-41-15,-8 2-41 0,1 1-37 0,1 0-30 0,0-1-18 16,1-3-13-16,1 4-10 0,2 1-14 0,-1-3-18 15,-3 3-33-15,1-1-21 0,-1 2 4 0</inkml:trace>
  <inkml:trace contextRef="#ctx0" brushRef="#br0" timeOffset="143267.84">11865 11811 197 0,'0'-6'293'0,"-6"-1"-51"0,6 4-45 15,0-1-36-15,0 2-27 0,0 1-21 0,0 1-14 0,0 0-12 16,-4 0-11-16,4 0-7 0,0 0-8 0,0 1-3 0,0 1 1 16,0 2 6-16,0-1 9 0,0 4 13 0,0-1 18 0,0 1 14 15,4 1 14-15,-4 0 9 0,6 1 4 0,-6 0 2 16,4 2-4-16,-4 0-6 0,2 1-4 0,3-1-7 0,-5 1-9 15,6-2-6-15,-2 2-13 0,-4-2-11 0,2-2-10 0,2 2-11 16,2-2-14-16,-2 4-14 0,3-4-8 0,-1 0-8 0,-2 0 0 16,6-1-4-16,-8 1 0 0,9-4-6 0,-7 2 0 15,-2 0-2-15,2 0-3 0,2 0-2 0,-2-3-1 0,1 1-2 16,3 0-1-16,-4-3 2 0,2 2-2 0,-2-1 1 0,9-2 1 16,-9-2 0-16,2-1-5 0,4 0-5 0,-3-1-3 0,3 1-8 15,-4-3-4-15,4 3-5 0,-3-4-6 0,-3 0-4 0,6 0-4 16,-4-1 2-16,-2-1 3 0,-1-1 2 0,7 3 1 0,-6-3 4 15,2 2 7-15,0-1 5 0,-1 1 4 0,-5 0 4 16,2-1 2-16,-2 1 3 0,4 0 1 0,-4 1 2 0,6-3-1 0,-6 4 6 16,0 0 6-16,4 0 6 0,-4 2 8 0,2 0 6 15,-2-3 8-15,0 4 5 0,0-1 4 0,0 1-1 0,0 0-1 16,0 2-2-16,0-1-5 0,0 1-1 0,0 1-4 0,0 0-5 16,0 0-3-16,0 0-2 0,0 0-17 0,0 1 4 15,0 1 5-15,0-1 0 0,0 3 5 0,0 0 6 0,0 1 8 16,0 2 4-16,0-2 23 0,0 3-5 0,0-1 2 0,0-1 0 15,4 4 0-15,-4-1-5 0,0-1-2 0,0 4-3 0,0-2-4 16,0 1-3-16,0 1-3 0,0-2-2 0,6 2-1 0,-6-2 3 16,5 1-3-16,-3 2-3 0,2-5-1 0,2 3-2 0,-2-2-1 15,2 0-3-15,-2-1-3 0,-1-1-4 0,7 1-1 16,-6-2-2-16,2-2-1 0,0 0-5 0,1 2 0 0,3-3 1 16,0-2 1-16,1 1 1 0,1-2 0 0,2 0 0 0,3-2 1 15,-7 1 8-15,3-2 0 0,3-3 0 0,-1 1 1 16,1-1-2-16,-3-1-4 0,3-1 2 0,-1-1 0 0,-3-2-2 15,-2-2-2-15,1 2 0 0,1-6 0 0,-1 4 1 0,-5-2 7 0,-2 0 2 16,6 0 0-16,-10 0 1 0,0-1-3 0,-4 1-2 16,4 1-3-16,0-2 3 0,-6 1-7 0,2 0-8 0,2 2-3 15,-9 2-3-15,5-3-2 0,-4 4 2 0,-1-3-1 0,7 3-9 16,-2 1-1-16,0 0-8 0,0 3-12 0,2 0-13 0,-7 1-12 16,9 2-21-16,-8-1-16 0,6 2-20 0,2 0-19 0,-2 0-19 15,4 0-11-15,-7 2-18 0,7 0-23 0,0 0-23 0,0 0-26 16,7 2-23-16,-7 0-23 0,0 0-14 0,0 0-14 15,-7 1-7-15,7-2-3 0,7 1-6 0,-7-1-12 0,0-1-40 16,4 3-32-16,-4 0-30 0</inkml:trace>
  <inkml:trace contextRef="#ctx0" brushRef="#br0" timeOffset="147413.17">4122 13900 302 0,'0'2'270'0,"0"-1"-47"0,0 2-35 0,0-1-25 0,0-1-17 16,0 1-17-16,4 2 1 0,-4 0-2 0,0 1-3 0,0 0-4 16,0-2-2-16,0-2-7 0,6 4-3 0,-6-4-6 0,4 4-4 15,-4-2-2-15,2 2 2 0,7-3 1 0,-9 0 3 16,2-1 2-16,2 2 2 0,2 0 4 0,-2-3 1 0,-2 2 1 16,2 2-2-16,3-3-2 0,-1 0 0 0,-2 4-2 0,6-4-2 15,-4 1-2-15,1-1-1 0,-1-1 0 0,-2-1 5 0,2-1 8 16,-2 1 6-16,3-2 12 0,-3 1 11 0,2 0 8 15,0-4 8-15,0 0 4 0,-2 1-3 0,7-2-9 0,-9-2-12 16,8-1-19-16,-4-1-19 0,5-2-17 0,-3 2-18 0,-2-3-17 16,7 0-14-16,-7-2-10 0,4 0-7 0,-4-4-6 0,5 1-2 15,-3-5-4-15,-2-1-4 0,4 3-1 0,-3-7-2 0,-1-2 0 16,0 2-3-16,2-4 1 0,-6 1 1 0,3-1-1 0,1 3 1 16,-2 2 0-16,-2-4 0 0,2 7 1 0,-4-4 0 15,0 3 0-15,0 2-2 0,0 1 1 0,0 0 0 0,0 2 0 16,-4 3 2-16,4-1-1 0,-2 2 0 0,2 1 0 0,0 0-2 15,-4 1 2-15,4-1 1 0,-6 5-2 0,6 1 0 0,0 0 0 16,0 2 0-16,0 1-1 0,0 1 2 0,-5 3-2 16,5-1 1-16,-2 1-1 0,2 2 0 0,0-3-1 15,0 4 0-15,0-3 3 0,0 3-2 0,0 0-2 0,0 0 0 16,0 0-2-16,0 0 1 0,0 3 0 0,0-3 0 0,0 5-3 16,0-2 1-16,0 3 2 0,0 1 2 0,0 2 3 0,0 4 3 15,0 0 3-15,0-2 1 0,0 5 0 0,0 1 2 16,0 1 2-16,0 1-2 0,0-1-4 0,0 3 1 0,-8 0-3 15,8 2 0-15,-2 1 1 0,2 0 1 0,-4 0-3 0,4 4 3 16,0-3 1-16,0-1-3 0,0 3 1 0,-6-3-2 16,6 0 0-16,0 0 4 0,0 4-2 0,0-3-2 0,0 2 2 15,0-3-2-15,0 0-2 0,0-1 0 0,0-2 2 0,6 0-2 16,-6 0 1-16,4 1 0 0,-2-4 0 0,-2 2 0 0,8-4 4 16,-6 0-2-16,9-3 0 0,-7-2 1 0,-2-2-1 0,2 1 1 15,6-1-3-15,-8 0 1 0,9-3 0 0,-7 0 0 0,2-3-2 16,4 2-1-16,-3-4 0 0,9 1 1 0,-5-2 1 15,1-2 0-15,4 1-1 0,1-4 2 0,2-1 0 0,-1-1 1 16,-1-1-3-16,-1-1 1 0,-1 0 1 0,1-1-1 0,5-4-4 16,-5 1 1-16,-3-2-1 0,-3 4 1 0,3-4 1 0,-3 1 0 15,-4-1-1-15,5-1 0 0,-1 2 4 0,-6 0-1 0,-2 1-1 16,2 2-1-16,-4-2-1 0,0 0 2 0,0-1 0 0,0 1-1 16,-4 2-1-16,2 0-3 0,-2 0-10 0,-2-1 1 15,-5 0 0-15,7-1-6 0,-2 3-6 0,-4-1-6 0,-3 2-13 16,7 2-16-16,-8-1-13 0,7 4-30 0,-5-2-30 0,2 0-31 15,-1 6-30-15,5-2-31 0,-4 2-32 0,6 0-33 0,-3 0-28 16,3 2-24-16,-2-2-15 0,2 5-12 0,4-4-10 0,0 2-10 16,0 1-7-16,0-4-19 0,0 0-45 0,0 0-25 0,10 3-5 15</inkml:trace>
  <inkml:trace contextRef="#ctx0" brushRef="#br0" timeOffset="148064.44">5840 13396 119 0,'-5'-4'312'0,"-1"0"-49"0,2-2-41 0,2 2-40 0,-6 0-24 15,8 0-11-15,-2 0-6 0,2 0-3 0,-4 3 0 16,4-2 2-16,0 3-1 0,0 0-3 0,0 0-3 0,-7 0-7 16,7 0-5-16,0 0-9 0,0 0-7 0,0 0-12 0,0 0-11 15,0 0-7-15,0 3-6 0,0-2-2 0,0 1-1 0,0 0 6 16,0 1 2-16,0-2 10 0,0 1 9 0,0-2 10 15,7 0 8-15,-3 0 9 0,-2 0-1 0,6 0 10 0,-6 0 11 0,2 0 11 16,7 0 14-16,-5 2 13 0,4 0 11 0,-4 0 5 16,7-2 9-16,3 0-10 0,5 0-16 0,0 0-20 0,1 0-24 15,-1-2-25-15,8 0-24 0,-4 0-20 0,-2 0-20 0,3-2-18 16,-3 2-3-16,-2 0-4 0,-3 1-2 0,3-2-5 0,0 2-3 16,-5-1-2-16,1 1 0 0,-1-2 6 0,-5 1-5 0,1 1-5 15,5-3 0-15,-7 4-2 0,0 0-1 0,-3 0 0 0,-3 0 0 16,6 0 0-16,-8 0-5 0,2 0-3 0,-4 0-7 15,6 0-7-15,-6 0-20 0,0 0-11 0,0 0-19 0,-6 0-28 16,6 0-30-16,-4 4-28 0,4-3-28 0,-2 1-29 0,2 2-20 16,-4-1-35-16,4 1-28 0,-6 0-26 0,2 2-21 0,1 0-18 15,-7-2-11-15,6 2-9 0,-2-2-6 0,2 0-6 16,-3 1-18-16,3-3-40 0,-2 4-26 0,4-4-7 0</inkml:trace>
  <inkml:trace contextRef="#ctx0" brushRef="#br0" timeOffset="148408.51">5918 13761 42 0,'0'0'511'16,"0"0"-6"-16,4-1-81 0,-4-2-82 0,7 1-59 0,-3 1-31 15,2-3-19-15,0 3-8 0,2-1-4 0,1 2-11 0,1-1-15 16,4 1-22-16,-1-3-21 0,3 3-24 0,5 0-23 16,-4-1-23-16,5 1-17 0,5 0-14 0,-6-2-8 0,2 2-8 15,-1-2-8-15,-1 0-9 0,2 0-5 0,-3 1-1 0,-3-1-5 16,-1 2 0-16,-1-2-6 0,-3 2-3 0,-1 0-12 0,-1 0-13 15,-8 0-23-15,8 0-27 0,-5 0-23 0,-3 0-39 0,2 0-39 16,-4 0-39-16,0 0-33 0,6 0-31 0,-6-2-26 16,4 2-25-16,-4-4-45 0,0 4-56 0,0 0-39 0,6-2-29 15,-2-1 2-15</inkml:trace>
  <inkml:trace contextRef="#ctx0" brushRef="#br0" timeOffset="149199.78">7125 13863 373 0,'4'0'504'0,"-1"0"-78"0,1 0-92 0,2 0-65 16,4 0-34-16,-6 0-16 0,3 0-3 0,3 0 1 0,-4 0 1 15,4 0-14-15,3 0-23 0,-7 0-26 0,9 0-28 0,-5 0-28 16,2 0-19-16,-6 0-15 0,5 0-16 0,-7-2-2 0,2 0 0 16,0 0 0-16,3-1-3 0,-1-1-6 0,0 1-6 15,-2-3-6-15,7 2-5 0,-7-4-5 0,4-2-4 0,-1-1-4 0,-3-3-1 16,4 3 1-16,-8-4-3 0,8 1 1 0,-5 0-2 15,1-1 0-15,0-4 0 0,-2-2 0 0,-2-3-1 0,2-3-2 16,3-1 1-16,3-6-4 0,-6 1 0 0,-2-4-2 0,2 0 1 16,-4 2 2-16,6-5 0 0,-1 1 1 0,-3 2-1 0,2-2 0 15,-4 3 3-15,6 0 1 0,-6 1-3 0,0 6-1 16,0-3-3-16,0 5 2 0,0 4 1 0,0 0 0 0,0 1-3 16,0 4 2-16,0 1 1 0,0 3 1 0,0-1 0 15,0 3 0-15,0 2 2 0,0 2 3 0,0-1 4 0,0 3 3 16,0 1 3-16,0 2 2 0,0-2 6 0,0 3 4 15,0 1 5-15,0-3 3 0,0 4 4 0,4 0 4 0,-4 0 2 16,0 0 3-16,0 4-3 0,0-3 1 0,-4 1-3 0,4 0-1 16,-6 2 3-16,6 3 5 0,-4 2 8 0,2 4 10 0,-3 0 11 15,-1 4 2-15,2 1 13 0,2 3 11 0,-2-2 0 16,-2 4-4-16,2 2-9 0,-3 0-12 0,7 1-9 16,-4 3-2-16,2-2-12 0,-2 6-10 0,-2-2-11 0,2 2-7 15,4-1-2-15,0 4-4 0,0-5-2 0,0 1-5 0,0 1-4 16,0-4-1-16,4 4-3 0,-4-1-1 0,6-2-2 0,-2-2-2 15,2 3 0-15,1-3 0 0,3-1-10 0,-4 0 4 0,9-3 4 16,-9-4 0-16,6 3 1 0,3-1 2 0,1-1-1 0,1-3 1 16,-1-2 6-16,1-4-4 0,-1-1-6 0,5-2-3 15,-2-2-1-15,1-1-3 0,1-2-1 0,2-1-1 0,4-3-1 0,-7-3 0 16,3-1 2-16,0-2 1 0,4 0 1 0,-7-1 3 16,1-3-1-16,-2 0-3 0,5-3 0 0,-7-3 1 0,-1-1-1 15,-3 2-1-15,-7-5-3 0,4 0-2 0,-3 2 0 0,1-3 0 16,-8 1 0-16,0-1 0 0,-8 1-2 0,1-2-1 15,-3 2-4-15,-2 0-4 0,1 2-4 0,-5 2-8 0,-5-1-13 16,2 0-12-16,-1 4-17 0,-1-1-21 0,5 4-23 0,-1-1-23 16,-4 4-24-16,9-1-24 0,6 2-25 0,-5 2-32 0,5-1-30 15,2 5-28-15,-2-1-24 0,2-2-20 0,4 3-16 0,4 0-16 16,2 3-18-16,-2-2-32 0,2 1-47 0,1 2-27 0,-1-1 6 16</inkml:trace>
  <inkml:trace contextRef="#ctx0" brushRef="#br0" timeOffset="149635.6">8246 13405 294 0,'10'-8'455'0,"-4"3"-85"0,5-1-101 16,1 2-76-16,5 1-48 0,-3 2-27 0,3-1-13 0,-1 0-7 15,5 2-12-15,-3 0-12 0,-1 2-13 0,-3 0-14 0,3 1-12 16,-5 1-10-16,3-3-7 0,-3 1-7 0,-1 0 0 0,-7-2-3 16,-2 0 0-16,2 0 4 0,-4 2 4 0,0-2 10 0,0 0 5 15,0 0 8-15,-4 0 6 0,-2 0 7 0,-5 0 5 16,5 0 5-16,-4 0 4 0,-3 0 3 0,-1 2 4 0,-3 0 2 15,1-1 5-15,-1 3 6 0,1-3 3 0,3 0 3 0,-1 1 2 16,3 2-2-16,-1-4-5 0,2 0-6 0,3 0-6 16,3 0-8-16,-6 0-11 0,4 0-9 0,2 0-7 0,2 0-6 15,-3 0-4-15,5 0-5 0,-6 0-5 0,6 0-3 0,0 0-1 0,6 0-1 16,-6 0-5-16,5 0-3 0,-5 0 0 0,2 0 0 16,2 0 0-16,2 0-5 0,-2 0 1 0,2 0-3 0,-2 0-2 15,3 0-5-15,3 0-11 0,-4 0-14 0,7 0-18 16,1 0-21-16,-4-4-33 0,3 2-33 0,3 1-34 0,-5-4-33 0,3 2-32 15,-1-3-26-15,-3 0-26 0,6 3-21 0,1 0-24 0,0-3-38 16,-7 2-66-16,6 0-38 0,-3 3-9 0</inkml:trace>
  <inkml:trace contextRef="#ctx0" brushRef="#br0" timeOffset="150300.34">9949 13028 94 0,'0'-4'485'0,"0"-2"-48"15,0 0-95-15,-4 5-88 0,4 1-57 0,-6 0-34 0,6 1-22 16,-2 5-18-16,-2 0-3 0,-1-2-4 0,-1 3 3 16,2 4 2-16,-2 1-1 0,0 1-3 0,-1 2 0 0,-3 2-1 15,0 2 2-15,-1 0 5 0,-1-4-10 0,-2 4-9 0,1 1-6 16,3-4-7-16,-3 1-6 0,-1 2-9 0,2-5-8 15,-3 0-9-15,3 1-6 0,1-1-3 0,-5-2-9 0,1-2-5 16,-3 1-7-16,3 0-1 0,-1-2-6 0,-1-2 1 0,1 1-3 16,3-2-13-16,-7-2 0 0,9 2 0 0,-5-2-1 0,3-2-2 15,-1 0-2-15,3-2-2 0,-5 0 0 0,10-2 12 0,-5 0-3 16,5 0-3-16,-4-2-2 0,8 0 0 0,-6 1-2 16,1-2 1-16,5-3-1 0,-2 0-2 0,4 1-3 0,-4-2 1 15,4 0 2-15,-6 1-1 0,6-1 0 0,0 2-2 16,6-1 2-16,-6 0-1 0,4 1 1 0,0-1-4 0,-2 1-1 15,5 1-1-15,1-1 1 0,-2 3 0 0,4-2-1 0,-3 0 0 16,5 3 0-16,4-2 1 0,-5 3 2 0,3-2 3 16,-1 3 0-16,3 0-1 0,1-3 0 0,-1 4 1 0,1 4 1 15,-1-2 0-15,3 2-3 0,0 3-1 0,1-2 2 0,1 2-1 16,-5 0 2-16,1 4 1 0,2-2-2 0,1 0 2 0,1 1 2 16,-5 3 1-16,1-3-2 0,0 3 2 0,-1-3-3 15,1 2 0-15,-1-1-1 0,1 1 1 0,3-2-1 0,-1 3 0 16,0-3 1-16,-3-1-2 0,-3 1 4 0,-3-5-1 0,2 3 2 15,3-1-1-15,-3 1-9 0,-2-1 1 0,1 2-6 0,-1-2-13 16,-4-2-14-16,5 1-15 0,-9-3-25 0,8 2-28 0,-6-3-28 16,7 0-39-16,-9 2-34 0,8-3-24 15,-6-1-28-15,2 0-25 0,5 0-19 0,-5 0-21 0,-6 0-31 0,0 0-56 16,0 0-41-16,16 0-25 0</inkml:trace>
  <inkml:trace contextRef="#ctx0" brushRef="#br0" timeOffset="151405.28">11473 12905 72 0,'0'-4'278'0,"0"-5"-44"15,0 0-41-15,-5 3-36 0,5-2-26 0,0 2-14 0,-2 0-17 0,2 3-8 16,-8-3-1-16,6 0-2 0,-2 0 1 0,-2 0 3 15,2 1 4-15,-3-1-5 0,-3 2 9 0,4-1 8 16,-5 0 9-16,5 1 8 0,-4 0 6 0,0 0 5 16,-7 0 7-16,5 1 5 0,1-1 1 0,-1 2-2 0,-7 0-5 15,3 2-5-15,-1 2-8 0,1 0-3 0,-1 2-4 0,1 0-2 16,-1 4-1-16,-4 2-2 0,5 0 1 0,-1 0-2 0,1 4-4 16,-1-1-4-16,7-1-11 0,-2 4-5 0,1 3-7 15,1 1-5-15,4 0-7 0,-5 2-9 0,9-2-4 16,2 2-4-16,-4 3-5 0,4-4-6 0,4 6-7 0,-2-3-6 0,4 1-3 15,3 1-2-15,-3-2-3 0,6 1-5 0,-1-2-3 0,3-1-1 16,-1-1-4-16,-3-2-2 0,2 2-2 0,3-5-2 16,-3-1-2-16,-1-1 0 0,5-4-1 0,-6 2-1 0,3-3 1 15,-3-2-2-15,0-2-1 0,1 1 2 0,-5 0 1 16,4-6-1-16,3 2 2 0,-3-2 1 0,0 0 1 0,1-2 0 0,1 2 2 16,-4-6-1-16,5 0-3 0,-7 1-2 0,11-2 0 0,-9-2-2 15,4-3-1-15,-6 2-1 0,9-4-4 0,-3-1-7 16,-1 0-10-16,1-5-5 0,3 2-7 0,-3-3-3 15,2-2-8-15,-7 2-7 0,3-3-3 0,-4 2 2 0,4 2 1 16,-5-4 1-16,-3 3-1 0,4-1-3 0,-2 0 6 0,-4 1 1 16,0-1 7-16,0 0 5 0,0 5 8 0,0-2 5 15,0 0 4-15,0-1 5 0,0 3 2 0,0-3 3 0,-4 2-1 16,4 3 4-16,-6-2-1 0,6 0 2 0,-2-1 2 0,2 4 1 16,0-2 1-16,0 1 2 0,0 3-1 0,0-2-1 15,0 3 2-15,0-1-1 0,0 2 2 0,0-2 2 0,0 3 1 16,0-2 1-16,0 3 4 0,2-2 5 0,-2 3 8 0,0 0 12 15,0 2-1-15,0-1-2 0,0 0 6 0,0 0 1 16,0 1 3-16,0-1-1 0,0 2-5 0,0 1-6 0,0 1 8 16,0-1 9-16,0 2 2 0,0 0 2 0,0-1 3 15,0-2 2-15,0 4-1 0,0 0-3 0,0 0-5 0,-2 0-5 16,2 0-8-16,-5 0-3 0,5 0-4 0,0 0-5 0,0 4-3 16,-4-1 1-16,4 1 0 0,-6-1 5 15,6 3 4-15,-4 0 6 0,2 0 2 0,-2 2 4 0,-2 2 2 0,1 1-2 16,3 3-1-16,2-3-4 0,-4 7-5 0,4-4-6 15,-6 4-5-15,6-3-3 0,0 5-3 0,0 0-1 0,6 1 0 16,-6 0-3-16,4-1 2 0,-2 2-3 0,9-2-1 0,-7 0 1 16,2 0 0-16,0 2 0 0,3-2-2 0,-7 1 1 15,8 0-2-15,0-2 1 0,-3 3-1 0,3-1-1 0,-4-3 0 16,4 0-2-16,-3-2 1 0,3 0 0 0,0-1 1 16,1-2 0-16,1-2-2 0,2 1 0 0,-1 0-2 0,-3-3 0 15,3 2-3-15,1-4-10 0,-1-3-5 0,-7 2-7 0,8-2-12 16,-3 1-23-16,1-4-28 0,-6 0-38 0,-2 3-42 15,2-4-40-15,-1 0-51 0,-3 0-63 0,2 2-63 0,-4-2-49 16,6 0-37-16,-6 0-29 0,4 0-27 0,-4 0-50 16,0 0-43-16,0 0-5 0,0 0 30 0</inkml:trace>
  <inkml:trace contextRef="#ctx0" brushRef="#br0" timeOffset="152186.13">12055 12810 158 0,'-4'-8'468'0,"2"3"-51"0,-2-2-73 0,-2 5-63 0,6-3-44 0,-4 4-27 16,4 1-18-16,-2 0-14 0,2 0-13 0,-4 1-10 16,-3 2-10-16,3 0-2 0,4 3 1 0,-2 1-2 15,-2 3-4-15,-2 0-4 0,6 2-3 0,0-2 0 0,0 3 2 16,0-1-6-16,-4 2-11 0,4 4-5 0,-2-3-3 16,2-2-1-16,0 3-7 0,0-2-10 0,0 1-11 0,0 1-14 0,2-1-9 15,-2 0-9-15,4-1-9 0,2-2-5 0,-2 0-4 16,2 0-3-16,1-3-1 0,-1 1-1 0,-2-2-3 15,6-1-3-15,-8 1-3 0,9-3-4 0,-7 2-3 0,2-3-1 16,0 0-1-16,5-1 1 0,-5-2 0 0,4 2 0 0,0-3 0 16,1-3 2-16,1 1-2 0,-2-4-2 0,7 2-7 0,0-3-10 15,-7-3-13-15,6 1-11 0,-1 0-14 0,-3-1-11 16,-1-2-7-16,5 2-8 0,-10-5 0 0,9 4 4 16,-9-2 9-16,4 1 8 0,-8 2 9 0,9-2 9 0,-7 1 6 15,-2 2 9-15,2 0 5 0,2-1 4 0,-2 0 3 16,1 3 2-16,-5-1 4 0,2 0 4 0,-2 1 6 0,6 0 6 0,-6-1 7 15,4 1 9-15,-4 4 9 0,6-4 8 0,-6 3 13 16,4 1 4-16,-4 0 8 0,0 0-1 0,0 2-3 16,0-1-7-16,0 0-7 0,0 2-5 0,0 0-5 0,0 0-10 15,0 0-12-15,0 2-6 0,0 0-4 0,2 2-3 0,-2-1-1 16,0 2 1-16,0 4-6 0,5-1 5 0,1 2 7 16,-2 1 6-16,0 2 6 0,-2 1 3 0,4 3 1 0,-2-3-1 15,3 0 3-15,-1 2-3 0,2-1-3 0,-6 1-3 16,8-2-3-16,1 1-4 0,-5-2-2 0,4-3 0 15,-3 3-2-15,3-5-1 0,-4 1-2 0,4-2-1 0,-3 1 1 16,3-1 0-16,-4-4 1 0,4 1 2 0,1-2-2 0,-1-1 2 16,3-1 2-16,1-1-3 0,3-4 1 0,-1 1-1 0,1-4 0 15,-1-3-1-15,1 1-1 0,-1 1-1 0,1-3-2 16,3 0 3-16,-3-6-1 0,0 2 0 0,-1-2 0 0,-6-3 0 16,7-2 1-16,-1 2 2 0,-5-3 3 0,-1 0 0 0,-4 2 2 15,5-2 0-15,-9 2-1 0,-2 0-2 0,0 0-2 16,0-2-2-16,0 5-3 0,-2-3-3 0,-2 2-3 0,-7 1-3 15,9 2-2-15,-8-2-1 0,4 5-11 0,-9-1-17 16,5 2-20-16,-3 2-24 0,7 5-33 0,-8-3-33 0,8 5-42 16,-5-1-47-16,5 4-48 0,-4 1-46 0,-3 4-44 0,3 1-32 15,6 2-21-15,2 2-25 0,2 2-37 0,0 0-63 16,2 0-30-16,-2 2 1 0,4 2 27 0</inkml:trace>
  <inkml:trace contextRef="#ctx0" brushRef="#br0" timeOffset="153863.34">10652 13859 103 0,'0'0'139'0,"0"0"-7"0,0-2-9 16,0 2-11-16,0 0-11 0,0 0-8 0,4 0-6 0,-4 0-3 15,0 0-2-15,2 0-3 0,-2 0 0 0,0 0-1 0,0 0-1 16,0 0-1-16,0 0-1 0,0 0 1 0,0 0-1 15,0 0 1-15,0 0 3 0,0 0 3 0,0 0 3 0,-2 2 2 16,2 0 2-16,0-2 0 0,0 0 1 0,0 0 3 0,0 0 2 16,0 0 0-16,0 2 2 0,0-2 1 0,0 0 2 0,0 0 3 15,-4 0 2-15,4 0-4 0,0 0-2 0,0 0 0 0,0 0-4 16,0 0-3-16,0 0-4 0,0 0-8 0,0 0-3 16,0 1-10-16,0-1 1 0,4 0 0 0,-2 2 3 0,2 1 1 15,2-2 4-15,-1 0 6 0,5 1 2 0,-8 1 12 0,8 0 0 16,-4 1 1-16,5 0 3 0,-1 0 0 0,0-1-4 0,3 1-4 15,-3 0 0-15,7 0-2 0,-7-1-2 0,7 0-3 0,-3 2-5 16,3-3-5-16,1 3-3 0,-3 0 0 0,1-4-4 0,1 1-5 16,-1-1-8-16,1 2-6 0,6-1-5 0,-7-1-3 15,1 1-5-15,3 1-3 0,1-2-7 0,-4 1-4 0,3-1-5 16,-3 3-3-16,1-4-1 0,7 0-4 0,-6 0-2 0,1 0-3 16,3 2 0-16,-2-2 0 0,2 0-2 0,-3 0 0 0,-3 0 0 15,6 0-1-15,-7 2 2 0,5-2 0 0,-5 0-2 0,5 0 0 16,-2 0 1-16,1 0 0 0,-3 0-2 0,-1-2 1 0,1 0-1 15,-1 2 1-15,1 0 1 0,-1 0 2 0,1 0-2 16,-3 0 1-16,3 0 0 0,-5 0-2 0,5 0 1 0,-3 0-1 16,3 0 2-16,-1-4-4 0,1 3 2 0,-3 1 0 0,3 0 2 15,0 0 0-15,-1-2 0 0,1 1 1 0,5-2-3 0,-5 1 1 16,4 1 2-16,-5-1 0 0,7-1-1 0,-7 2-1 0,5-1 0 16,0 1-2-16,-3-2 1 0,7 3-1 0,-8 0-5 0,1-2 0 15,-1 2 3-15,8 0-1 0,-9 0 2 0,1 0 1 0,-1 0 0 16,1-5 0-16,-1 5 4 0,1-1-1 0,-1 0-2 15,1-1-1-15,-1-1 0 0,-1 3 0 0,4 0 0 0,-9-1 1 16,4-1-1-16,-1 2 1 0,-3-1-3 0,2-1 1 0,3-1 0 16,-3 2 1-16,5-3 0 0,-1 0-1 0,1 1 0 0,2-1-1 15,-1 0 4-15,-1 0-2 0,-1 1-1 0,5-2-1 0,0 3-2 16,-3-1 4-16,3 1 0 0,-5-1 0 0,1 1 0 0,-1 0 0 16,1-1 0-16,0 2 0 0,-1-2 0 0,1 1 1 15,-3 1 0-15,-1 0 0 0,1-1-1 0,-2-1 1 16,-1 2 2-16,3-1-2 0,-1 1 1 0,-3-3 0 0,6 3-1 0,-3 0-1 15,1-4 0-15,-1 4 0 0,3-2-1 0,-1 0 0 16,-3 0 1-16,5 2-1 0,-3-3 1 0,3 2 0 0,-5 1 0 16,5 0-1-16,-1-2 1 0,-1 1 1 0,1-2-1 0,1 2-1 15,-1 0 2-15,-5 1-1 0,9 0 0 0,-7-3 0 0,3 3 0 16,5 0 0-16,-5-2 0 0,1 3 0 0,-5 0-1 0,5 0 1 16,-1 0 0-16,1 0-1 0,2 0 2 0,-1 0-1 0,-1 0 0 15,-1 0 0-15,1 0 0 0,-3 0 0 0,7 0 1 0,-5 0 0 16,3 0-1-16,-2 0 0 0,3 0 1 0,1 0-1 0,-2 0-1 15,-3 0 0-15,1 0 0 0,3 3 0 0,-3-3 2 0,-1 1 0 16,1 0 0-16,-1 3 0 0,-1-3 0 0,6-1-1 16,-5 1 0-16,1 1 0 0,1 0-2 0,-1 1-1 0,3-3 1 15,-3 1 0-15,0-1-2 0,-1 0 4 0,1 0 0 16,-1 0 1-16,-1 2 0 0,1 1 4 0,-3-3-2 0,3 0 1 16,-6 0-2-16,7 0-2 0,-7 0-1 0,5 0 1 0,-9 0 2 0,6 1-4 15,-1-1 5-15,-1 0 2 0,2 0 3 0,3 0 3 0,-5 0-2 16,3 0 1-16,-7 1-1 0,4-1 0 0,-4 0-2 15,5 0-2-15,-7 0 1 0,2 2-3 0,0-2 2 0,-2 0-1 16,3 0 0-16,-3 0 0 0,-2 0-1 0,2 0 2 0,-4 0-1 16,6 0 0-16,-6 3-1 0,0-3 1 0,0 0-1 15,0 0 0-15,0 0-2 0,0 0 1 0,0 0-2 0,0 0-1 16,0 0-2-16,0 0-5 0,0 0-8 0,0 0-5 0,0 0-12 16,0 0-20-16,-6 0-23 0,6 0-32 0,-4 0-37 0,4 0-37 15,-2 0-40-15,2 0-44 0,0 0-54 0,0 0-55 0,0 0-43 16,-4 0-33-16,4 0-28 0,-7-3-27 0,3 1-42 0,-2 2-64 15,0 0-14-15,-4 2 28 0</inkml:trace>
  <inkml:trace contextRef="#ctx0" brushRef="#br0" timeOffset="156172">13302 14160 12 0,'0'-5'193'0,"0"4"0"16,0 1-9-16,0 0-13 0,0 0-17 0,-6-2-14 15,6 2-11-15,-4 0-7 0,4 0-9 0,-2 0-8 0,2 0-8 0,0 0-5 16,-5 0-5-16,5 0-5 0,0 0-4 0,-6 0-4 15,2 0-2-15,4 0-2 0,-2 0-1 0,2 0-2 0,0 0 2 16,0 0 1-16,0 0 3 0,0 0 2 0,0-3 4 0,0 3 2 16,2 0 3-16,-2-1 3 0,0 1 0 0,0 0-1 0,0 0-1 15,0 0-2-15,-2 0-1 0,2 0-2 0,-4 0 1 16,4 0 3-16,0 0 1 0,-6 0 4 0,6 0 1 0,-4 0 4 16,1 0 3-16,-5 0 2 0,2 0-1 0,4 0 1 0,-6-2-1 15,1 2-1-15,-3 0 1 0,8 0-1 0,-6-1-6 0,2-2-2 16,3 3-2-16,-1 0-5 0,-6-2-5 0,8 2-7 0,-6 0-7 15,1 0-5-15,1 0-6 0,-4-1-5 0,4 1-4 16,-5-1-3-16,1 1-1 0,0 0-1 0,-1-4-2 0,-1 4 0 16,6 0 1-16,-9 0 1 0,9 0 1 0,-10 0 0 0,5 0 1 15,-1 0 1-15,-3 4 0 0,3-3-1 0,-2-1-1 0,1 0-6 16,-8 0 0-16,11 0-4 0,-6 0-5 0,3 0-4 0,-3 0-3 16,-1 0-4-16,-8 0 1 0,9 0-3 0,-3 0-2 15,3 0-1-15,-9 0-1 0,8 0 0 0,-1 0-1 0,1 0-2 16,1 0-2-16,-5 0 0 0,6 0-1 0,-1 0 1 0,4 0 1 15,-5 0-1-15,3 0 2 0,1 0-1 0,-1 0 2 0,1 0 0 16,-3 0 0-16,5-1 4 0,-5-3-2 0,-1 2 0 16,1 2-1-16,-1 0 1 0,1 0 0 0,1 0-1 0,-3 0-1 0,1 0-4 15,1 0 1-15,-5 0 2 0,4 0-1 0,-3 0 0 16,3 0-1-16,7 0-1 0,-7 0 0 0,5 0 0 0,-5 0 0 16,-3 0-1-16,9 0-1 0,-5 0 1 0,-1 0 0 0,1 0 1 15,-7 0 0-15,6 0 0 0,-3 0 0 0,3 0 2 0,-3 0 0 16,-3 0 0-16,2 0 0 0,-2 0-1 0,3 0 1 15,3 0 1-15,-6 0 1 0,7 0-2 0,-5 0 0 0,5 0-1 16,-7 0 1-16,8 0 0 0,-7 0-1 0,5 0 0 0,-3 0-1 16,3 0 0-16,0 0 1 0,1 0-1 0,-1-3 2 0,5 3-2 15,-2 0 1-15,1 0-1 0,-1 0 0 0,1 0 0 0,3 0 1 16,-3 0 1-16,-1 0 0 0,2 0 0 0,-3 0-1 0,9 0 2 16,-6 0-1-16,-3 0 1 0,5 0-2 0,-3 0 1 15,-1-1-2-15,1 1 1 0,-1 0 1 0,2 0-1 0,1 0 0 16,-5 0-1-16,3 0 0 0,-7 0 0 0,9 0 1 0,-5 0-2 15,3 0 1-15,-3 1 0 0,-5-1 1 0,5 0-1 0,5 0 0 16,-5 0-1-16,1 3 1 0,3-3 0 0,2 2-1 0,-1 2 1 16,-1-3-1-16,1 0 1 0,1-1 0 0,0 0 3 0,-3 0-2 15,7 0 1-15,-4 2 0 0,0 1-3 0,3-2 6 16,-3 1-3-16,0-1 0 0,-1-1-2 0,-1 0 0 0,6 3 0 16,-9-3-1-16,9 0 0 0,-4 0-1 0,-1 0 1 0,5 0-1 15,-4 0 1-15,4 2 0 0,-5-2 1 0,5 1 0 0,2 0 2 16,-6-1-1-16,8 0-1 0,-3 0-1 0,-1 0 0 15,2 0 0-15,2 0 0 0,-4 0-2 0,2 0 0 0,0 0 0 16,-3 4 2-16,7-4-1 0,-2 1 1 0,-2-1 1 0,0 0 2 16,-2 0-2-16,6 0 1 0,-4 0 2 0,2 0-3 0,-3 0 1 15,-1 0-2-15,6 0 0 0,-4 0 1 0,2 1-1 0,2-1 0 16,-4 0-4-16,-2 0 3 0,6 0 2 0,-4 0 0 0,2 0 1 16,-3 0-1-16,-1 0 2 0,2 0-1 0,-2 0 2 15,2-1-1-15,2 0-2 0,-2 1 0 0,-3 0 0 0,7 0-1 0,-4 0 0 16,4 0-1-16,-2 0 0 0,2 0 1 0,0 0 0 15,0 0 1-15,0 0 0 0,0 0 1 0,0 0 1 0,2 0 0 16,-2 0 1-16,0 0-2 0,0 0 2 0,0 0-1 0,4 0 2 16,-4 0 2-16,0 0 3 0,0 0 1 0,0 0 3 0,0 0 0 15,0 0 0-15,0 0 0 0,0 0 0 0,0 0 0 0,7 0-2 16,-7 0-2-16,0 0-1 0,0 0 1 0,0 0-2 16,0 0-1-16,0 0 0 0,0 0 0 0,0 0-2 0,0 0 0 15,0 0 0-15,0 1 0 0,0-1-2 0,-7 0 2 0,7 0-1 16,0 0-1-16,0 0-1 0,0 0 1 0,0 0-1 0,0 0-1 15,0 1-1-15,0-1-1 0,0 0 0 0,0 0-2 0,0 0 0 16,0 0-2-16,7 0 1 0,-7 4-1 0,0-2 1 0,0-2 1 16,0 3 0-16,0-1 0 0,4 2 0 0,-4 0 2 15,0-1-2-15,0 3 1 0,2-2 1 0,-2 3 0 0,4 2-1 16,-4 1 0-16,6 1 3 0,-6 2-1 0,4-1 2 0,-4 2 0 16,0-1-1-16,6 3 0 0,-6-4 0 0,0 3 1 0,0 2-2 15,0-2 0-15,0-1 0 0,0 3 0 0,0 0 0 0,0 0 1 16,0-1-1-16,-6 3-1 0,6-3-1 0,0 1 1 0,0-1 1 15,0 0 0-15,0 1-1 0,-4 1-1 0,4-1 2 16,-6 0 0-16,6-3 2 0,-4 3-1 0,4 2 0 0,-2-4-2 16,2 1 2-16,-4-1 0 0,-3 2-1 0,3-1 0 0,2 1-1 15,-2 1 0-15,-2-3 1 0,2 3 7 0,2-1-5 0,2-1-1 16,-5 0 0-16,5-1-1 0,-6 1 0 0,6-2 0 0,-4 0 0 16,4 1-6-16,-2-1 2 0,2-1 3 0,-4 0 0 0,4 1 1 15,-6 0 0-15,6 0 0 0,-4 0 0 0,4 3 1 16,0-2-1-16,0-2 1 0,0 1-1 0,0-1 0 0,0-2 0 15,0 1 0-15,0-2 0 0,0-1 0 0,0 0 0 0,0-2 1 16,0 3 0-16,4-3 1 0,-4-3 0 0,0 2-1 0,0 0 1 16,0-3-1-16,0 1-1 0,0-1-2 0,0-3 2 0,0 1 4 15,0 0-3-15,0 0 1 0,0-1-1 0,0 0 0 0,0 0 2 16,0 0 2-16,0 0-2 0,0 0-4 0,0 0 0 0,0 0 1 16,0 0 0-16,0 0 0 0,0 0 0 0,0 0 0 15,0 0-1-15,0 0-1 0,0 0 1 0,0 0-1 0,0 0 2 16,0 0-2-16,0 0-3 0,0 4 1 0,0-4 1 0,0 0 2 15,0 0 1-15,0 0-1 0,0 0 0 0,0 0 0 0,0 0 5 16,0 0-2-16,0 0-2 0,0 1 0 0,0-1 0 0,0 2 1 16,0-2-1-16,0 0 1 0,0 3-1 0,0-1 0 0,0-1 0 15,0 1 0-15,0-2-1 0,0 0 1 0,0 0-1 16,0 0 0-16,0 0 1 0,0 0-1 0,0 0 1 0,0 0 0 16,0 0 0-16,0 0 0 0,0 0 1 0,6 0 0 0,-6 0 1 15,0 0-2-15,0 0-1 0,0 0-1 0,0 0 0 0,0 0-1 16,0 0-1-16,0 0-2 0,4 0-1 0,-4 0 2 0,0 0 0 15,0 0 0-15,0 0 0 0,0 0 2 0,0 0 0 0,0 0 2 16,0 0 0-16,2 0 1 0,-2 0 0 0,0 0 0 16,0 0 3-16,0 0 1 0,0 0 0 0,0-2-1 15,0 2 2-15,-2-1 0 0,2-1 2 0,-4-1-3 0,4 1 0 0,-6-3-1 16,2 3-3-16,2-2 2 0,-3-3 0 0,1-1 1 16,-12 0 2-16,3-3 1 0,-1 1 1 0,-3-2 0 0,-5-1 2 15,1 0 3-15,-2-3 1 0,0 2 1 0,3-1-1 0,-7-1 0 16,4 0 0-16,0-2 8 0,3 4 0 0,-3 0-5 0,2-2-2 15,1 2-1-15,3 0 0 0,-1 4 0 0,9-1-1 0,-3 0-7 16,1 4 2-16,5-2 0 0,-4 2 0 0,4-1-2 0,2 2 0 16,-3 0-2-16,3 2 0 0,2-1 0 0,-2 2-3 15,-2-1 0-15,6 3-1 0,-4-1-1 0,4-1 1 0,-6 3-2 0,6 0 0 16,0 0-2-16,0 0 0 0,0 0 2 0,0 0-3 16,0 0-1-16,0 0-1 0,0 0-3 0,0 0-2 0,0 0-3 15,0 0-4-15,6 0-2 0,-6 0-2 0,0 0-2 0,0 0-3 16,0 0-3-16,4 0 0 0,-4 0-1 0,6-2-4 0,-6 1-3 15,4-2-6-15,-4 3-4 0,2 0-5 0,-2 0-10 16,4 0-16-16,-4 0-20 0,7 3-23 0,-7-2-28 0,0 4-34 16,4-3-38-16,-4-2-56 0,0 0-66 0,2-2-58 0,-2-1-50 15,0 0-43-15,4-2-42 0,-4 0-49 0,6 1-62 0,0 1-13 16,-2 2 30-16</inkml:trace>
  <inkml:trace contextRef="#ctx0" brushRef="#br0" timeOffset="157841.63">11545 14478 21 0,'4'-4'196'0,"-4"-2"-7"0,6 0-11 0,-6 2-9 0,4-2-15 16,-4-1-13-16,2 1-13 0,-2 0-10 0,5 3-5 0,-5-1 0 15,0 1 2-15,0 1 5 0,0 0 10 0,0-1 8 16,0 0 9-16,0-2 12 0,0 4 8 0,0-2 7 0,-5 0 5 16,5 2 2-16,-2-1-3 0,2 1-4 0,-4-2-6 0,4 3-14 15,-6 0-14-15,6 3-15 0,-4-3-15 0,-2 0-18 0,4 0-13 16,-7 0-11-16,3 0-13 0,0 0-6 0,-4 1-7 15,3 1-7-15,-3-1-5 0,4 4 1 0,-4-3 1 0,3 5 3 16,-3-1 4-16,-4 2-1 0,7-1 4 0,-5 0 3 0,-3 3-3 16,3-1 1-16,2 3-4 0,-7-2-5 0,7-1-5 0,-3 3-2 15,5 0-5-15,-4 0-5 0,1-4 2 0,5 1-6 0,-4 1-4 16,4 0-2-16,-5-1-2 0,1 0-1 0,8-1-2 0,-2-1-2 16,0-1 1-16,-3 1-1 0,7 2 0 0,-4-1 1 15,4 0-1-15,0-2-1 0,0-2 0 0,0-1 1 0,0-2 0 16,0 1-2-16,4 0-3 0,-4 0 0 0,7 1-3 0,-7-2 1 15,4 1-1-15,0 1-1 0,4-3-1 0,-4 0 0 0,7 0 2 16,-5 0 0-16,4 1 1 0,-4-1 1 0,5 0 1 0,-5 0 1 16,4 1 0-16,1-1 1 0,-1 2 1 0,2 1 1 0,-1-2 1 15,-1 1-1-15,0-1 1 0,3 3-1 0,-7-3 1 0,8 0-2 16,-7 1 0-16,3 2 2 0,0 1-2 0,-3-1 0 16,3-2 0-16,-8 3 0 0,8-2 5 0,-6 1-2 0,3 0-2 15,-1 2-2-15,0 3 1 0,-2-2 0 0,6 1-1 0,-5-1 2 16,3 1-7-16,-4 2 3 0,2 2 3 0,-2 0 0 0,-2-1-1 15,3 1 0-15,-5-1 0 0,0-1 1 0,0 2 1 0,0 0 1 16,0 1 9-16,-5-3 13 0,3 1 13 0,-2 0 11 0,-6 0 11 16,2-1 14-16,-1 3 14 0,-3-3 16 0,-3 2 8 15,3-1 3-15,-4 1 0 0,1-3-2 0,3 0-5 0,-5 0-9 16,7-1-11-16,-7-1-13 0,1-1-16 0,-5 0-10 0,4-1-10 16,1 0-6-16,-1-3-4 0,1 1-5 0,-1-3-2 0,1 0-3 15,-1 0-2-15,3-3-1 0,-3 3-3 0,5-1-3 0,2 0 0 16,-1-1-1-16,1-1-2 0,4 2 1 0,-5 0 0 0,9-2-2 15,-2 2 2-15,-2-3 0 0,2 2-2 0,2-3-1 16,-2 3-4-16,4-3-5 0,-7 2-4 0,7-2-7 0,0 3-6 16,0-3-8-16,0 1-10 0,0 0-12 0,7 1-12 0,-7 1-10 15,0-1-20-15,4 3-18 0,-4 0-21 0,2 3-18 0,-2-1-21 16,4-1-15-16,2-2-18 0,-2-4-27 0,-2 4-20 0,2-2-28 16,3 0-22-16,-1 3-24 0,-2-1-17 0,6-2-18 0,-8-2-14 15,9 3-15-15,-1-4-21 0,-4 3-35 0,5-1-26 16,-5 1-13-16</inkml:trace>
  <inkml:trace contextRef="#ctx0" brushRef="#br0" timeOffset="159693.15">12113 14806 172 0,'0'0'192'16,"0"0"-13"-16,0 0-14 0,0 0-13 0,0 0-17 0,0 0-10 16,0 0-9-16,0 0-8 0,0 0-6 0,0 0-7 0,0 0-1 15,0 0-2-15,0 0 0 0,-4-2-1 0,4 2 1 0,0-4 3 16,-4 2 4-16,4 1 5 0,0-4 1 0,0 2 1 0,-6-1 3 16,6 1 4-16,-4-2 3 0,4 4 3 0,-2-1 0 15,-2-1 2-15,-3 2 3 0,3-2 2 0,-4 3-2 0,4 0-2 16,0 0-5-16,-3 0-6 0,3 3-7 0,2-2-7 0,-2 2-9 15,-6 0-2-15,4 2-5 0,-5 0-5 0,5 0-1 0,-6 3 1 16,1 0 3-16,-3 2 1 0,8-2 3 0,-7 4-4 16,3 0 2-16,0-2-2 0,-1 4-5 0,1-2-6 0,2-1-6 15,-3 4-4-15,1-2-6 0,6-2-4 0,-2 4-5 0,1-2-8 16,-1-2-2-16,4 1-2 0,-2-2-3 0,0 1-3 0,-2 0-5 16,6-3-3-16,-4-1-4 0,4 0-2 0,0 1-2 0,0-4-2 15,0 2-1-15,0 1-2 0,4-5-1 0,-4 3 0 0,6-1 1 16,-6-1 2-16,4 1 0 0,0 1 0 0,4-3 0 15,-3 1 0-15,1-1 0 0,4-2 1 0,5 0-1 0,-3 0 0 16,-2-2-1-16,3-1 0 0,1 1 1 0,3-3-1 0,-5 0 1 16,5-1-1-16,-1-1-2 0,1-1 1 0,-1-1-1 0,-1 0 0 15,1-2-1-15,-3 1-1 0,5-2-1 0,-5 1 0 0,-1-2 0 16,-2-1-1-16,5 2 1 0,-5-3-1 0,3-1-2 0,-7 0 3 16,8-3 0-16,-7 8 0 0,3-6 0 0,-8-1-1 15,8 2 1-15,-6-1 2 0,-2 0 0 0,-2-1-2 0,5 1 1 16,-5 1 0-16,0 0-1 0,0-3 2 0,0 4 5 0,0-3 4 15,0 2 3-15,0 0 4 0,0 1 6 0,0 0 9 16,0 0 5-16,0 4 2 0,0-2-6 0,0 0-4 0,0-2-2 16,0 4-1-16,0-2-6 0,0 2-7 0,0-2-3 0,0 2-1 0,0 0-2 15,0 0 1-15,0-1-1 0,0 1 0 0,0-1-1 16,0 2 0-16,0-3 0 0,0 3 0 0,6-2 0 0,-6 2 0 16,0 2 1-16,0-1 1 0,0 2 1 0,0-2 1 0,0 3 2 15,0 0-1-15,0 1 2 0,0 2 1 0,0-1-1 0,0 0-1 16,0 3 0-16,-6-2-2 0,6 1-2 0,0 2-2 0,0 0-3 15,0 0-3-15,-5 0-2 0,5 2-3 0,-2 1-2 0,2 0-1 16,-4 3-1-16,4 1 3 0,-6 3 2 0,2 2 3 0,2 0 3 16,-2 3 1-16,-2 3 2 0,1-2 1 0,3 2 4 15,-2 3-1-15,-2-2-2 0,6 2-1 0,-4 1 0 0,4 1 1 16,-2 0 0-16,2-1-9 0,-4-2 0 0,4 5 2 0,-4-5 1 16,4 3 1-16,-7 1-3 0,7-4 0 0,0 1 0 0,0 0 8 15,0-3-2-15,0 0-4 0,0 2 0 0,0-3-1 16,0-1 1-16,0 2 0 0,0-4 0 0,0-1-1 0,0 3 1 0,0-3-1 15,7 2-1-15,-7-6-3 0,4 2-4 0,0 1-14 16,-2-3-5-16,2-1-9 0,6-1-10 0,-8 0-18 0,9 1-25 16,-7-1-30-16,2 1-40 0,4-1-34 0,3-5-50 0,1 1-62 15,-1-3-62-15,3-3-51 0,-5 3-36 0,5-1-28 16,1-2-22-16,3-3-24 0,-3-1-40 0,-1 0-16 0,-3 1-7 16,-3 1 32-16</inkml:trace>
  <inkml:trace contextRef="#ctx0" brushRef="#br0" timeOffset="160576.29">12496 14987 285 0,'-4'0'462'0,"4"0"-70"16,-2 0-81-16,2 0-63 0,-5-3-42 0,5 3-27 0,-6-1-15 15,6-1-16-15,0 2-10 0,0-1-17 0,6 1-20 16,-6-1-22-16,5 1-20 0,-3 0-17 0,2-4-14 0,2 2-8 0,0 2-3 15,-2-4-4-15,7 1 2 0,-1-1 1 0,-4-1 5 16,4-1 8-16,-3 0 6 0,-1-3 7 0,0 1 2 16,4-1 3-16,-3-2 2 0,-3 0-3 0,6-2-6 0,-6 0-7 0,5-1-8 15,-5-4-8-15,2 0-3 0,-2 1-2 0,-2-5 1 16,2 0 4-16,-4 3 8 0,0-1 4 0,0 3 7 0,-4-4 6 16,4 5 4-16,0 0 2 0,-2 2 4 0,2 0-4 0,-4-1-1 15,-2 5 1-15,6-3-3 0,-4 5-4 0,4 0-2 0,-7 1-5 16,7 1-6-16,-2 1-4 0,2-1-3 0,0 0-4 0,0 1-3 15,0 1-7-15,0 1 9 0,0-1 7 0,-4 4 6 0,4-3 7 16,0 2 3-16,0 1 3 0,0 0 5 0,0 0 10 16,0 0-4-16,0 0-2 0,0 0-2 0,0 0-2 0,0 0-1 15,-4 0 1-15,4 0-5 0,-6 0-4 0,6 0-5 16,0 0-5-16,0 1-4 0,-4 2 0 0,4 1 0 0,-2 0 1 16,2 2 3-16,-5 0 3 0,5-2 3 0,-6 5 4 0,6-2 0 0,-4 2 0 15,4 0-3-15,-2 0 0 0,2 0-3 0,-4 0-4 16,4 4-2-16,-6-3-2 0,6 3-1 0,-4 0 0 0,4 3 0 15,-3-1-3-15,3 1-1 0,-4-4 0 0,4 7 0 0,-6-4 0 16,6 0 0-16,-4-2-1 0,4 4-2 0,0-1-4 0,0-3 1 16,0 2-3-16,4 0-1 0,-4 0-2 0,6-3 0 15,-6-2-3-15,0 5 0 0,0-2-1 0,0-3 0 0,4 3 0 16,-4-3-1-16,3 0 1 0,-3 1-2 0,4-3 0 0,-4 1 3 16,6-2 0-16,-2 1 0 0,-2-1 0 0,2 1 2 0,7-1 0 15,-9-2-2-15,8-1 1 0,-2 1 0 0,1-1-1 16,1 0 0-16,-4-1 0 0,4-2-1 0,-1 2 2 0,-1-1 0 0,0-2-1 15,0 0 0-15,3-2-1 0,3-1 1 0,-3 2-2 16,1-2 0-16,-6-1 1 0,5 0 0 0,-5-1 3 0,4 1 0 16,-4-1 2-16,5-2 0 0,-5 1 4 0,4 0 1 0,0 1 2 15,-3-1 0-15,-3 0 3 0,6 2 3 0,-8-2 4 0,2 0 4 16,3 0 2-16,-3-1-1 0,-4-1 0 0,2 0-3 0,-2 1 0 16,0 2-3-16,0-3-3 0,0 1-3 0,0 0-2 15,0-3 2-15,-2-1-1 0,2 4 2 0,-4 0 0 0,-3 1-3 16,3-2-1-16,2-1-2 0,-2 5-3 0,-2-3-5 0,2 2-2 15,-3-1-2-15,-3 0-1 0,0 2-2 0,4 1-1 0,-5-1-5 16,-1 1-5-16,6-1-6 0,-5 2-12 0,1 0-17 0,0 2-20 16,-3 0-19-16,3 0-26 0,0 4-25 0,-1 0-27 0,1 2-28 15,2-3-28-15,-1 0-33 0,3-1-33 0,0 1-37 16,2 3-31-16,-2-2-24 0,2 2-24 0,4-1-21 0,0-2-29 16,4-2-45-16,2 2-32 0,-2 0-19 0,-2 2 7 0</inkml:trace>
  <inkml:trace contextRef="#ctx0" brushRef="#br0" timeOffset="-101168.64">23977 6981 112 0,'2'-4'378'0,"-2"0"-80"16,0 1-73-16,0 0-57 0,0 0-40 0,0-1-22 0,0 1-10 15,0-1-5-15,-2 2 1 0,2 0-4 0,-5-4-2 0,5 3-8 16,-4-1-6-16,4 0-4 0,-6 0-1 0,6 1 2 0,-2-1 4 16,-2-2 5-16,0 1 9 0,-2-1 8 0,1 0 5 15,-1 2-8-15,-4-2 2 0,4 0 3 0,-7 1-1 0,-1-5-2 16,1 3-3-16,-1 0-3 0,-3 3-5 0,1-5 9 16,-1 2-3-16,-3 0-6 0,3 0-4 0,-6 0 3 0,7 1-11 15,-5 1-1-15,-2 0 3 0,3 1-1 0,1 3-2 16,3-1-2-16,-9 2-4 0,6 2-3 0,-1-1 6 0,-1 3 6 15,-6 2 4-15,4 3 4 0,5 1 4 0,-3 2 2 16,-2 0-2-16,-2 1-3 0,3 2-1 0,-1 3-10 0,-2-3-9 16,7 6-10-16,-3-4-8 0,4 5-3 0,-3-1-2 15,9 1 1-15,-5 1-4 0,3 0 0 0,3-2 0 0,4 5-3 16,-5-2 1-16,5-2-4 0,2 3-3 0,4-1-5 0,-6 1-1 16,6-3-1-16,0 1-5 0,0-1 1 0,0 0-3 0,6 0-1 15,-2-1 2-15,-2-2 0 0,9 1-2 0,-3-2-2 16,4-2 1-16,-5 0 1 0,3-1-1 0,2-1 1 0,-3 1-2 15,3-2-2-15,2-2 1 0,-1 1 1 0,1-4-1 16,-5 3 1-16,7-5 1 0,-1 2 0 0,1-2 1 0,1-1 2 16,-1-2-1-16,1-2 0 0,5 2 1 0,-1-3-1 15,2-3 0-15,-2 0 0 0,1-1-3 0,5-2 1 0,0-2-3 16,-6 1 0-16,6-2-1 0,-5-1-1 0,5 0 0 0,-4-4-2 16,0 1-2-16,4-2 0 0,-7-2-1 0,1 0 2 15,2-1 0-15,-7 1-1 0,1-5 0 0,-1 1 0 0,-5 1 0 16,5-1 0-16,-6-1 0 0,3 2-1 0,-3-3-1 0,-4 1 1 15,5-3-1-15,-3-2-2 0,-6 1 2 0,8 1 0 16,-3 1 1-16,-1 0-1 0,-2 0-2 0,2 1 0 0,-6-2 2 16,0 3 0-16,-6-4-2 0,6 5 1 0,-4-1 1 15,4-2 0-15,-6 1-2 0,6 2-1 0,-2-2-2 0,2 2 1 16,-5 0-1-16,5 3-2 0,-4-1-4 0,-2 0-7 0,4 1-1 16,-2-2-1-16,0 4 0 0,-2-1 0 0,1 0-2 15,3 2 3-15,-2 2 2 0,-2-1 7 0,2 1 3 0,4 2 7 16,-2 0 0-16,2 0-2 0,-4 3 4 0,-3-1-2 15,3-2-1-15,2-1-3 0,-2 3 2 0,-2-2-5 0,2 6 3 16,4-3 2-16,-6 0-1 0,1 2 2 0,3 0 0 0,2 0-2 16,-4 3 2-16,-2-1-2 0,2 1-2 0,4-2 0 0,-2 2 2 15,-2-1-3-15,4 0 1 0,-2 3 2 0,2 0 0 16,-9-2-1-16,9 1 1 0,-2 2-1 0,2 0-1 16,-4 0-1-16,4 0-1 0,-4 0 0 0,4 0 0 0,-6 2-1 15,4 1 0-15,-2-1 1 0,-1 4 1 0,-1-1 0 0,4 1 0 16,-6 1-1-16,6 1 0 0,-6 3 3 0,1-1 0 0,1 2-3 15,2 2 3-15,-2 0 1 0,0 2 1 0,2-1 2 16,-3 1 1-16,5 2-1 0,-2 1-2 0,4-1 5 0,-4 2 2 16,4 1 2-16,0-1 2 0,0 3 2 0,0-1 2 15,0 3 7-15,0 0 3 0,4-2 1 0,0 2-2 0,-2-2-2 16,5 0 3-16,-3 2 2 0,2 0-1 0,0 1-3 0,2-4-1 16,-6 2 0-16,9-3-2 0,-7 3-1 0,6-4-2 15,-2 1-3-15,1-2-4 0,-1-1-1 0,-4 0-3 16,2-2-1-16,5 1 0 0,-5-5 0 0,4 3-2 0,-4-2 1 15,9-3 2-15,-5 3-1 0,3-4 2 0,-3 0-1 0,2-1 0 16,3-1 0-16,-9 1-8 0,9-3-11 0,-3 1-17 16,-2-1-22-16,3-1-29 0,-5 0-33 0,0 0-36 0,0-2-41 15,5-2-42-15,-7 0-52 0,4-2-52 0,5 0-48 16,-7 0-32-16,2 0-35 0,7 0-36 0,0-5-48 0,-1-1-65 16,5 3-20-16,-5-1 21 0</inkml:trace>
  <inkml:trace contextRef="#ctx0" brushRef="#br0" timeOffset="-100300.96">24545 6910 14 0,'-6'-4'565'0,"2"3"-6"15,2 0-105-15,-3-1-105 0,-1 2-75 0,6-3-47 0,-4 3-26 16,4 0-13-16,-6 0-4 0,6 3-5 0,-2-1-8 0,2 0-15 16,-4 7-21-16,4 1-17 0,0 1-21 0,0 2-13 15,0 2-8-15,0 2-4 0,0 0 2 0,0 1-1 0,0 1 2 16,0 1-4-16,0-2-3 0,0 2-5 0,0-4-4 16,4 1-2-16,-2-2-4 0,-2-2-4 0,6 2-8 0,-6-4-4 0,4 0 1 15,-4-1 0-15,6 0-3 0,-6-2-4 0,5 1-4 16,-5-2-3-16,2 0-3 0,-2 1-4 0,4 0-3 15,-4-3-6-15,6 1-2 0,-6-2 1 0,4 0-2 0,-4-1 0 16,4 1-1-16,-2-1 1 0,5-1 0 0,-3 2 1 0,2-4 1 16,4 0-3-16,-4 0-3 0,5 0-1 0,3-4-4 0,-6 1-5 15,3 0-6-15,3-3-8 0,-1 0-9 0,-3-2 0 16,2 1-2-16,5-1-2 0,-7 1-1 0,1-2 1 16,-1-1 3-16,0 0 2 0,-4 1 5 0,5 0 0 0,-5-2 0 15,4 1 4-15,-5 0 3 0,1-3 2 0,-4 4 6 0,2-3 3 16,-4 3 2-16,0 0 5 0,0 0 1 0,6 0-2 0,-6-3 2 15,0 5 1-15,0 0 1 0,0 3 1 0,0 0 1 16,0 0 3-16,0 2 3 0,0 0 2 0,0-1 0 16,0 2 1-16,0 1-1 0,0 0-2 0,0 0-3 0,0 0-3 15,0 1-2-15,0 2-3 0,0-1-1 0,0 0-1 0,0 2-1 16,0 0 2-16,0 0 2 0,0 3 4 0,0 0 3 16,4 5 5-16,-4-3 3 0,2 0 2 0,-2 1 2 0,4 3 5 15,-4-5 3-15,7 7-1 0,-3-2-2 0,0-2-3 0,-2 4-1 16,4-2 1-16,-2 0-4 0,3 0-4 0,-1-3-2 0,2 3-2 15,-6-2-2-15,8-2 0 0,1 0 0 0,-5-1 0 16,4 0 2-16,-4-1 1 0,9-1-1 0,-5-1 2 16,-1 1 7-16,1-1 5 0,0-4 7 0,7 0 9 0,-7-1 10 15,2-1 9-15,3-3 12 0,1-2 11 0,1-4 7 0,-5 0 7 16,5-4 3-16,-3-1 1 0,3-3-4 0,-5-3-3 16,-1 1-6-16,5-4-6 0,-7 3-9 0,-1-3-12 0,0 4-7 15,-6-3-13-15,4 1-6 0,-2 1-5 0,1 1-6 0,-5 0-6 16,2 4-3-16,-2 0-3 0,4 3-4 0,-4 2 0 15,0 0-3-15,0 0-1 0,0 1-4 0,0 1-7 16,0 1-10-16,0-1-13 0,-4 5-19 0,4-1-22 0,-2 2-29 16,-3-2-39-16,1-1-37 0,-2 2-36 0,4-2-47 0,2 4-54 15,-4-3-50-15,4 2-45 0,-4 0-34 0,-2 1-15 16,4 1-21-16,-3-3-25 0,1 1-44 0,4 3-24 0,0 0-3 16,0 0 27-16</inkml:trace>
  <inkml:trace contextRef="#ctx0" brushRef="#br0" timeOffset="-99115.58">25523 6397 202 0,'-4'-2'241'0,"-3"-2"-33"0,3 0-31 0,4 0-28 15,0 1-27-15,4-1-15 0,-4 0-14 0,7 0-7 0,-7 1-8 16,4-1-2-16,-4-1-6 0,2-1-2 0,2 1-2 0,2 2-6 16,-2-1-2-16,-2 1-6 0,2 0-1 0,3 1-2 15,-3 1-1-15,0 0 3 0,-2-3 4 0,8 2 4 0,1-2 6 16,-5 2 3-16,6-3 4 0,-1 1 1 0,-1 3 1 15,6-1 0-15,-1 1-6 0,4-1-5 0,-3 0-6 0,1 0-8 16,-3 2-7-16,3 0-6 0,3 0-7 0,-3 0-3 0,-1 2 0 16,-3 0 0-16,3 1-1 0,-5 4-1 0,-1-2 12 15,0 1-9-15,-3-4-6 0,3 4-6 0,-8 2-4 0,-2-1-3 16,4 4-1-16,-4-1-1 0,-4 4-12 0,4-1 6 16,-2 1 12-16,-8 2 5 0,3-1 5 0,-3 1 2 0,0 2 1 15,-1-2 2-15,1 2 4 0,-2-3 2 0,5 4-4 16,-7-6-2-16,8 2 3 0,-7-1 1 0,3 3 5 0,-4-2 4 15,7 0 1-15,-3-1 3 0,8-2 0 0,-6-3 0 16,1-3-3-16,1 3-1 0,2-4-2 0,-2-1-2 0,4-1-1 16,2 2 1-16,-4 1 2 0,4-3 4 0,-4-1 3 0,4 0-1 15,0 0 3-15,-7 0 0 0,7-2 4 0,0 1-5 0,0-1-3 16,0 3-5-16,0-3-6 0,0 0-4 0,0 0-5 16,7 0-6-16,-7 0-8 0,4 0-4 0,0 0 1 0,-2 0-1 15,4 0-1-15,-2 0 1 0,-4 0-1 0,4 0 2 16,-4 0-1-16,2 1 2 0,5 1 1 0,1 0 0 0,-6-1-1 15,8-1 0-15,-3 3 1 0,3-2-1 0,4 1 2 0,-3-2-2 16,-3 0-2-16,6 0 2 0,3 0-3 0,-5 0 4 16,5 0-3-16,-1 0 0 0,1 0-1 0,2 0 0 15,-3 0-1-15,1 0 1 0,1 0-2 0,-7 0-3 0,5 0 1 16,-1 0 0-16,-3 0-1 0,-2 0-2 0,7 0 0 0,-3 0-4 16,-7 0-3-16,-1-2-9 0,4 2-12 0,-4 0-14 0,0 0-20 15,1-1-23-15,-3-3-32 0,6 0-33 0,-6 3-37 16,5-2-39-16,-5 2-35 0,6-3-34 0,-8 0-27 0,2-3-29 15,2 0-42-15,-1 0-64 0,-3 2-49 0,2 0-21 16,-4 5 12-16</inkml:trace>
  <inkml:trace contextRef="#ctx0" brushRef="#br0" timeOffset="-96291.02">27596 7297 354 0,'0'-2'387'0,"2"0"-86"0,-2 2-80 16,0 0-59-16,8 0-39 0,-8-4-22 0,2 4-14 15,-2 0-8-15,7 0-7 0,-3 0-10 0,2 0-8 0,2 0-9 16,-2-2-9-16,-3 2-6 0,7 0-4 0,-4-1 0 0,4 1 4 16,1-2 4-16,-1 1 4 0,2-2 2 0,-1 1 2 15,-1-2-2-15,0 1-1 0,-3-1 1 0,3-1-4 16,-4-1-3-16,5-2 0 0,-5-1-4 0,4 0-3 0,0-3 2 16,-3 1-6-16,-1 0-4 0,2-2-5 0,-6 3 3 0,4 0-6 15,-1-3-1-15,-1 4-2 0,-2-3-5 0,-2 1 2 0,0 2 0 16,0 0 1-16,0-1-7 0,-2 1 4 0,2-1-1 15,-4 2 5-15,-1 0 3 0,-1 0 4 0,4 3 2 16,-2-2 5-16,0 1 6 0,-2 2 4 0,6-1 5 0,-2 1 2 16,2 2-1-16,-5-3 3 0,5 3 6 0,-4 0 8 0,4 1-2 15,0-1 1-15,0 1 0 0,0-2 1 0,0 3 2 0,0 0-3 16,0 0-6-16,0 0-12 0,0-2-3 0,0 2-7 16,0 0-4-16,0 2-3 0,0 1-6 0,0-2-2 15,0 2-2-15,0 1 1 0,0 1 5 0,0 0 7 0,0 1 6 16,0-2 5-16,0 3 6 0,4 3 5 0,-4-1 8 0,5 0 2 15,-5 1 2-15,2 3-3 0,4 0-5 0,-2-1-2 16,0 2-3-16,-2 1-1 0,4-4-7 0,-1 2-3 0,-1 1-5 16,-2-2-1-16,6 0-2 0,-6-3-4 0,2 1-1 15,-2 0-5-15,2-3-3 0,3-1 6 0,-3 0-7 0,2 1-1 0,-2-3-2 16,-2-1-1-16,8 1 0 0,-5-2 3 0,5 0-1 16,-8-1-3-16,4-1 4 0,5 0 0 0,-5-1 3 15,4-1-1-15,0-2-2 0,7 0 0 0,-7-1 0 0,3-2-3 16,1 0-2-16,3-2-1 0,-1-2 0 0,-3-2-1 15,5-1 0-15,-5-2-1 0,3 4 0 0,-1-7-2 0,-3 4 0 16,5-5 2-16,-1-1-3 0,-1 0 2 0,-7 1 0 0,2 1 1 16,1-1 1-16,-1 2-2 0,-4-1 2 0,0 1-1 15,5 1 1-15,-5 0 3 0,-2-2-3 0,6 7 1 0,-8-4 0 16,2 3-1-16,-4-1-1 0,0 6 1 0,0-2 1 0,0 1-1 16,0 2 1-16,0-1 6 0,0 1 0 0,0 3 7 0,0 1 0 15,0-1 0-15,0 2 1 0,-4 1 0 0,4-2-2 16,-2 3-5-16,2 0-3 0,-4 0-5 0,4 0-4 15,0 3-1-15,-6-2 0 0,6 1-2 0,-4 2 0 0,4-1 0 16,0 3 1-16,0 1 0 0,0 0 3 0,4 2 1 0,-4 1 0 16,6 3 2-16,0 0 0 0,5 2 2 0,-3 1 0 15,0 0 1-15,3 1-1 0,5-1-1 0,1 1 1 0,-1 0-6 16,-6 1-2-16,7-2-3 0,0 1 0 0,3 1-3 16,-3-1-6-16,-3-4-4 0,-1 4-7 0,-1-2 1 0,7-2-2 15,-7 1-1-15,-2-3-2 0,-3 4 0 0,-1-5-3 0,0 0 10 16,-2 0 7-16,2 0 6 0,-2 0 2 0,-4-3 3 0,0 0 3 15,0 0 2-15,-4-3 0 0,4 2-1 0,-6 0 3 16,2 0-2-16,2 2 3 0,-8-3 4 0,5 1-2 16,-1-1 2-16,0 0 5 0,-4-2-4 0,8 0-21 0,-2 1-21 15,-1-4-26-15,-1 2-28 0,2 0-29 0,2 0-34 0,-2 0-35 16,-2 0-42-16,2-2-28 0,1-2-28 0,-1-2-28 16,2-4-43-16,-8-1-69 0,6 0-73 0,-7-4-25 0,5 3 8 15</inkml:trace>
  <inkml:trace contextRef="#ctx0" brushRef="#br0" timeOffset="-95997.8">27706 6572 392 0,'-5'-4'354'0,"-1"2"-111"15,0 0-97-15,2-1-70 0,-2 2-47 0,2-1-33 16,2 2-27-16,-3 0-24 0,-1 0-28 0,2 2-37 0,2-1-59 15,2 4-83-15,6-2-53 0</inkml:trace>
  <inkml:trace contextRef="#ctx0" brushRef="#br0" timeOffset="-92910.3">29192 7093 18 0,'0'-3'528'0,"6"1"-45"16,-6 1-99-16,0-1-92 0,0-2-71 0,4 4-43 0,-4 0-28 16,4 0-20-16,-2 0-13 0,9 0-9 0,-7 0-7 0,6 0-11 15,-4 4-7-15,1-4-11 0,5 0-5 0,-2 2-2 16,-1-2 1-16,-1 0 3 0,2 0 2 0,-4 0 3 15,5-2 4-15,-5-2 4 0,4 2-2 0,-1-3 1 0,-1 2-5 16,0-2-5-16,0-1-7 0,3-1-4 0,-3-4-10 16,0 3-12-16,1-1-5 0,-1-2-9 0,0-2-4 0,-6-1-5 15,8-3-4-15,-5 0-7 0,-3-2 0 0,6-3 3 0,-6 1-1 16,-2-4-5-16,0 2-4 0,0-7-1 0,-2 2 0 16,2 2 2-16,-8 2-5 0,6 2-1 0,-3-2-2 0,1 3 1 15,-4-3 6-15,4 2-2 0,-6-1-1 0,8 0-2 0,-7 5 2 16,3 0-1-16,0-2 0 0,2 4 3 0,-2 0 0 15,1 3 0-15,-1 3 0 0,4-3 3 0,-2 5-1 0,0 0 2 16,-2 0 2-16,4 3-2 0,-3-1-3 0,1 2 0 16,4 1 3-16,0-1-2 0,-6 2 2 0,6 1-2 0,0-2-1 15,0 3 0-15,0-1-3 0,0 1 1 0,0 0-2 0,-4 1 1 16,4 3-1-16,-2 2 0 0,2-1 1 0,-4 1 1 16,4 1 1-16,-6 3 0 0,6-1 1 0,-5 3 2 15,5 0 5-15,-2-1 6 0,2 5 4 0,-4 0 7 0,4 3 4 0,-6-1 3 16,6-1 4-16,0 3 1 0,0-1-3 0,-4 3-1 15,4-2 1-15,-2-1-5 0,4 2-2 0,-2 1 1 0,0-3-3 16,0 2-4-16,0 0 1 0,0-1-2 0,0 5-2 16,0-5 2-16,0 0 3 0,0 2-5 0,0-2 2 0,4 4 0 15,-4-4-2-15,0 1-3 0,6 1-4 0,-6-3-4 16,4 1 0-16,-2-3 2 0,9 1-3 0,-7-2 1 0,2 1 1 16,0-2 0-16,3-2 2 0,-1 1-1 0,0-5 0 0,0-1-3 15,7 1 5-15,-9-1-5 0,9-4 2 0,-3 0 1 16,0-2-1-16,-1-2 2 0,3-2-10 0,5-2-12 0,-3 0-15 15,3-4-13-15,-1-3-23 0,-1 2-18 0,4-4-24 16,-5-3-19-16,1 1-16 0,-1-1-20 0,1 1-16 0,4-4-11 16,-5 0 1-16,-4 0-5 0,5 0 1 0,-7-1 0 15,5 1 8-15,-3 0 13 0,3-1 13 0,-3 5 6 0,3-3 8 16,-7 2 9-16,6 3 9 0,-1-3 8 0,1 3 4 16,-1 3 4-16,-7-3 10 0,8 3 10 0,-1-3 9 0,-3 5 6 0,4-2 10 15,-5 3 10-15,5 0 12 0,-8-1 13 0,5 2 10 16,-5 0 13-16,0 1 11 0,2 0 14 0,-6 1 13 15,5 0 13-15,-3 1 10 0,0-3 12 0,-4 6 9 0,0-5 10 16,-4 2 7-16,4-1 4 0,0 1 5 0,0-2 4 0,-4 4 2 16,4 0 0-16,-7-3-4 0,7 2-6 0,-2 2-7 15,2 0-7-15,-4 2-5 0,0 2-2 0,-4-2 6 16,4 3 9-16,-7 0 11 0,5 3 11 0,-4 1 9 0,-1 5 11 16,1-2 11-16,2 3 1 0,0 3-2 0,-5-1-5 0,3-1-5 15,4 2-4-15,-5 2-7 0,5-3-8 0,-4 0-9 0,-1 4-6 16,5-4-10-16,-4 1-10 0,4-1-9 0,2 0-12 15,2-3-5-15,-7 2-10 0,7-2-11 0,2-1-7 0,-4-1-5 16,4-2-4-16,0 2-7 0,0-1-2 0,4-3-2 16,-4-1 3-16,2 0-1 0,7 0-4 0,-7-1-2 0,2-3-4 15,-2 2-6-15,8-4-8 0,0-1-14 0,11-1-9 0,-8-4-9 16,3 2-7-16,-6-3-9 0,5-1-8 0,-3-3 1 16,1 2 4-16,1-2 8 0,-1-1 4 0,-3 1-5 0,0-2 13 15,-4 1 13-15,1 0 12 0,1 0 8 0,-6-1 2 16,-2-2 3-16,8 2 5 0,-8-1 16 0,2 2-2 15,-2-2 2-15,0 5 6 0,0 1 9 0,0-1 11 0,0 1 11 16,0-2 12-16,0 3 12 0,0 2 7 0,-2-1 4 0,2 3 2 16,-8-1-4-16,8 3-8 0,0 0-9 0,-2 3-12 0,2-2-11 15,0 0-2-15,0 1-12 0,0-2-12 0,0 0-8 16,0 3-4-16,0-1-1 0,0 0-1 0,-4 4 1 0,4-1-8 16,0 0 4-16,0 3 3 0,0-1 5 0,0 1 3 0,0 4 3 15,4-3 3-15,-4 0-5 0,2-1 5 0,-2 3-6 16,8-2 0-16,-8 0 0 0,2-1-2 0,2-1-2 15,3 1-1-15,-3 0 2 0,-2-1 0 0,4 1 3 0,-2-2 1 0,0-2 1 16,7 2 0-16,-9 1 1 0,4-3 0 0,4-2-1 16,-4 3-1-16,5-1-3 0,-5-1 0 0,13 1-2 0,-11-1 1 15,6 1-3-15,-1-1 2 0,-3 2-1 0,7-3 0 16,-3-2 2-16,5 0-2 0,-3 0 1 0,1-2-1 0,-1-1 0 16,3 1 2-16,-3-1-1 0,3-1 0 0,-2 0 0 15,3-2 1-15,-3 0 0 0,3 1-2 0,-3-1 0 0,0-2-3 16,-1 1 1-16,1-4 0 0,-1 1 2 0,-1-1-3 0,-3-1 1 15,0-2 2-15,-1 2 5 0,-1 0 6 0,-6 1 7 16,-2 0 4-16,-2 0-2 0,0-2 5 0,-6-1 1 16,-4 2-2-16,4-2-7 0,-7 6-8 0,-3-4-6 0,1 1-4 15,-1 2-4-15,3 1-1 0,-1 1-6 0,3 3-3 0,1 2-10 16,4 1-8-16,0-2-28 0,2 2-8 0,1 1-3 0,3 0-3 16,0 0 0-16,3 0 2 0,-3 0 10 0,4 0 11 15,2 0 27-15,0 0 11 0,4 0 5 0,-3-2 2 0,3 1 4 16,0-2 4-16,1 2 6 0,1-1 7 0,-2-1 10 15,-1-2 9-15,-1 3 9 0,0-3 12 0,0 1 13 0,-3 0 6 16,-1 2 4-16,-2 1-2 0,4-1-5 0,-2 2-11 0,0 0-8 16,-2 0-14-16,7 2-12 0,-7-1-8 0,8 4-10 15,2 0-3-15,-3 0-5 0,3 3-1 0,3 1-3 0,-7 0 1 16,6 2 0-16,-8-1 1 0,11 3-1 0,-11-2 2 0,5-3 0 16,-5 4 1-16,4-2 2 0,-2-1 0 0,1 0 0 15,-5-1 1-15,2 3 0 0,0-3 0 0,2-1-3 0,-1 0-6 16,-5-1-7-16,2-1-7 0,2 1-12 0,-2-2-9 15,0 0-6-15,5-2-8 0,-5-1-2 0,2 0 1 0,4 2 3 16,3-3 0-16,5-4-9 0,-5 1 10 0,3-3 5 0,1-1 11 16,-3 3 5-16,-1-4 4 0,-1-1 6 0,9-2 7 15,-11 3 18-15,7-1 0 0,-3-3 1 0,-2 2-4 0,1-3-4 16,1 3 2-16,-1 0 0 0,-5-2 0 0,0 2 10 16,-4-2 6-16,3 2 6 0,-1 2 7 0,-6-1 7 0,4-1 3 15,-4 3 6-15,4 1 5 0,-4 0-3 0,0 0 2 0,0 3 1 16,0-2 2-16,0 2 2 0,0 0 1 0,0 2 3 15,0-1 0-15,0 2-3 0,-4 0-6 0,4 0-8 0,0-1-8 16,0 1-9-16,0 0-10 0,0 0-7 0,-4 1-3 16,4 1-6-16,0-1 1 0,0 4-1 0,0 1-1 0,0-1 3 15,0 3 2-15,0 0-1 0,0-1 2 0,4-1-1 0,-4 3-7 16,4-2-4-16,-4 0-10 0,2 1-7 0,4-1-11 16,-2 1-9-16,1-2-8 0,-3 0-6 0,6-2 1 0,-6-1 2 15,4 1 6-15,-2-3 7 0,0 3 9 0,-2-3 9 16,5-1 9-16,-3 0 6 0,0-1 6 0,-2-3 4 0,6 2 3 15,-6-4 0-15,5 3 3 0,1-3 1 0,-6 2-1 0,2-2 0 16,-2 0 0-16,2 0 0 0,2 1 3 0,-1-1 5 16,-3 0 3-16,-2 1 4 0,8 0 4 0,-8-2 4 0,0 2 6 15,0 0 2-15,-8-1-2 0,8 1 0 0,0 2-1 16,0-1 1-16,0 1 1 0,0-2 3 0,-2 4 1 0,2-1 3 16,0-1 5-16,0 2-3 0,-5 1-2 0,5 0-3 0,0 0-7 15,-6 0-8-15,6 0-9 0,0 0-7 0,0 0-6 16,0 1-4-16,0 2-2 0,-4 0-2 0,4 2 1 0,-2 0 0 15,2 0 3-15,0 3-1 0,0 2 2 0,0 0 2 16,0 0 1-16,0 3 1 0,2 3-3 0,-2-1 3 0,4 2-1 16,-4-2 1-16,6 3-2 0,-1 1-1 0,-3 0 0 0,-2 0 1 15,8 0 1-15,-6 2-2 0,-2 1 0 0,8 1 0 16,-6-1 1-16,2 0 0 0,-1 2 1 0,-3-2-2 0,4-1 0 16,-4 1 0-16,6 0 0 0,-6 1 0 0,0-2 0 0,0-1-2 15,-6-1 0-15,2 1 1 0,1-4-1 0,-3 1 0 16,-12 0 1-16,5-2 0 0,3-1 0 0,-3 1 2 15,-3-5-1-15,-1 2 0 0,1-1 2 0,-3-1 1 0,-3 1-2 16,3-4 0-16,-2 1 3 0,-1 0-1 0,1-1-2 0,0-2-2 16,3 1-6-16,-3-3-4 0,0 0-5 0,5-3-4 15,-1 0-5-15,1 0-6 0,-5-3-4 0,11 0-3 0,1 1-4 16,-5-6-5-16,8 1 1 0,2-2-6 0,-3-1-5 0,5 0-5 16,2 0-2-16,2-3-3 0,9-3-4 0,-5 1-2 15,4-1-9-15,7 2-4 0,-1-1-3 0,1-1-2 16,8 2-2-16,-7 0-4 0,5 0-3 0,2 1-3 0,-2 1 1 0,3 2 2 15,1 0 1-15,-4 1-1 0,4 1 4 0,-4-1 5 16,3 2 5-16,-1-1 9 0,-2 2 5 0,-4-1 9 0,5 0 10 16,-5 1 7-16,2-3 4 0,1 2 5 0,-1 1 5 15,2-1 6-15,-2-1 5 0,-5 0 4 0,1-1 1 0,-1 2 4 16,1-1 3-16,-3-1 6 0,3 1 2 0,-5 0 3 16,3-2 3-16,-5-1 4 0,-4 3 5 0,0-1 6 0,5-2 7 15,-9 2 8-15,8-1 7 0,-2 1 6 0,-6-2 7 0,9 2 3 16,-7 0 3-16,-2 1 6 0,-2-1 6 0,6 1 6 15,-6 1 3-15,0 1 5 0,0-1 3 0,0 1 5 16,0 2 2-16,0 0-3 0,0 1-3 0,0-1-3 0,0 2-4 16,0 2-10-16,0 0-7 0,-6 0-7 0,6 0-9 0,0 0-8 15,-2 0-10-15,2 2-7 0,-4 1-8 0,0 0-2 16,-3 2-2-16,5-1 0 0,-2 2 2 0,0 1 0 0,-2-1-1 16,2 1-1-16,2 1 1 0,-9 1 2 0,7 1-4 0,2-2-2 15,-2 2-4-15,2 1 0 0,-6 2 2 0,6-5-2 0,2 3-1 16,-9 1 0-16,9-2-4 0,0-1 1 0,0 0 1 15,0-2-2-15,9 0-1 0,-9 0 1 0,2 0-2 0,6-1 4 16,-6 0 0-16,4-1 2 0,-2-1-1 0,7-1 0 16,-5 3 1-16,8-6 0 0,-1 2 0 0,-1-2-2 0,3 0-4 15,1-2-2-15,1 2-1 0,3-6-3 0,-1 3-1 16,6-3 0-16,-7 0-4 0,9-1 0 0,0-2 1 0,-4 1 0 16,4-2 0-16,0-2 1 0,-1-3 0 0,1 1-3 0,-4-1 0 15,4-2 1-15,-4 0 2 0,1 1 0 0,-5-1 4 16,2 0-1-16,-5-1 1 0,1 2 3 0,-7 0 1 15,0 1 1-15,-3 6 1 0,3-6 3 0,-6 2 0 0,-4 1 3 0,0-2 3 16,0 1 1-16,-4 3 0 0,0-3-2 0,-4 2-2 16,-1-1-1-16,-1 3-2 0,4 0-5 0,-7 2 0 0,7-1-2 15,-8 1-1-15,3 2 1 0,1 2 2 0,4-1 1 16,-4 2 0-16,7 1 0 0,-3-1-2 0,-2-1-1 0,6 3-2 16,2 0-5-16,-4 0-8 0,4 0-9 0,0 0-6 0,4 0-7 15,-2 0-3-15,6 3-2 0,-2-1-1 0,1-1 0 16,5 1 3-16,3-2 1 0,-3 0 2 0,4 0 4 0,1 0 0 15,2 0 0-15,-3 0 3 0,7 0 5 0,-7 0 1 0,1 0 7 16,0 0 4-16,-3 0 6 0,3 0 8 0,-5-2 11 16,0 2 12-16,-1 0 11 0,3 0 16 0,-8 0 10 15,5 0 15-15,-5 0 6 0,8 2 3 0,-12 0-3 0,3 0-8 16,-3-1-5-16,6 1-6 0,-8 3 0 0,2 1-1 0,-2-1 9 16,0 2 6-16,0 2 14 0,0 3 11 0,0-1 11 0,0 2 2 15,0 2 5-15,0 0-2 0,0 2-3 16,0 1-8-16,0-2-12 0,0 0-15 0,0 1-14 0,0-1-8 0,0 0-15 15,4 0-11-15,-2-1-11 0,8 0-7 0,-5 0-3 16,1-1-2-16,0-1-2 0,2-2-3 0,1-1-7 0,-1 1-12 16,4-2-17-16,-1-1-19 0,1-2-27 0,-4 3-32 15,5-3-35-15,-1-2-36 0,-2-2-36 0,5-2-39 0,3 0-44 16,-7-2-42-16,3 1-37 0,-3-2-32 0,-3-3-31 0,2-3-41 16,-6 1-61-16,3 0-41 0,-1 1-23 0,-6 7 17 15</inkml:trace>
  <inkml:trace contextRef="#ctx0" brushRef="#br0" timeOffset="-78012.86">22988 9149 129 0,'5'0'120'0,"-5"0"-16"0,0 0-16 0,0 0-15 16,0 0-11-16,2 0-11 0,-2 0-10 0,0 0-7 0,4 0-4 15,-4 0-4-15,0 0-2 0,0-3-1 0,0 3-2 16,0 0 0-16,0 0 1 0,0 3 4 0,6-1 0 0,-6-2 2 16,4 0 2-16,-4 0 1 0,0 0 3 0,0 0 1 0,0 0 2 15,0 0 0-15,0 0 1 0,0 0 0 0,0 0 0 16,0 0 1-16,0 0 0 0,0 0 2 0,0 0-2 15,0 0-1-15,0 0 0 0,0 0 0 0,0 0-1 0,0 0-1 0,0 0-2 16,0 0-4-16,0 0 1 0,0-2-1 0,4-1 2 16,-4 3-1-16,0-1 1 0,0 1 0 0,0 0 1 15,0 0 4-15,0 0-1 0,0-3-1 0,0 2-2 0,0-2 0 16,-4 0-4-16,4 0 1 0,-4-1 0 0,-2 1 1 0,2-2 0 16,2 3 1-16,-3-4 4 0,-1 3 4 0,2 0 3 0,2-1 8 15,-2-1 2-15,4 2 1 0,-6-1 2 0,2 0 3 16,2 1 0-16,-9 0 1 0,7-2-1 0,-2 3-6 15,-5-4 0-15,1 5-1 0,4-1-3 0,-4-2 1 0,8 2-2 16,-3-1 1-16,-5 1 0 0,8 0 2 0,-2 0 1 0,-6 1 0 16,3-2 0-16,3 3 0 0,-4 0 0 0,4 0-5 15,-7 0-2-15,7 0-4 0,-4 3-4 0,4-3-4 0,-6 1-3 16,3 3-6-16,-3 0-2 0,4 2 1 0,-9 1-3 16,9-1 0-16,-10 2 5 0,9 2 5 0,-7 2 2 0,8 1 4 15,-7 2 4-15,3 2 4 0,4 2-1 0,0 0-1 0,-5-2-5 16,3 3-4-16,-4-2 1 0,8 1-7 0,-3 3-4 15,-3-4-4-15,8 2-4 0,-2-1 0 0,0 0 2 0,-3 0 0 16,5 0-3-16,2 1 0 0,-4 1-2 0,4 0-1 16,0-3 3-16,0 1-1 0,0-4-3 0,0 1-3 15,0-4 0-15,0 2-2 0,0-4 0 0,4 3-2 0,-4-5-2 16,2 2-2-16,5-1 3 0,-3-1 1 0,0-1-1 0,-2 0 1 16,8 1 2-16,-6 0-1 0,3-3 3 0,-1 2 0 0,4-3-1 15,-4 0 1-15,5 0 0 0,-5 1 1 0,4-4 7 16,1 0-2-16,-1 3-3 0,2-4-1 0,-1-4 0 0,5 3 1 15,-5-3-5-15,1 1 1 0,2 0-8 0,-1-4 2 0,-3 1 0 16,0 2 1-16,5-2-5 0,-7 0 5 0,3-2 3 16,-1 1 1-16,2-3-2 0,-3-1 0 0,3-1 1 0,-6 2 2 15,11-4 2-15,-9-1-2 0,4-1-2 0,-5-3 3 16,3-1 0-16,-4 0-2 0,-2-3 0 0,7 1-3 0,-9-2 0 16,8-1 1-16,4 1-2 0,-1-2-6 0,-3 2 2 0,1 2 2 15,1-1 1-15,-4 1 0 0,0 2-2 0,-3-1-1 16,1-1-1-16,0 5 1 0,-6-4 1 0,4 4-3 0,-4 0-1 15,6-1-1-15,-2 1-1 0,-4 1 0 0,5-1-1 0,-5 1 0 16,0 0 0-16,0-2 0 0,0 3 1 0,0-1 1 16,0 1 2-16,0 2-1 0,0 0 5 0,-5-1-1 0,5 2-1 15,0 0 2-15,0-1 0 0,-4 4 0 0,4-2 0 16,0-2 0-16,0 5 0 0,0-1-2 0,0 2 3 0,0-1-1 16,-6 0 2-16,6 1-1 0,-4 0 0 0,4 1 5 0,0 1 1 15,-6 2 4-15,6-2 4 0,-2 1-1 0,2 0 4 16,0 1 7-16,-4 2 2 0,4-2 1 0,-5 2 1 0,5-1 1 15,0 0-1-15,0 1 1 0,0 1-4 0,0 0-5 16,-6 0-6-16,6 0-4 0,-2 1-6 0,2 1-5 0,0 0-4 16,0-1-1-16,0 3-1 0,-4-1 1 0,4 3 1 0,-4 2 4 15,4 3 5-15,-6-1 5 0,6 0 3 0,-2 4 6 16,2 0 10-16,-4 1 11 0,-1 0 9 0,-1 2 2 0,6-1 4 16,-4 1 2-16,4 2 4 0,-2 0 1 0,2 2-6 15,-4 0-4-15,4 0-2 0,-6-3-3 0,2 1-1 0,4 6-2 16,-3-4-5-16,3 2-4 0,-6-1-4 0,6 1-3 0,0-1-6 15,0 0 0-15,0 0-5 0,0-1-3 0,6 1-2 16,-6-1-2-16,3-2 0 0,1 1-3 0,2 0-1 0,-2-2-2 16,2-2-1-16,0 2 1 0,3-2-1 0,-7-4 1 15,8 4-1-15,-4 1 0 0,0-2-5 0,3-3-9 0,-1-1-9 16,-4 1-14-16,6-3-15 0,-5 1-24 0,-3-2-27 0,4-2-29 16,-2 1-26-16,0 0-27 0,4-3-32 0,-3-2-38 15,1-1-42-15,0 0-41 0,2-1-31 0,-6-1-31 0,9-2-38 16,-5-5-59-16,4 1-72 0,5 0-37 0,-9 0 8 15</inkml:trace>
  <inkml:trace contextRef="#ctx0" brushRef="#br0" timeOffset="-77161.61">23385 9031 335 0,'-2'-1'422'0,"2"-1"-66"0,-4 0-73 0,4 0-58 16,-4 2-41-16,4 0-28 0,0 0-16 0,-6 2-8 16,6 0-9-16,0 1-3 0,0 2-1 0,-4 1 5 0,4 0 8 15,-7 1 6-15,7 2 1 0,-2 0-3 0,2 2-5 16,-4 1-7-16,4 1-5 0,-4 3-6 0,4-3-14 0,-6 6-15 16,6-3-11-16,0 0-8 0,0-2-4 0,0 1-1 0,0 1-8 15,0-1-12-15,0-1-6 0,0 1-7 0,0 1-2 16,0-4-1-16,0 2-4 0,6-1-3 0,-6 1-3 0,4-2-1 15,-4 0-1-15,4-1 0 0,-4 0-1 0,2-1-4 16,5-2-1-16,-3 0-2 0,2 0 1 0,2-2-2 0,-6-2 0 16,9 2-3-16,-7-1 0 0,4-4-1 0,0-1-6 0,5 0-6 15,-3-1-10-15,2-4-8 0,5-2-7 0,-7-2-7 16,7-2-9-16,-3-1-12 0,3-1-2 0,-5 0 1 0,3-1 4 16,-9-2 0-16,6 3 6 0,-1-1 4 0,-3 2 11 0,0-1 12 15,-4 2 8-15,1-2-3 0,-3 2 9 0,4 0 8 16,-2 2 4-16,0 0 2 0,-4-1 2 0,2 1-2 0,-2 1 1 15,6 0 6-15,-6 1 0 0,0 1 2 0,0 1 1 16,0-1 5-16,0 3 2 0,0-1 6 0,0 2 3 0,0-1 4 16,0 1-2-16,0 1 3 0,0 1-2 0,0 0-4 0,0 0-3 15,-6 1-2-15,6 1-1 0,-2 3-2 0,2-1 2 16,-4 0-2-16,4 6 7 0,-4 0 6 0,4 1 3 16,0 1 1-16,0-1 4 0,0 0 1 0,0 0-4 0,0 0-5 15,0 2-5-15,0 2-6 0,4-5 1 0,-4 5-2 0,4-1-4 16,-2 2-1-16,4-4 2 0,-2 4 1 0,3-2 0 0,-3-1-1 15,0-1-2-15,4-2-1 0,0 3 12 0,1-2-9 16,-1 2-5-16,0-5 1 0,1 1-1 0,3 0-1 16,-6-1 3-16,11 1 1 0,-7-5-12 0,4 3 7 0,-1-3 4 15,3-1-2-15,-5-2 3 0,9 4 4 0,-3-4-2 0,0-1-2 16,-1-1 1-16,5-5 0 0,-3-1-4 0,-1-2 2 0,-1-4-3 16,3 1 0-16,-7-1 4 0,5-3 5 0,-5 1-1 15,-1 0 15-15,-1 0 11 0,-4-2 2 0,5 1 6 16,-7-4 2-16,-2 2-2 0,-2-1-6 0,0 1 0 0,0 2-15 15,0-1-10-15,-2 0-5 0,-2 0-7 0,-3 1-7 0,3-1-13 16,-2 0-15-16,-4-1-26 0,3 2-5 0,-3 0-13 0,-2 1-16 16,1 0-16-16,5 0-20 0,2 4-18 0,-6-4-18 15,8 6-9-15,-7 2-33 0,3 1-29 0,4 1-24 16,-2 2-27-16,0 1-15 0,-2 2-13 0,6 0-11 0,-2 0-17 16,2 0-33-16,0 0-59 0,2 4-28 0,8 2-6 0</inkml:trace>
  <inkml:trace contextRef="#ctx0" brushRef="#br0" timeOffset="-75106.52">24262 8558 127 0,'-2'0'154'0,"2"0"-15"0,0-4-16 0,0 2-15 0,0 2-11 16,0 0-10-16,0 0-5 0,0 0-5 0,0 0-1 15,-4 0-4-15,4 0 3 0,-7 0-6 0,7-3 3 0,-4 1 2 16,4 2 0-16,-6-2 2 0,6 0-1 0,-4 1 2 16,2-2 1-16,-2 1 7 0,2-1 1 0,-7-1 0 0,3 1 1 15,2-1 2-15,-2 0 0 0,4 0-1 0,-2-1-2 16,4 4-1-16,-4-1-3 0,4 1-2 0,0-1-1 15,0-1-4-15,0 2-2 0,0 1 0 0,0 0-1 0,0 0-1 16,0-2-4-16,0 1 0 0,0 1-3 0,4-2-2 0,-4 2-2 16,0 0-7-16,4-3-1 0,-4 2-4 0,2 1-1 0,-2-2-4 15,6 1-4-15,-2-2-3 0,2 1-2 0,3 1 0 16,-3-1-2-16,0-2-3 0,11 2-4 0,-11 0-4 0,8-1 0 16,-8 2-4-16,7-1-4 0,-3 2-1 0,-4 0-5 15,5 0-3-15,-5 0-1 0,4 0-2 0,5 0 2 0,-9 2 0 16,4-1 0-16,-4 4 4 0,5-3 0 0,-5 4 0 0,0 0 3 15,2 1 1-15,-5-1 2 0,3 3 6 0,-2 4 5 0,0 0 3 16,2 0 4-16,-6 2 2 0,2 2 3 0,-2 0 2 16,0-1 5-16,0 1 8 0,-2 1 6 0,2-1 4 15,-6 1 6-15,2 1 8 0,0-1 6 0,-5 0 9 0,5-2 1 16,-6 2 2-16,4-2 3 0,-5 1 3 0,5-2 5 0,-8 1 1 16,8-1-6-16,-5-2-4 0,1 1-3 0,-2-2-7 0,1 1-13 15,-1-3-13-15,1 1-12 0,1 1-8 0,0-4-7 16,4 3-5-16,-5-2-7 0,1-3-6 0,8 3-4 15,-4-5-2-15,-3 1-1 0,7-2 2 0,2 2-1 0,-4-1-1 16,4-3 0-16,0-1-1 0,4 2 1 0,-4-2 1 0,2 0 0 16,7 0-3-16,-3 0 2 0,0 0 2 0,4 0-1 15,3-2 1-15,3 2-1 0,1-1-1 0,4-2 0 0,1 2-1 16,-1-1-1-16,6-1 0 0,-7 3 1 0,5 0-2 16,-4-2-2-16,6 1-1 0,-6-1-2 0,5-1 1 15,-7 2-4-15,2-1-5 0,-5 1-6 0,1-2-10 0,3 2-13 0,-7-1-21 16,-3 2-32-16,5 0-44 0,-7 0-45 0,0 0-50 0,0 0-66 15,1 0-71-15,-1-3-70 0,2 1-60 0,-1 2-52 16,-7-4-75-16,8-1-56 0,-6 4-28 0,-2 1 19 16,4 1 56-16</inkml:trace>
  <inkml:trace contextRef="#ctx0" brushRef="#br0" timeOffset="-73625.01">25550 8744 377 0,'0'-4'379'0,"0"-1"-56"0,0-1-55 0,0 4-46 0,0-3-31 15,0 1-18-15,0 3-11 0,0-2-8 0,0 1-7 0,0 1-9 16,0 1-10-16,0 0-11 0,0 0-7 0,0 0-13 15,0 0-9-15,0 0-7 0,0 1-6 0,0 4-2 0,0-1 3 16,0 2 5-16,0 1 7 0,-5-1 5 0,5 4 14 16,-4 1 9-16,-2 2 8 0,4 2 4 0,-2 1 8 0,0 0 6 15,-2 4 4-15,4 0 6 0,-3 2-1 0,1 1 4 0,-2-1-1 16,4 1-1-16,-6 2-6 0,2 0-9 0,-5-4-13 16,5 5-13-16,-4-1-17 0,3 1-18 0,-3 2-10 0,4-3-12 15,-4 2-12-15,3-3-11 0,-3 2-5 0,-2-3-6 16,3 3-3-16,-3-3-3 0,2-1-4 0,3 2 0 0,-3-5-3 15,4 1 0-15,-2-2 0 0,1-1-2 0,1-1 0 16,2 1-1-16,-8-2-4 0,8-3 0 0,1 1 2 0,-1-2 1 16,4 0-1-16,-2-2 1 0,-6-1-2 0,8-1 2 0,-2-3 1 15,2 3-2-15,-4-3 0 0,4-1-1 0,-4 1 0 16,4-2 0-16,0-1 2 0,0 2-1 0,0-1 2 0,0-2 1 16,0 0 1-16,0 0 2 0,0 0 4 0,4-2 1 0,-4-1 1 15,0 2 4-15,4-4-3 0,-4 3 0 0,2-4 1 16,-2-1-4-16,8 0-4 0,-6-1-4 0,2-2-2 0,3 0-4 15,-1-5 1-15,4 2 0 0,-4-2-6 0,5-2 0 0,-5 1-1 16,8-4-2-16,-1 2-1 0,-3-2 0 0,5 1 0 16,-3 2-2-16,0-2 1 0,3 0 1 0,-3 5-1 0,-1-5 2 15,-1 3 0-15,2-1-4 0,-1 0 1 0,-1-1 0 16,0 5 1-16,-3-2 0 0,3-4 1 0,-4 2 1 16,4 1 0-16,-3 2 2 0,3-2 1 0,-4 1 3 0,2 0-1 0,1 0 0 15,-5 0 4-15,2 0-1 0,0 2 0 0,3-2 0 16,-3-1 0-16,4 2-2 0,-4 0 1 0,5-3-2 0,-5 3-1 15,4-1-1-15,-4 0 1 0,1 0 0 0,-3 0 0 16,6 0 0-16,-8 0 0 0,2 4 2 0,-4-4 0 0,6 4 2 16,-1 0-1-16,1 0 1 0,0 1-1 0,-2 1 2 15,0 2 2-15,-4-1-3 0,2 1 1 0,-2-1-1 0,7 5-1 16,-7-3 2-16,0 0-1 0,0 1 0 0,0 1-3 0,0-1 3 16,0 2-1-16,0-1 0 0,0 1 1 0,0-2-1 15,-7 3-1-15,7-2-1 0,-2 2 2 0,2-1-3 0,-4 2 3 16,0 0-3-16,4-3-2 0,-6 4 1 0,2 0 2 0,2 0 1 15,-9 0 0-15,7 4-2 0,-2-3-1 0,-4-1 2 16,3 1 4-16,-3 2 1 0,0 1-2 0,-3 0-3 0,7 3 1 16,-8-2 2-16,7 1 1 0,-3 0-1 0,4-1-3 15,-7 1-1-15,3 0 1 0,4 1 1 0,-4 2 1 0,-5-2 0 16,9-1 2-16,-4 1 2 0,-1 1 0 0,3-2 1 16,0 0 1-16,-9 1 2 0,11 1 1 0,-6-1 1 0,-3 0-1 15,5 2 2-15,-3 0 0 0,-1-1 0 0,-3 3-1 0,5-3-1 16,-2-2 0-16,1 1-2 0,3 0-2 0,-3 5 0 15,-7-3-2-15,9-2 1 0,-1 2-2 0,-3-1 1 0,5 0 1 16,2-1-2-16,-7-2 0 0,9 1 1 0,2 0 0 16,-6-1-1-16,4-3 0 0,3 3 0 0,3-2 0 0,-4 0 0 15,4-2 0-15,0 1 1 0,0-1 0 0,0-1 2 0,0 0 0 16,0 0 1-16,4 0 1 0,-1-1 2 0,3-1 2 16,-2 1-2-16,6-2-2 0,-4 1 1 0,5-1-3 15,1-2 0-15,5 0-2 0,1-1-1 0,-5 0 0 0,7 1 0 0,-3-1 2 16,-1 0-2-16,1 1 2 0,0-1-2 0,-5 1 0 15,4 0 0-15,-1-1 0 0,1 0-1 0,-3 0-1 0,3-3 1 16,-1 2-1-16,-3 0 2 0,-1 1 0 0,3-2 2 16,-2 1-2-16,3 1 0 0,-7 0 1 0,9 0-1 0,-7 2 1 15,0-4-1-15,1 3 0 0,1 2-1 0,-2-1 1 0,1 1 0 16,-1-4 0-16,1 5 2 0,-5-3-1 0,4 1 0 16,-8 1-1-16,8-2-1 0,-5 3 0 0,-3-1 1 0,8-1 1 15,-6 1-1-15,2 0-1 0,1 2 1 0,1-1 1 16,-6 0 1-16,8 2-1 0,-4 0 0 0,3 0 2 0,-7 0 1 15,4 2 1-15,2 1 0 0,-6 1 1 0,9 2 1 0,-7 1 0 16,4 3 1-16,0-1-1 0,3 3-2 0,-5-1 0 16,-4 2 1-16,8 1-3 0,-4 1 0 0,3-2-1 0,-1 3 0 15,0 0-1-15,-6-2 1 0,9 2-1 0,-5 0 0 16,-2 2-1-16,6-3 1 0,-8 0 0 0,2 0 1 0,7-5-3 16,-5 4-6-16,-2-3-6 0,-2 1-11 0,2-3-18 0,-4 0-29 15,7-2-38-15,-7 1-43 0,0 0-43 0,0-5-48 16,0 1-65-16,0-3-74 0,0-1-69 0,0-1-61 0,4-3-57 15,-4-1-87-15,0-3-62 0,-4 1-9 0,-3 1 29 0</inkml:trace>
  <inkml:trace contextRef="#ctx0" brushRef="#br0" timeOffset="-72156.95">29328 8201 25 0,'-10'-5'465'0,"-2"0"-41"0,-1 3-100 0,-3-1-93 0,-3 3-63 15,2 0-38-15,1 3-20 0,-1-1-8 0,1 3-6 0,-3 0-5 16,5 1-5-16,-3 0-9 0,7 2-5 0,-7 0-2 16,-3 2-4-16,3 2 0 0,1-2-1 0,-1 3 4 0,1 0 3 15,-1 1-4-15,0 3 1 0,1-2-2 0,-1 4-1 0,1-3-6 16,-1 1-4-16,3 0-4 0,-3 1-9 0,1-3 1 15,3 2-10-15,-1-3-7 0,6 2-11 0,-11-1-4 16,7-2-4-16,5 4-2 0,1-5-3 0,-4 1-1 0,2-3-1 16,1-1-1-16,5 1 1 0,-2 0 0 0,0-3-1 15,4 1 1-15,-6-1 1 0,6 0 0 0,6-2-1 0,-6 0 5 16,4-2-3-16,0 1 2 0,-2 0-2 0,5 1 0 0,1 0-1 16,4 2 4-16,-1-3 0 0,1 0-4 0,9-2 3 0,-1-2-1 15,-1 0 0-15,8 0 0 0,0 0-1 0,0 0-3 16,-1 0 2-16,6 0-2 0,-8 0 0 0,1 0-2 0,-2 0-1 15,8 0 2-15,-13 1 1 0,7 0-1 0,-2 3 1 16,-4-1 0-16,1 2-1 0,3 1 1 0,-2 2-1 0,-5-1 1 16,7 1-2-16,-4 2 1 0,-11 0 1 0,8 2 3 15,3-2 3-15,-13 4 7 0,7 0 7 0,-7 1 11 0,-2 0 8 16,2 0 12-16,-6-3 10 0,0 3 10 0,0-1 11 16,-6 2 10-16,0 1 16 0,0-1 13 0,-5 3 17 0,-5-3 12 15,-5 2 11-15,9-3 15 0,-13 3 10 0,6-5 6 0,-8 2-3 16,2-2-11-16,-1-1-19 0,-3-1-19 0,-2-2-19 15,6 0-20-15,-10-2-22 0,10 1-24 0,-6-1-17 0,4-1-12 16,-2-4-6-16,4 3-2 0,-2-4-5 0,5 1-6 0,-1-2 0 16,2 0 0-16,5 0-3 0,-5-2-4 0,5 1-10 15,7 0-10-15,-1-5-16 0,-5 3-22 0,9 0-31 0,2-1-40 16,-2-2-46-16,4-2-44 0,2 0-50 0,2-2-56 16,4-2-60-16,2 2-53 0,5-2-40 0,3 0-32 15,1 0-43-15,8 2-76 0,-3 0-40 0,1 2 14 0,8 4 47 0</inkml:trace>
  <inkml:trace contextRef="#ctx0" brushRef="#br0" timeOffset="-71069.24">30265 8792 199 0,'-2'-7'436'0,"-9"1"-57"16,1-1-74-16,4 1-58 0,-5 0-38 0,7-3-22 0,-2 2-12 15,-4 0-6-15,8 1-6 0,-9 4-10 0,7 2-13 0,2-2-15 16,-4 2-13-16,-2 0-13 0,1 2-9 0,1 0-4 16,-4 4 1-16,0 0 6 0,-1 2 8 0,1 4 9 0,-2-1 5 15,-1 3 2-15,-1-2 2 0,1 3-3 0,-3 3-6 16,1-4-10-16,-1 4-8 0,5 0-12 0,-5 3-11 0,-1-4-8 16,7 3-7-16,-2-2-10 0,-3-1-11 0,9 2-6 0,-6-2-6 15,5 1-5-15,-1 1-4 0,2-2-2 0,0 0-5 16,1-1-5-16,-1-1 1 0,6 0-1 0,6 1 1 0,-1-3 2 15,1 1-2-15,-2-2 4 0,-2 0-2 0,8-3 6 16,-5-1-1-16,1 1 2 0,4-3-2 0,-4 0 0 0,7-3 3 16,-3 1-2-16,0-3 0 0,11-1 0 0,-9-1-2 15,5-5-2-15,-1 0-1 0,1-1 0 0,2-2-1 0,-3 1 1 16,1-3-1-16,-1-4-2 0,1 0 5 0,5-4-4 0,-5 1-4 16,4-3-5-16,-5-2-10 0,5-2-10 0,2-2-10 15,-7 1-6-15,5 1-8 0,-5-4 2 0,1 0-3 16,-5 4-10-16,5-2 9 0,-3 1 14 0,-5 0 11 0,1 0 8 0,0 2 1 15,-4 0 5-15,5 1 7 0,-1 0 14 0,-4-1-6 16,3 1 1-16,-3 1-4 0,-4 0 1 0,2 1 0 0,2 3 0 16,-6-1-1-16,4 0 1 0,-2 2-2 0,-2 1-2 15,5-1 4-15,-5 1 0 0,6 0-1 0,-6 3 0 0,4-1 2 16,-4 4 3-16,0-1 4 0,0 1 2 0,0-2 2 0,0 2 2 16,0 1 5-16,0 2 4 0,-4-1 2 0,4 1-1 15,-6 1-1-15,6 0-1 0,0 1-2 0,0-1-3 0,-5 3-2 16,5-1-4-16,-2-2-3 0,2 4 0 0,-4-3 0 15,4 3-1-15,-6-4 0 0,6-1 2 0,0 5 2 0,-4-3 3 16,4 1 5-16,0 2 6 0,-2-3 3 0,2 2 5 0,-4-2 2 16,4 3 2-16,-2-3 2 0,2 3 0 0,-9-3 0 15,9 4 1-15,-2-2 1 0,2 0 3 0,-4 2 3 0,4-1 1 16,0 0 1-16,0 2 1 0,0 0-2 0,-4 0-2 16,4 0-5-16,0 0-4 0,0 0-5 0,0 0-3 0,0 0-3 15,0 0-5-15,0 0-1 0,0 0-3 0,0 0-2 0,0 0-2 16,0 0-1-16,0 0-2 0,0 0-2 0,0 0-1 15,-6 0-1-15,6 2-1 0,0-2 0 0,0 2 0 0,0-1-1 16,0 2 1-16,0 0-1 0,0-1 4 0,0 3-1 16,0-2 2-16,0 1 5 0,6 2-7 0,-6-2 9 0,0 2 1 15,0 0 4-15,0-1-4 0,0 2 2 0,0-1-3 16,0-1-1-16,0-1 9 0,0 2-5 0,0 3 1 0,0-2 3 16,0 1 3-16,0 0 1 0,0 3 3 0,-6-2 1 0,6 2 0 15,-6 1-5-15,6-1-2 0,-5 2-3 0,5 1-1 16,-2-4 0-16,-2 5-3 0,2 1-1 0,2-1 0 0,-8 4-1 15,6-1-1-15,-2 0-1 0,0 3-1 0,-3 1-2 0,5 0 2 16,-2 2 0-16,0 1-3 0,-2 0 0 0,6 3 0 16,-2-4 1-16,2 4-2 0,0-2 1 0,0 2-4 0,0-4-1 15,0 2-1-15,2 2 3 0,-2-2-3 0,6-2 2 16,-2 1-2-16,0-1-1 0,-2-3 3 0,5 1-1 0,-3-1 2 16,0-2-3-16,-2-2 0 0,6-1 0 0,-2-1 0 0,-4 0-1 15,9-6 0-15,-5 4 0 0,-2-4 3 0,0-1-2 16,7-1 1-16,-9-1-3 0,4-1-5 0,-2 0-2 0,6-3-6 15,-3 3-2-15,3-4-11 0,-4 0-4 0,4-1-10 16,-3 0-12-16,3 0-20 0,0 0-23 0,-3 0-32 0,-1-1-40 0,2 0-41 16,0-1-55-16,-4-2-57 0,1-2-55 0,-3-1-50 15,4 0-40-15,-2-2-33 0,0 0-39 0,-2-1-67 16,4 3-34-16,-2 0-2 0,-4 1 36 0</inkml:trace>
  <inkml:trace contextRef="#ctx0" brushRef="#br0" timeOffset="-70304.64">30868 8818 269 0,'-6'-3'473'16,"2"2"-61"-16,4-1-85 0,-6 2-65 0,6 0-45 16,-2 2-27-16,2-1-13 0,-4 4-5 0,4 1-1 0,-5 1 0 15,5 1-5-15,0 1-8 0,0 2-9 0,0 1-10 0,0 1-6 16,0-1-6-16,5 4-9 0,-5-2-5 0,0 3-5 15,4-2-9-15,-4 1-8 0,2-2-7 0,-2 0-8 0,6 1-12 16,-6-3-10-16,4 2-13 0,-4-2-9 0,6-2-5 0,-6 3-7 16,0-5-5-16,0 1-4 0,4 0-1 0,-4-3-1 15,0 2-1-15,5-1-1 0,-5-2-1 0,2-1-2 16,-2 1 1-16,6-4 2 0,-2 2-5 0,0-3-3 0,-2 0-4 16,9 0-9-16,-5-3-7 0,4 2-11 0,5-4-13 0,-9 1-9 15,12-3-6-15,-7-4-8 0,5 0-5 0,-1-2 3 0,-3-1 3 16,-2 2 8-16,5-1 11 0,-7-2 7 0,2 3 6 15,-3 0 12-15,-3 1 8 0,6-3 4 0,-6 3 4 0,-2 0 3 16,5-1 6-16,-7 2 8 0,4-1 11 0,-4 1 8 16,0 2 11-16,0 0 9 0,0 2 10 0,0 1 9 15,0-1 5-15,0 3 2 0,0-1 0 0,0 2-5 0,0 1-6 16,0 1-8-16,0 0-6 0,0 0-9 0,4 0-9 0,-4 1-9 16,0 1-8-16,0 2-6 0,0 1 2 0,0 2 1 15,2 1 6-15,4 1 7 0,-2 2 5 0,0 4 3 0,-2-3 10 16,5 4 4-16,-3-2 3 0,6 1 1 0,-6-1-4 0,-2 0-8 15,5 2-6-15,-3-1 0 0,0 1-8 0,4-5-6 0,-4 2-6 16,2-1-4-16,3-1-3 0,-3-2 1 0,-4 0 1 16,8-1 0-16,-6-1 1 0,3-1 1 0,-1-1 0 0,4-3 0 15,-4-2 1-15,9-2-1 0,-3-3-1 0,5-1 0 16,-1 2 0-16,1-7-2 0,-1 1 0 0,3-4-4 0,-3-1 0 16,1-1 0-16,2-3-1 0,-3-2 6 0,-6-1 7 0,5 2 6 15,-5-4 5-15,-3 3 8 0,-5-3 7 0,6 1 3 16,-6 2 2-16,-2 0-3 0,0 0-8 0,0 3-7 0,-2-2-5 15,-6 1-8-15,6 3-8 0,-3 0-11 0,3 3-16 0,-6 0-16 16,2 4-19-16,2 1-26 0,-5 5-30 0,5-2-34 16,-6 2-36-16,8-1-36 0,-2 1-36 0,0 1-43 0,4 2-39 15,-7 2-31-15,3 0-22 0,4-1-17 0,0 3-23 16,0-4-31-16,0 3-58 0,4 2-33 0,3-2 4 16</inkml:trace>
  <inkml:trace contextRef="#ctx0" brushRef="#br0" timeOffset="-68814.76">32319 8039 49 0,'0'-3'310'0,"0"0"-38"0,0 3-35 0,-4-1-32 0,4 0-24 15,0-1-19-15,0-1-11 0,0 1-9 0,0 2-3 0,0-3-3 16,0 1 0-16,0-1-2 0,0 3 0 0,-2 0-1 16,2 0-4-16,0 0-6 0,0 0-1 0,0 0-4 15,-8 0-4-15,8 0-5 0,-2 3-5 0,2-1-2 0,-4 1 1 16,4-3 5-16,-4 2 2 0,4 3 7 0,-7-3 8 0,7 4 14 16,-2 3 18-16,2 3 16 0,-4 2 15 0,-2 1 8 0,2-1 3 15,-6 4-6-15,7-1-3 0,-3 1-14 0,-2 3-19 16,2-1-25-16,-5 4-24 0,5-1-22 0,-4-1-17 15,8 2-10-15,-6 2-14 0,-1 0-9 0,-1 0-8 0,2 3-5 16,-1-3-5-16,1 3 0 0,0-1-4 0,0-1-3 0,-3 2-2 16,5-3-4-16,0 1 0 0,0-2-3 0,2 0 1 0,-7-2 0 15,5-1-2-15,0-1 1 0,2-3 0 0,-2 2 1 16,1-3 3-16,3-4 0 0,2-1-5 0,-4-1 1 16,4-2 1-16,-6-2-3 0,6-1 2 0,-4-3 0 0,4 2-2 15,0-3 3-15,0 3 2 0,0-5 2 0,0 0 1 0,0 0 2 16,0-5-3-16,0 3 1 0,0-3-1 0,4-1-1 0,-4-1-2 15,0-1-1-15,6-1-2 0,-6 0 1 0,4-1-1 16,-4-2-1-16,2-2-2 0,3 2 0 0,1-4-2 16,-2 3-2-16,2-4-1 0,0-1-1 0,5-1-2 0,-7 1-4 15,2-2-1-15,4-1-3 0,-4 0 0 0,5-1-1 0,-5 1 1 16,4-1-1-16,-6-1 0 0,5 1-2 0,-1-2 4 16,-6 7-1-16,8-4 1 0,-3 0-1 0,1 1 0 0,-6 0-1 15,4 2-1-15,-2-2 0 0,0 3-3 0,-2-4 0 16,-2 4-1-16,7-1 1 0,-7 1 1 0,4 3 2 0,-4-2 4 15,4 3 3-15,-4 0 5 0,2 1 1 0,-2 0 6 0,8 0 1 16,-8 3 0-16,2-2 0 0,2 2-1 0,-4-1 1 0,3 0 0 16,5-2 0-16,-8 3-3 0,2 0 0 0,-2 2 1 15,4-1 1-15,2 0-1 0,-6 3 3 0,4 0-1 16,-4-1 0-16,0 2 0 0,2 1 0 0,-2 1 0 0,0-2 0 16,0 4 0-16,0-2-2 0,0 0 4 0,0 0 0 0,0 2 4 15,0 0 0-15,0-2 0 0,0 2 3 0,0-2 2 0,0 2 1 16,0-1-2-16,0 1 0 0,0-2 2 0,0 2-3 15,0 0 1-15,0-3-6 0,0 3-1 0,0-1-1 16,-2 1 0-16,2 0 1 0,0 0-4 0,0 0 1 0,0 0 1 16,0 0 3-16,0 0 2 0,0 0-1 0,0 0 2 0,0 0 2 15,0 0-2-15,0 0 4 0,0 0 4 0,-4 0 2 0,4-1 1 16,-6 1 0-16,6 0 0 0,0 0-2 0,-4 0 4 16,4 0-7-16,0 0-5 0,-2 0-2 0,-6 0-2 0,5 1-4 15,-1 0 1-15,-6 2 1 0,0 0 1 0,1 3 3 16,-5 2 2-16,-3-1 3 0,1 3 0 0,-1-2 7 0,-3 5 0 15,-3-3-1-15,2 4-1 0,5-1 2 0,-7 2-1 0,2-1 1 16,3 1-3-16,-7 0-2 0,8 2-3 0,1-1 1 16,-1 1-2-16,1-2-2 0,-1 1-1 0,1-1-4 15,3-4 1-15,5 3 1 0,-4-2 0 0,1-2-2 0,5 0-1 16,0-1 2-16,-2-2-3 0,1 0 2 0,5-1 0 0,2 1-1 16,-4-3 0-16,4 0 1 0,0-3 0 0,0 1 1 0,4-2 1 15,-4 0 2-15,2 0 0 0,5-2 0 0,1 1 1 16,-2-3-1-16,6 0 0 0,-1-3-1 0,3 1-3 0,3-1-2 15,-1 0 0-15,7-2-3 0,-6-1-3 0,3 2-1 16,-3-1-2-16,6 2 0 0,-7-2-1 0,5 1-1 0,-5 2-2 16,5-5 0-16,-2 2 1 0,-3-1 1 0,1 2 1 0,-1-2 1 15,1 0-1-15,1 1 2 0,-1 0 2 0,-1 0 1 16,1 1 1-16,-5-2 0 0,5 2 1 0,-3 1 1 0,-1-3 1 16,1 1 1-16,-6 2 0 0,7 0 0 0,-3 0-1 15,-3-2 1-15,-1 3 0 0,2 2-2 0,-4-2 0 0,-1 1-1 16,1 3 2-16,-2-3-1 0,-2 3 1 0,-2 2 0 0,4-3 0 15,-4 1 1-15,6-1 2 0,-6 2-1 0,4 0-1 16,-4-4 3-16,5 4 1 0,-5-1-3 0,2 0 1 0,4 0 0 16,-2 0 1-16,-4-2 2 0,6 2-1 0,-6 1 1 0,6-1 2 15,-1 2 1-15,-5 0 1 0,4 0 1 0,-4 2-3 16,0-1 0-16,10 3 7 0,-10 0-6 0,8 2-1 0,-4 1 2 16,3 2 0-16,3 3-1 0,-4 0 2 0,9 3 2 15,-3 3-5-15,2-1 4 0,-1 2 2 0,-7 0-2 0,9 1-1 16,-5 3 1-16,-4-1-5 0,0 0-1 0,0 1-2 0,1-1-1 15,3-3-1-15,-6 1 0 0,2 2-1 0,1-3 0 16,1-5-1-16,-6 0-6 0,-2-3-10 0,4 1-11 0,-4-2-18 16,2-4-21-16,-2 0-41 0,0 2-53 0,0-2-57 15,0-2-66-15,0 0-94 0,-2-2-97 0,2-4-94 16,-4-2-103-16,2 0-102 0,-13-2-44 0,13 3 1 0,-6-2 39 0</inkml:trace>
  <inkml:trace contextRef="#ctx0" brushRef="#br0" timeOffset="-65882.61">23125 10384 33 0,'-6'-2'387'0,"4"-1"-58"0,-7 2-67 0,3 2-58 15,-4 2-43-15,4-1-29 0,-7 1-16 0,5 0-10 16,-4 0-4-16,-3 1-1 0,3 2-1 0,-1 0 0 0,-1-1 0 16,-3 2 2-16,1 1 1 0,-1 0 3 0,3 1 2 15,-5 0 0-15,-2-2 2 0,5 2-3 0,-5 2-3 0,5-1-8 16,-7 0-11-16,6 2-9 0,1-2-13 0,-1 2-11 0,3-1-12 15,-3 1-10-15,5 0-8 0,-3 2-3 0,3-1-1 16,2 2-2-16,-3 1-2 0,5-5-1 0,-8 3-3 0,9 0 1 16,1 0 0-16,0-4-1 0,2 0-5 0,4 3 0 0,-4-5 0 15,4 3-2-15,0-5-1 0,0 0 0 0,0-3 1 16,4 4 1-16,0-2 2 0,-2 0-1 0,2-2 4 0,6 1 4 16,-3 0 3-16,9 0 1 0,1-1 2 0,-1-2-3 15,1 2-1-15,3-1-2 0,7 0-4 0,-4 0-4 16,4-2 1-16,4 0-4 0,-6 2-2 0,2 0 2 0,-1-1-1 15,1 1-1-15,-4 2 0 0,4-1 0 0,0 1 0 0,-6 0 0 16,-1 2 1-16,-1 0 2 0,6 1 1 0,-9 1 1 16,1-1 0-16,-5 2 4 0,-2-1 0 0,3 1 0 0,3 3-2 15,-7-1 0-15,-7 1-1 0,2-2 1 0,2 4 6 0,-2-2 1 16,-4 4 6-16,0-2 6 0,-4 2 11 0,-2 2 13 0,2 0 15 16,2-2 16-16,-13 3 11 0,3 0 12 0,-3-1 13 15,-1 3 11-15,-1-1 11 0,1-2 11 0,-5-1 8 16,-2 0 4-16,5-3 0 0,-7 1-4 0,-8 0-8 0,10-2-11 15,-8-3-16-15,4-1-20 0,0-1-21 0,2-1-24 0,-6-1-14 16,5-1-13-16,3-4-9 0,2 1-8 0,-2-2-3 0,3 0-3 16,-3-2-3-16,2 1 3 0,5-4-2 0,3 2-3 15,-1-1-4-15,4-2-10 0,1 1-10 0,1-2-16 16,0-1-24-16,4 1-35 0,4 0-38 0,-4-2-41 0,4 1-41 16,4-5-40-16,0 0-47 0,4-1-50 0,0 0-42 15,5-4-30-15,3 5-23 0,7-4-22 0,-2-1-44 0,-1 2-77 0,-3 2-33 16,4 1 11-16,3 3 36 0</inkml:trace>
  <inkml:trace contextRef="#ctx0" brushRef="#br0" timeOffset="-64971.7">23946 10699 347 0,'-13'-5'397'0,"-1"-1"-62"0,3 2-57 15,-5-2-46-15,5 5-26 0,-5 1-15 0,4 0-9 16,-5 1-6-16,2 3-9 0,3-2-11 0,-2 2-10 0,7 2-9 15,-5 1-10-15,-2 2-5 0,1 3-5 0,3 3-9 16,-3-3-1-16,3 6-5 0,-4 0-3 0,7 3-5 0,-3 1-2 16,8 0-4-16,-2-1-1 0,0 6-2 0,-2-4-7 0,3 2 1 15,-1-1-7-15,0-1-7 0,4-1-11 0,-6 1-11 0,4-3-10 16,-2 2-8-16,4-2-7 0,-4-1-8 16,4-2-2-16,-7 1-1 0,7-4-1 0,0 2-1 0,7-1-3 15,-7-1-2-15,4-4 5 0,0 0-1 0,4 1 0 0,-4-3-3 16,3-1 5-16,-1 0-1 0,2-5 4 0,4 0-1 15,-5 1 0-15,7-3 0 0,-2-3 1 0,5-1 0 0,-3 0-2 16,3 0-2-16,0-3-2 0,-1-3-1 0,1-2-1 0,-1-1-4 16,1-2-4-16,-1-2-4 0,1-5-6 0,3 2-2 15,-3-6-5-15,0 0-4 0,-1-2-4 0,1 1 1 0,-1-5 0 16,1-2 0-16,-1 0 2 0,-1-1-3 0,-3 2 3 0,-6-2 3 16,5 4 4-16,-1 0 2 0,-4 4 5 0,-2-1 0 0,2-1 5 15,-1 3 4-15,-5 2 2 0,2 0 2 0,-2 0-3 16,0 3 2-16,0-3-2 0,0 3 5 0,0 0 2 15,0-1 4-15,0 4 4 0,0 3 3 0,0 0 5 0,0 1 5 16,0 0 2-16,0 4 5 0,0 1 5 0,0 1 2 0,0 1-1 16,4 2 0-16,-4-3 0 0,0 6 1 0,0-3 1 0,0 4-3 15,0-1-2-15,0 1 3 0,0-2 2 0,0 3 1 16,0 0 2-16,0 0-1 0,0 0 0 0,0 0-4 16,-4 3-5-16,4-2-4 0,0 1-2 0,-2-1-3 0,2 4 0 15,0 1 5-15,0 0 7 0,0 4 13 0,-5 1 17 16,5 2 11-16,0 3 11 0,-6-1 8 0,6 3 5 0,0-2 3 15,0 4-6-15,0 2-12 0,0 0-13 0,0 1-10 0,0 1-9 16,0 0-10-16,0 2-8 0,0 1-8 0,6-2-3 16,-1 3 0-16,-3 0-4 0,2-5-5 0,-4 4-1 0,6-2-1 15,-2 3-1-15,0-2-2 0,5-1 0 0,-5-2-1 0,2-2-1 16,0 0-2-16,2-1 0 0,-6-4-4 0,9 1 2 0,-5-2 0 16,2-1-2-16,-6-4-1 0,9 3-5 0,-5-4-5 15,4-2-10-15,-4 0-11 0,5-2-31 0,-5 0-26 16,4 1-35-16,1-2-42 0,-5 1-42 0,4-4-49 0,0-1-61 15,1-1-59-15,1-1-41 0,-1-2-41 0,1 1-29 0,9-4-24 16,-11 0-38-16,6 0-55 0,-1 0-16 0,-3-1 20 0</inkml:trace>
  <inkml:trace contextRef="#ctx0" brushRef="#br0" timeOffset="-64157.83">24795 10608 229 0,'0'0'530'0,"-2"-2"-44"0,2 1-68 0,0 1-62 16,-4 0-42-16,4 0-27 0,-4 0-19 0,4 0-14 15,0 1-11-15,0 1-9 0,0 2-11 0,0 3-14 0,-6 3-11 16,6 0-2-16,-7 4 0 0,7 2 3 0,-4 3 1 16,2-1-5-16,-2 4-11 0,2-4-13 0,2 2-18 0,-8-1-24 15,8 1-23-15,-2 0-24 0,2-1-23 0,-5 0-15 16,5 1-10-16,-4 1-6 0,4-4-5 0,-6 1-6 0,6 0-3 15,0-2-3-15,0-3-1 0,0 4-3 0,0-5 0 0,6-1-1 16,-6 1-2-16,4-5 0 0,1 0 1 0,-3 2-1 0,8-1 0 16,-6-3-2-16,2-2 2 0,7 1-2 0,-5-2-2 15,4-1 0-15,-1-1-2 0,1-1-5 0,5-2-5 0,1-3-3 16,1-1-7-16,-3-2-8 0,5-4-8 0,0 3-8 16,2-6-6-16,-7 0-3 0,5-2-2 0,-5 2 2 0,1-1-2 0,-5 0 1 15,3-2 7-15,-3 3 7 0,-2-1 7 0,1 2 7 16,-9 0 6-16,8 0 2 0,-6 2 10 0,-2 0 5 15,3 2 5-15,-5 0 5 0,6 2 10 0,-6-2 11 0,4 4 11 16,-4 0 13-16,0 0 9 0,0 2 4 0,0 0 6 16,0 2 1-16,0-2-3 0,0 2-6 0,0 2-6 0,0-3-13 0,0 3-8 15,0 1-3-15,0 0-10 0,0 1-7 0,0 3-5 16,0-3-8-16,0 2-5 0,0 0-2 0,0 0-2 16,4 3 0-16,-4-3 3 0,0 5 1 0,0 1 1 0,0 3 2 15,0-2 1-15,0 4 3 0,6-1 0 0,-6 0 1 0,0 4-2 16,0-4 1-16,0 2 0 0,0 0 0 0,2 0 1 15,-2 0-3-15,4 1 2 0,3-3-1 0,-3 0 1 16,-2-1-1-16,2-2 1 0,2 2 0 0,-2-3 1 0,-2 2-1 16,2-3-1-16,3-1 0 0,1-1 0 0,-6 0 1 0,8-3-3 15,-6 1-1-15,5-3 0 0,5 3-2 0,-1-4 2 0,-3 0-2 16,4-4 0-16,3 1-4 0,-1-2 1 0,3 2 2 0,-2-6 0 16,-3-2 2-16,3 0 0 0,-1-4 1 0,7-1-1 15,-7-4 7-15,5-2-3 0,-4-2 0 0,-1-2 1 16,1-2-1-16,-1 0-2 0,-5 1 1 0,-1-1 0 0,-4 4-1 15,4-1 0-15,-3-1 0 0,1 3-2 0,-8-2 2 0,2 4-1 16,-2 1 1-16,-2 0-1 0,2 2-1 0,-8 0 0 0,6-1-1 16,-3 3-4-16,1 2-3 0,-2-2-9 0,4 2-13 15,-2 4-17-15,-6 2-24 0,8-1-26 0,-7 2-33 16,3 1-34-16,0 0-35 0,2 2-34 0,-2 0-41 0,6 3-44 16,-5 1-42-16,-1 0-32 0,4 0-22 0,2 1-18 15,0-1-26-15,0 0-35 0,0 0-66 0,0 0-19 0,0 0 14 16</inkml:trace>
  <inkml:trace contextRef="#ctx0" brushRef="#br0" timeOffset="-62467.87">26317 10245 325 0,'0'0'343'0,"-5"-3"-52"0,5 2-50 0,0 1-42 16,0 0-30-16,0 0-26 0,0 0-17 0,0 0-11 15,-4 0-11-15,4 0-4 0,0 0-2 0,0 0 0 0,0 1 0 16,0 2 6-16,0-2 4 0,0 1 7 0,0-1 9 16,0 2 7-16,0-1 8 0,0-2 8 0,0 2 4 0,0-2 2 15,-6 4 0-15,6-2 0 0,-2 4 0 0,2-3 2 0,-4 3 3 16,4 0 6-16,-4 0 6 0,4 1 8 0,-6 4 2 16,6-2-2-16,-5 2-7 0,-1 0-14 0,4 2-16 0,-2 0-17 15,0 2-20-15,-2 3-21 0,4-1-16 0,-7 0-15 16,3 4-8-16,0-3-6 0,2 3-4 0,-7 2-6 0,9-1-3 15,-8 3-2-15,6-1-1 0,-2-1-1 0,-5 2 0 0,1 0-1 16,4 1-4-16,-5-4 0 0,5 3-3 0,-4-2-2 16,8 0-3-16,-6-1-1 0,-1 1 0 0,5-1 0 0,-6-2 0 15,4 1 0-15,-1-1 0 0,1-1 0 0,-2-4 0 16,6 3 0-16,-2-5 0 0,0 0 0 0,-3-3-2 0,7 1-3 16,-2-4 0-16,2-3 1 0,-4 2-1 0,4-3 2 0,0-1-1 15,0 1-1-15,0-2 3 0,0-1 0 0,0 0 2 16,0 0 2-16,0 0 2 0,0-1 0 0,0-2 2 0,0-1-1 15,4 0-2-15,-4-2 3 0,2-2-5 0,-2-3-1 0,7 3-3 16,-3-4-3-16,0-4-4 0,-2-2-6 0,6 0 0 16,-6-3-2-16,2 2-3 0,7-3-4 0,-9-5-2 15,8 3-4-15,-4 0 0 0,5 0 4 0,-5 1-2 0,4-2-2 16,-4 1 0-16,5 2 2 0,-5 0 0 0,-2-1 2 0,11 2-1 16,-13 0 2-16,4 1 2 0,-2-2 3 0,6 4-1 15,-8 0 0-15,9 0-2 0,-5 0 2 0,4 5 0 0,-1-3-1 16,-1-3 2-16,-4 2 0 0,2 1 0 0,0-2 2 0,5 1 0 15,-7 1 3-15,2-3 0 0,0 1 2 0,-2 0-1 16,1 0-1-16,-3 0 2 0,4 2 2 0,-2-1 3 0,0 2 1 16,-4 1 1-16,2 2 0 0,-2 5 0 0,0-2 0 0,0 1 0 15,0-1 0-15,0 2 0 0,0 1 0 0,0 1 0 16,0 0 0-16,0 2 0 0,0 0 0 0,0-1 0 0,0 0 1 16,0 2-1-16,0 0-1 0,0 1 1 0,0-1 0 15,-2-2 0-15,2 2 0 0,0-3 0 0,0 4 0 0,0-2 1 16,0 0-1-16,0 2 0 0,0-1 0 0,0 1 0 15,0-3-1-15,0 3 1 0,0 0 0 0,0 1 0 0,0 0-1 0,0 0 1 16,0 0 2-16,0 0 0 0,0 0 1 0,0-4-1 16,0 3 1-16,0 1 0 0,0-1 4 0,0-2-1 15,0 2-3-15,0-1 2 0,0-1-1 0,0 2 0 0,0 0-1 16,-4-1 0-16,4-1-2 0,0 0 0 0,-4-2 0 16,4 3 1-16,0 0-2 0,0-1 0 0,-6 2 0 0,6 0-2 0,-2-3-1 15,2 4 0-15,0-2-1 0,0 2 1 0,-5 0 0 16,5 0 0-16,0 0-2 0,-4 0 3 0,4 0-1 15,0 0 1-15,0 0 0 0,0 0-1 0,0 0 0 0,-6 0-2 16,6 0 3-16,-2 2-1 0,2 2 2 0,-4-3 3 16,0 3 3-16,-7-1 3 0,5 1 1 0,0 1 4 0,-4 1 4 0,-1 0 3 15,1 0 0-15,-2 4 0 0,1-3-2 0,-1 2-1 16,-9 0 0-16,11 0-1 0,-7 3-3 0,5-1-3 16,-5 1 0-16,1-2-3 0,1 3 2 0,-1-5 0 0,3 2 0 15,-3-2-2-15,1 4 0 0,5-4-1 0,-6 0-2 0,5-1 0 16,-1 1-1-16,1 0-1 0,5-1-2 0,-4 0 0 0,6-3-1 15,2 0-1-15,-2-2 2 0,-3 4-1 0,7-3-1 16,0 1 1-16,0-2 2 0,0-1 1 0,0-1 2 16,7 0 1-16,-7-1 0 0,4-1 1 0,-2 1 0 0,8-2-1 15,-4 0 1-15,5-3-1 0,-1 4-3 0,4-2 0 0,-1-3 0 16,1 3-2-16,-1-2 0 0,3 1 2 0,-3-1-3 0,5 0-3 16,-5-1-1-16,3-1-3 0,-3 1-3 0,-3-2 0 15,4 0-2-15,-1 0-5 0,3 1 3 0,-1 1 0 16,1 1 1-16,-3-2 1 0,3-1 0 0,-5 0 4 0,5 0 0 0,1-1 2 15,-7 1 1-15,5-2 2 0,-7 3-2 0,2 1 2 16,0-1 3-16,-3 1-2 0,3-2 1 0,0 5 0 0,-6-2 1 16,5 0 0-16,-5 0 0 0,0 0 3 0,-2 4-2 15,-2-4 2-15,8-1-2 0,-8 3 0 0,2-1 0 16,-2 2 1-16,5-2 0 0,-5 3-2 0,2-1 0 0,-2-3-1 16,0 2 1-16,0 2 0 0,0 1 1 0,0 0 0 15,4-2-1-15,-4 1 0 0,6 1 0 0,-6-1 1 0,0 2 0 0,0 0 2 16,0 0-1-16,0 0 1 0,0 0 0 0,0 0 1 15,0 0 1-15,4 0-1 0,-4 0-2 0,0 2-1 0,2-1-1 16,-2 1 0-16,4 1 0 0,-4-1 1 0,6 3 0 16,-1 2 3-16,1-2 4 0,8 4 0 0,-8 3 4 0,1-1 0 15,3 2 1-15,2 1 1 0,-5 2-1 0,7 1-2 0,-8 3-2 16,5-2 0-16,-1 2 0 0,-4-2-1 0,4-1-3 16,-3 1 1-16,3 0-2 0,-4-4 0 0,5 2-2 0,-5-3 1 15,0 1-2-15,2-3 1 0,-6-2-1 0,7 0 0 16,-7-1-5-16,-2-2-8 0,6-1-11 0,-6-2-18 0,0 1-32 15,0 0-42-15,0 0-49 0,-6-1-51 0,6-2-61 16,0-1-77-16,0 0-76 0,0-1-69 0,0-6-58 0,0-1-64 16,0 0-79-16,0 0-37 0,0 0 9 0,-2 2 57 15</inkml:trace>
  <inkml:trace contextRef="#ctx0" brushRef="#br0" timeOffset="-27958.58">28745 10173 59 0,'0'-4'90'16,"-2"3"-4"-16,2 0-7 0,0-1-11 0,0 0-4 15,0 0-6-15,0-1-8 0,0 3-5 0,0-2-6 0,-8 2-5 16,8 0-4-16,0-4 3 0,0 4-5 0,0-2-1 0,0 0-2 16,0 2-2-16,-2-3 1 0,2 3 0 0,-4-1-1 15,4 1 0-15,0-2 3 0,0 1-2 0,0-2 0 0,0 1-1 16,-4 2-2-16,4-1 1 0,0 1-2 0,-6 0 1 0,6-1-5 16,0 1-2-16,0 0 0 0,0 0-1 0,0 0-1 15,0 0-1-15,0 0 0 0,-3 1-1 0,3-1-1 0,0 0 0 16,0-1 0-16,0-3-1 0,0 4 1 0,-4 0-2 15,0-1 0-15,4 1-1 0,-6 0 1 0,6-1 0 0,0 1 2 16,0-4-1-16,0 4 2 0,-2 0 1 0,2 0 3 0,0 0 2 16,0-2 3-16,0 2 0 0,0-3 1 0,0 3 1 15,0 0 3-15,0 0-1 0,0-2-1 0,0 0-2 16,0 0 1-16,0 2 0 0,0-1 0 0,-4 1-1 0,4 0 0 16,0 0 1-16,-4-1-4 0,4-3 3 0,0 4 0 0,0-1 0 15,0 1 0-15,0 0-1 0,0 0 0 0,0 0 0 0,0 0 3 16,0 0-2-16,0 0 1 0,0 0-1 0,0-1 1 15,0 1 0-15,-7-2 2 0,7 2 0 0,0 0 1 16,0 0 1-16,0 0 1 0,0 0 5 0,0 0 1 0,0 0 8 16,0 0 0-16,-4 0 5 0,4 0 2 0,0 2 5 0,0-2 3 15,0 0 0-15,0 0 2 0,0 0-1 0,0 0 0 0,0 0 3 16,0 0 1-16,0 0-3 0,0 0 1 0,0 1 0 16,0-1-5-16,0 1 0 0,0-1-6 0,0 0-2 0,0 4-5 15,0-4-2-15,0 0-3 0,0 1-4 0,0 0-2 0,0-1-3 16,0 0-2-16,0 0-1 0,0 0-1 0,0 0-2 15,0 2 0-15,0 0 0 0,0 0 0 0,0 1 3 16,0-3 4-16,-2 2 5 0,2 2 5 0,-4-3 4 0,4 4 8 16,-6-3 3-16,6 3 6 0,-4-2 2 0,4 1 1 0,-2 0-3 15,2 0-3-15,-7-2 0 0,7 3-6 0,0-1-3 16,0 2-1-16,-4-2-2 0,4 1-3 0,0 0-1 0,-4-1-2 16,4 4-3-16,-6-1 1 0,6 0-1 0,0 2-3 15,0 1-4-15,0 0-2 0,0-1-1 0,0 0 1 16,0 2-2-16,0-1-1 0,0 1 2 0,0 1 2 0,0 1 2 15,0-1 2-15,0 4 0 0,0-1 3 0,0-3-1 0,-2 1 1 16,2-2 0-16,0 0-5 0,0 1-2 0,0-2-1 0,0 3-3 16,0 0-2-16,0 0-1 0,0-2-1 0,0 2-2 15,0-1 0-15,0 3-1 0,0-4 2 0,2 2-2 0,-2 2-1 16,6-5-1-16,-6 2-3 0,4-3-2 0,-4 0 1 0,4 1-3 16,-4-1-2-16,7-2 0 0,-7-1 1 0,2 1-1 0,-2 1 0 15,4-2 1-15,-4 0-3 0,6 0 2 0,-6 0-2 16,4-2 0-16,-4 3 0 0,2-1 1 0,2-3-2 15,3 0 0-15,-3 3 1 0,2 0 1 0,0-1 0 0,2-2 1 16,-5 1 2-16,3-1-3 0,-2 1 2 0,0 0-1 0,-2-3-1 16,8 2-1-16,-3-1 2 0,1-1 1 0,-6-1-2 0,8 0 3 15,-4 0 1-15,5-1 0 0,-5-1 2 0,4-2 1 16,-3 0-2-16,7-1-2 0,-2-1 0 0,3-1-1 16,-3 0-1-16,-1 0 0 0,-1 0 0 0,2 1-3 0,-3 0 0 15,-1-1 1-15,0-1 1 0,0 2-2 0,3-1 0 0,-7-1-1 16,-2 1 0-16,2 2 1 0,2-1 0 0,-2-1 2 15,1-2-2-15,-5 3-1 0,2-1 1 0,4 0 0 0,-6-1 1 16,4 1-2-16,-4 2-6 0,0-1 1 0,0 0 4 0,0-1 0 16,0-1 1-16,-4 0-1 0,4 1-1 0,0 0 1 15,0-2 7-15,0 2-5 0,0 2 1 0,0-1-1 0,0 1-2 16,0-1-1-16,0-1 0 0,0 4 1 0,0-3-5 0,0 4 3 16,0-3 0-16,0 2 2 0,0-2 2 0,0 3 0 15,0-3 2-15,0 1-1 0,0 0 4 0,0 1-4 16,-6-2 0-16,6 3-1 0,-2-3-2 0,2 2-1 0,-5 1 2 15,5 0 1-15,-4 0 1 0,4 0-1 0,0 2-2 0,-6-4 0 16,6 2 1-16,0 1-1 0,0-1 0 0,0 2-4 16,0-2 3-16,0 2-1 0,-4 0 1 0,4 0 1 0,0 0 0 15,0 0 1-15,0 0-1 0,0 0 1 0,0 0-1 0,0 0-1 16,0 0 1-16,0 0-1 0,0 0-1 16,0 0 0-16,0 0 3 0,0 0-1 0,0 0 6 0,0 0-2 15,0 0 0-15,0 0 0 0,0 0-1 0,0 0 0 0,0 0-1 0,0 0 1 16,0 0-4-16,0 0 0 0,0 0 1 0,0 0 1 15,0 0 2-15,0 0 0 0,0 0-2 0,0 0-1 16,0 0-1-16,0 0 2 0,0 2 0 0,0-2 0 0,0 0-1 0,0 0 3 16,0 0-1-16,0 0 0 0,0 0 0 0,0 0-1 15,0 0-1-15,0 0-2 0,0 0 2 0,0 0-1 0,0 0 2 16,0 0 0-16,0 0 0 0,0 0 3 0,0 0 1 16,0 0 3-16,0 0 0 0,0 0 4 0,0 0 2 0,0 0-1 15,0 0 2-15,0 0 0 0,0 0-1 0,0 0 1 16,0 0-2-16,0 0-3 0,0 0-2 0,0 0-1 0,0 0-1 15,0 0-2-15,0 0-2 0,0 0 0 0,0 0 2 0,4 0 0 16,-4 0 0-16,0 0 1 0,0 0 2 0,0 0 1 16,0 0 1-16,0 0 1 0,0 0 2 0,0 0-2 0,0 2 2 15,0-2 0-15,0 0 0 0,0 0 0 0,0 0-2 16,0 0-1-16,0 0-1 0,0 0 1 0,6 0-2 0,-6 0 0 16,4 0-3-16,-4 1 1 0,0 1-2 0,0 2 1 0,0-4-1 15,0 2-2-15,0 0 0 0,0 2 1 0,0-1-1 16,0 2 2-16,0-3 3 0,0 4 2 0,0 0 2 0,0 1 3 15,5 1 2-15,-5-1 0 0,0-1 0 0,0 1 0 16,0 0-1-16,0 1-4 0,0 1 0 0,0 1-1 0,0-1-1 16,0 0 0-16,0 0 0 0,0 2 1 0,0-3 1 0,0 2 1 15,0-3-3-15,2 2 0 0,-2 1 0 0,0-1 0 16,0 0 1-16,0 1-3 0,6-1 0 0,-6 0 0 0,4 1-1 16,-4 0 2-16,4-2 4 0,-2 5-3 0,4-2-3 0,-2-1-1 15,1 2-1-15,-3 0-1 0,6-1 4 0,-6 1-3 16,4-2-4-16,-2 1 1 0,1-1 1 0,-3 1 2 0,4 2-1 15,2-3 2-15,-6 0-3 0,8 1 2 0,-5-2 1 16,5-1 1-16,-8-1 1 0,4 0 0 0,-2 1 1 0,7-2-1 16,-9-2 2-16,2 1-1 0,2-2-1 0,2 2 2 15,-6-3-1-15,3 1 0 0,-5-1 1 0,2-1 0 0,-2-1-4 16,8 0 4-16,-6 0 4 0,2 0-1 0,-2 0 2 0,2-1 2 16,7-1 0-16,-9-2 2 0,8 1 2 0,-2-3-2 15,1 0-3-15,1-1 0 0,-4-3-4 0,9 0-1 16,-9-4-1-16,8-2-2 0,-6 2-1 0,3-3-2 0,-1-2-1 15,5 2 1-15,-7-5 0 0,2-1 0 0,1-1-2 0,1 0 1 16,-4-2 0-16,3 4 1 0,-9 0-1 0,4-1-2 0,-2 3 1 16,2 3-1-16,-2-2 1 0,-2 1 0 0,7 3 0 15,-9-1 0-15,2 0 0 0,-2 0 0 0,8 1-2 0,-8 1 1 16,0 2-1-16,0-1 0 0,0 1-1 0,0 1 0 0,0 0 0 16,-8 0 1-16,8-2-3 0,-2 3 2 0,2-2-2 15,-9 3 0-15,9 0 1 0,-2 0 0 0,-2 0 1 16,-2-2 0-16,2 0 2 0,4 3 0 0,-2-2 0 0,2 3-1 15,-4 1 1-15,4 2 1 0,-2 0 0 0,2 0-3 0,-9 0 1 16,9-1 0-16,-2 0 0 0,2 4 1 0,-4-2-1 0,4-2 1 16,0 2 0-16,0-1 2 0,0 1 0 0,0 1 0 15,0-2 0-15,0 0 1 0,0 0 1 0,-4 1-1 0,4-2-2 16,0 4 0-16,0 0 0 0,0-3-2 0,0 2 1 16,-6-2 0-16,6 2-1 0,0 2 2 0,0-3 0 15,0 1-1-15,0 0 1 0,0 0 0 0,0 1-1 0,0 1 1 16,0 0-1-16,0 0-1 0,0 0 1 0,0 0 0 0,0 0 1 15,0 0-1-15,0 0-1 0,0 0 0 0,0 0 2 0,0 0 0 16,0 0-1-16,0 0-1 0,0 0 0 0,0 1 0 16,0 1 1-16,0 0-2 0,6 0-3 0,-6 1 0 0,4-3 0 15,-4 2 1-15,0 3 0 0,4 1-1 0,-4 1 0 0,2 3 2 16,-2 1 0-16,9 2 2 0,-7 0 1 0,2 4 0 16,-2 3 2-16,2-1 1 0,6 4-1 0,-8-1 2 15,9 2 1-15,-3 4 3 0,-2 1 0 0,-4-1 2 0,9 2 2 16,-7 0 1-16,2-1 1 0,0 2 0 0,0 0-1 0,-2-1 2 15,3 1-4-15,-3-1-1 0,-4 2-1 0,4 0-2 0,-4 2 0 16,2-6-1-16,-2 6 2 0,0-4-2 0,0-1-1 16,0 0-1-16,0 2 0 0,0-3 1 0,0 1-1 0,0-2 1 15,0 1-2-15,0-4 0 0,0 1 1 0,0 1-1 16,0-4 3-16,0-2-4 0,0 2 0 0,0-3 1 16,0-4 0-16,0 3-1 0,0-3-3 0,0-1 0 0,0-4 2 15,-2 0 7-15,2-1-2 0,0-2-1 0,0-1-1 0,0-1 1 16,0-1 4-16,-4-2 0 0,4-1 2 0,0 2-4 0,0-3 6 15,0 0 3-15,0 0 1 0,0-3 3 0,0 2 0 16,-4-4 1-16,-3 1-3 0,3-1-3 0,-2-2-4 0,0-4-3 16,2 0 0-16,-2 1-3 0,4-4-1 0,-7-1-3 0,7-3-1 15,-2 0-3-15,4-1-3 0,-2-3-4 0,2-2-2 16,0-3-4-16,2 1-1 0,-2-1 1 0,4 0-3 0,-2-1 2 16,7 4 2-16,-7-2 7 0,2 4-1 0,-2-1 0 15,2 2-1-15,6 3-1 0,-8 0-1 0,9 3 3 0,-3 0-1 16,0 4-4-16,3-4 1 0,-5 3 1 0,4 3 3 0,0 0-1 15,1 0 0-15,1 2 2 0,-4-1 1 0,5 2 1 16,-7-1 1-16,11 4 1 0,-9-2 1 0,4 2 3 16,-6-2 1-16,5 1 0 0,-7 3 1 0,6-1 0 0,-8 1-1 0,2-1 1 15,-4 0 0-15,2 0 0 0,-2 2-1 0,0 0 0 16,0 0-1-16,0 0 0 0,0 0 0 0,0 0 0 0,0 2-1 16,0 0-1-16,-2 0-5 0,2-2 1 0,-4-2 0 15,4 2 0-15,-2 0 1 0,2 0 0 0,0 0 0 16,-8 0 1-16,8 0 5 0,0 0-1 0,0 0-3 0,0 0 1 15,0 0-1-15,0 2 2 0,0-1-2 0,-2-1 0 0,2 2-2 16,0-1 1-16,0 2 1 0,-4-2 1 0,4 1-1 0,-4 2 0 16,-3-1 1-16,5 4 1 0,-2-1 1 0,0-1 1 15,-2 0-1-15,4 3 1 0,-2-1 1 0,0-1-1 0,-3 1 1 16,5-3 0-16,2 0-2 0,-8-1 0 0,8 2 1 0,0-4 0 16,0 3 0-16,0-4 0 0,0 2-1 0,0 3 1 15,8-1 2-15,-8-4 0 0,2 4-1 0,-2-2 2 0,7-1 1 16,-3 0 0-16,0 1 1 0,-2 1-2 0,4-3 1 15,2 0-1-15,-6 0 4 0,9 0-2 0,-5-3-1 0,4 1-1 16,1 0 0-16,1-4 0 0,7-1-2 0,-11-1-1 0,8-1-5 16,1 2-6-16,2-6-10 0,-1 3-12 0,-1-3-14 15,-1 1-10-15,1-2-12 0,-7 1-14 0,7 0-12 0,-1 0-8 16,-5-2 3-16,3 3 3 0,-2 1 6 0,3-1 5 0,-7 1 5 16,2 0 9-16,5 1 12 0,-5 1 9 15,-3 0 8-15,-1 1 7 0,0 1 6 0,0-1 6 0,-2 2 9 16,7 1 4-16,-9 0 3 0,2-1 5 0,2-1 3 0,-2 5-2 15,-4-3 2-15,4 2 0 0,-4 1 0 0,0-1 2 0,2 2-1 16,-2-1-1-16,0-1 1 0,0 2 1 0,0-2 1 16,0 0 4-16,0 1 2 0,-2-1 5 0,2 0 3 0,-4 3 5 15,4-3 2-15,0 2 0 0,0-2 0 0,-4 3-5 0,4 3-3 16,0-2-4-16,-6 2-4 0,6-3-6 0,0 0-5 16,-4 3-4-16,4 1 0 0,-2 0 3 0,2 0-3 15,-5 2-2-15,-1 2 3 0,2 2 2 0,-2 2 6 0,0-1 7 16,0 6 6-16,1-1 5 0,-5 3 5 0,8 1 1 0,-2 2 1 15,-2-2-2-15,1 1 0 0,-1 0-2 0,2-2-5 0,2 3-5 16,-2-5-4-16,2-1 0 0,2 1 2 0,-8-2-3 16,8-3-2-16,0-2-2 0,0 1 0 0,0-4 1 0,8-1 0 15,-8-1 2-15,2-1-1 0,-2-2 1 0,4-1 4 16,-4-1-2-16,2 0 0 0,8-1 2 0,1-1 1 0,-5-3-1 16,9-2 0-16,1-1-2 0,1-5-2 0,-1 1 0 0,1-5 0 15,-1-2-2-15,7 2-1 0,-7-7-4 0,5 0 0 16,-4-4-3-16,-1 0-3 0,-1 0-3 0,1-3-12 0,-3-1-5 15,-3-2-7-15,0 0-1 0,1 5-5 0,-1-2 1 16,-4 2 2-16,-4 4 1 0,2-1 7 0,-4 3 3 0,0-1 5 16,0 5 5-16,0-1 1 0,0 4 6 0,0 0-2 0,0-1 3 15,-4 5 3-15,4-3 3 0,-2 7-1 0,-2-3 1 16,2 2-1-16,-6-2-2 0,6 4 2 0,-3 3 0 0,-1-2-2 16,2 0 1-16,4 3 2 0,-6-1 0 0,6 2 2 0,-4 1-1 15,4 0-1-15,0-3 3 0,0 4-2 0,0 0 0 16,0 0-2-16,0 0-1 0,4 4 0 0,-4-4-1 0,6 1 3 15,-2 0-5-15,2 1 3 0,-1 2 3 0,-5-1 2 16,2 4 5-16,6 0 3 0,-6 2 4 0,2 2 4 0,-2 0 3 16,2-2 5-16,3-2 0 0,-1 5-1 0,-2-1 2 15,2 2-5-15,-2 0 1 0,-2 0-1 0,2 1-2 0,3-1 0 16,-3 2 0-16,0 1 0 0,-2-5-4 0,-2 2 0 0,6 4-3 16,-6-5-1-16,4 4-3 0,-4-1 0 0,0 1-2 15,0-2 0-15,0-2 0 0,0 2-3 0,0 0 1 0,-4-3 2 16,4 2-3-16,0-2-1 0,0 0 0 0,0 0-3 0,0-2 1 15,0 1 1-15,0 0 0 0,0-3 0 0,0 1 1 16,0-1-1-16,4-1 0 0,-4-1 1 0,7 1-1 0,-7 0 0 16,4-3 0-16,-4 1-1 0,2-1-1 0,2 0 0 15,2-2-2-15,-2-1 1 0,2 0-2 0,5-1-3 0,-5-2-1 16,8 1-1-16,-1-1-1 0,1-2-4 0,3-3-6 0,-5-1-9 16,5 0-7-16,-1-3-8 0,1-2-10 0,-1 1-8 15,1-1-6-15,-1-1-3 0,1 0-2 0,-3 1 4 0,3-2 2 16,-5 0 6-16,7 2 10 0,-7-2 9 0,1 1 3 15,-3 2 8-15,5 2 8 0,-5-1 7 0,-2 4 3 0,0 0 4 16,-5-1 1-16,7 2 3 0,-6 0 4 0,-2 1-2 0,6 2 2 16,-8-3 0-16,2 3 0 0,-2 1 0 0,0 1 1 15,0-1-1-15,0 2-2 0,0-1 2 0,0 1 3 16,0-1 1-16,0-1 6 0,0 2 5 0,0 1 2 0,0 0 7 16,-2 1 2-16,2 2 1 0,-8-1-1 0,8-1-3 0,-2-1-1 15,-2 2-2-15,0 2 0 0,-2-1-4 0,3 3 4 0,-5 2 2 16,2 1 4-16,0 3 3 0,0-1 2 0,-3 2 1 0,3 2 2 15,0 0 1-15,2 0-2 0,-2 2-3 0,4-1 2 16,-3 1-3-16,1-2-3 0,4 1-2 0,-6-2-4 16,6 1-4-16,0 1-1 0,0-3-3 0,0 1-4 0,0-3-1 15,6-1 0-15,-6 1-1 0,4-4-3 0,-4-2 2 0,5 0 0 16,-5 0 2-16,2-1-2 0,4-3 1 0,-2 1 0 0,0-2 1 16,4-2 0-16,1 1-1 0,1-3-2 0,2-2-1 15,1-1-4-15,-3-2-6 0,0-3-4 0,5-1-3 16,-9-1-6-16,0-3-2 0,0 3-4 0,5-1-5 0,-7 0 2 15,-2 1 1-15,6-1 4 0,-6 2 1 0,2 2 4 16,-4-1 1-16,3 3 6 0,-3 0 3 0,4 1 2 0,-4 2 3 16,0 2 1-16,0-2 1 0,0 0 4 0,0 6 4 0,0-2 2 15,0-1 6-15,0 2 2 0,0 1-1 0,0 0-1 16,0 0-1-16,0 1-3 0,0 2-2 0,0-1-4 0,0 4-3 16,0-3-2-16,0 3 0 0,0 1 1 0,0 2 4 0,6 3 3 15,-6-1 1-15,4 0 2 0,-2 1 1 0,2 0 2 0,2-2 2 16,1 0-1-16,3 3 3 0,-2 0-1 0,0-3 0 15,3 1 0-15,-5-3 1 0,8 3-1 0,-7-4-2 16,3 1-1-16,-4-2-3 0,9-1 1 0,-7-1-2 0,2-3 1 16,1-1 0-16,-1-1-3 0,2-3 2 0,-1-1 0 0,3-3 0 15,-1-3-1-15,-7 1-2 0,10-3-1 0,-7-3-2 0,1 0-1 16,-4-4-2-16,-4 2 0 0,2-3 0 0,3-1-2 16,-3-3-2-16,-4 1 0 0,0 0-1 0,-4 0 1 15,-3 1-1-15,3 1-1 0,2-1 0 0,-2 2 2 0,-6 3 1 16,8-2 1-16,-7 5-1 0,3-1 0 0,-4 0 3 0,8 2 0 15,-4-1 0-15,-3 4 0 0,3-4 1 0,4 4 0 0,-6 0 1 16,6 0 1-16,-2-1-2 0,-1 2 1 0,-1-2 0 16,4 3 0-16,-2 1-2 0,0 1 2 0,-2 1 0 0,6 1 2 15,-2 1 2-15,2 0 1 0,0 2 1 0,0 0 2 16,0 1 0-16,0-1-3 0,0 2 1 0,0 0-13 0,0 0 2 16,0 0-1-16,0 2-1 0,-5-1-1 0,5 1-1 0,0 2 1 15,0 2 1-15,0 2 10 0,0-2-4 0,0 6-4 16,0 1 2-16,5 2 3 0,-3 3 0 0,4-2 1 15,-2 4 1-15,2-1 2 0,5 4 1 0,-5 0 4 0,8 2-1 0,-1-2 0 16,-3 3 0-16,11-3 1 0,-9 2 0 0,5 0-1 16,-1-4-2-16,1 1 2 0,-1-4-2 0,-1 0 0 0,-3-4-1 15,-2-1-2-15,5-1 1 0,-3-3-1 0,-6-2 1 16,11 2-1-16,-9-3 1 0,1-2 0 0,-1 1 0 0,0-3 0 16,0 0 0-16,5 1 0 0,-7-3 0 0,8 0 0 0,-1-3 0 15,3 0 1-15,1 0-2 0,-1-3 0 0,1-1 0 16,4-4-1-16,-1 1-1 0,1 0 0 0,-2-2 0 15,3 0-2-15,-1-2 1 0,2 1-2 0,-3-1 1 0,1 2-1 16,-2-2 0-16,1 1 2 0,-3 1 0 0,-1-2-1 0,-5 1-1 16,9 1 1-16,-7-2 2 0,-3 0-1 0,0-1 1 0,-3 2-1 15,3 0-1-15,-4 2 0 0,0-2 2 0,-1 2 1 16,-5 0-3-16,0-1 2 0,0 2 0 0,0 2 0 0,-5-1 2 16,-1 1 1-16,0 1 1 0,2-3 1 0,-4 6 4 15,-1-2 1-15,-1 0 1 0,4-1 0 0,-5 5 0 0,5-2 2 16,-4 2-2-16,4 0 0 0,0 2-3 0,1 0-2 0,-5 2-2 15,4 3-3-15,-4-3 0 0,7 4 1 0,-3 4-1 16,-2-2 3-16,2 6 5 0,2 0 3 0,-3 0 5 0,5 3 2 16,-6 3 5-16,8-2 0 0,0-1 1 0,8 5-2 15,-6-1-2-15,5 1-2 0,1-3-2 0,2 2-2 0,-4 0-4 16,1 0-3-16,5-1 4 0,3 0-2 0,-3-2-1 0,2-1-3 16,-1-1-2-16,-3-1 0 0,5-1-1 0,1-4 1 15,-3-3-1-15,3 0-3 0,1-1 0 0,-1 0-2 0,1 1-3 16,-1-4-6-16,1 2-11 0,-1-5-24 0,3-2-40 15,-11-2-44-15,9-2-47 0,-3 1-49 0,7-4-59 0,-13 2-62 16,2-1-60-16,-5 1-43 0,-3-2-30 0,2-1-22 16,2-3-38-16,-12 3-72 0,2 0-28 0,2 0 9 0,-3 3 40 15</inkml:trace>
  <inkml:trace contextRef="#ctx0" brushRef="#br0" timeOffset="-27444.77">30879 10307 161 0,'-2'0'263'0,"2"0"-43"16,0-1-38-16,0-1-35 0,0 2-23 0,0 0-17 0,0 0-9 15,0 0-7-15,0 0-5 0,2 0-3 0,-2-1-3 0,6 1-3 16,-2-4 3-16,0 4-6 0,-2-3-5 0,4 2-1 16,3-2 1-16,1 1 3 0,-2 1 8 0,3-1 9 0,-1-1 1 15,2 0 13-15,-3 0 9 0,1-1 3 0,-4 1-3 16,0-2-7-16,5 4-12 0,-5-2-15 0,0 1-15 0,0 1-16 15,5-2-12-15,-3 3-11 0,0-4-9 0,2 3-6 16,-3-1-5-16,3 1-4 0,0-2-1 0,1 2-8 0,1-1-23 16,-2-1-30-16,7 2-36 0,-7-1-40 0,5-2-45 15,-3 0-48-15,3 2-51 0,-7-5-69 0,6-1-103 0,5 1-53 16,-9 0-18-16</inkml:trace>
  <inkml:trace contextRef="#ctx0" brushRef="#br0" timeOffset="-25801.41">32723 9549 28 0,'-7'-2'245'0,"3"1"-38"16,0-1-37-16,-2-1-33 0,6 2-26 0,-2-2-19 0,2 2-15 15,-4-2-8-15,4 1-7 0,-4 1-3 0,4 0-4 0,0 1-2 16,-7 0-2-16,7 0 0 0,0 0 0 0,0 0-1 16,0 0 2-16,0-3 1 0,0 3 1 0,0 0 3 15,0 0 0-15,0 0 6 0,0 0 0 0,0 0-1 0,0 0-1 16,0 0 1-16,0 3 3 0,0-3 0 0,0 0 3 0,0 0-2 15,0 0 5-15,0 0 4 0,0 0 6 0,0 0 1 16,7 0 2-16,-7 1-1 0,0 0 1 0,4 1-2 0,-4 1-4 16,0-2-1-16,0 0-1 0,4 1-2 0,-4 2 1 15,2-1 2-15,-2 3 1 0,6 0 5 0,-6 0 5 0,4-1 2 16,0 1 1-16,3 2 0 0,-3-1-1 0,-2 0 2 0,8 3 0 16,-6-1 0-16,4 3 2 0,-3 0 3 0,1-2 3 15,4 2 4-15,-4 6 5 0,5-4-1 0,-5 3-5 0,2-1 0 16,0 1-4-16,1-1-7 0,-7 5-1 0,8-4-7 0,-6 3-10 15,-2-2-6-15,-2 4-3 0,9-3-6 0,-9 2-4 0,0 2-8 16,0-1-7-16,0 3-4 0,0-2-5 0,0-1-6 16,-9 0 0-16,9 1-9 0,-2-1-4 0,2 2-4 15,-4-5-1-15,0 2-1 0,-2-1-1 0,6-3-1 0,0 0 1 16,-2 0 0-16,2-3-1 0,-4 1 1 0,4 0-2 0,0 0 1 16,-5-1-1-16,5 0-1 0,-6-3 0 0,6 2 0 0,0-2 0 15,0-3 0-15,0 2 0 0,0-2 0 16,0-1 0-16,0-3 0 0,0 2 0 0,0-2 2 0,0-2-1 15,0-1 1-15,0 1-1 0,0-2 2 0,0 2 0 0,0-2 1 16,0 0 1-16,0 0-1 0,0 0 0 0,0-2 1 0,0 0-2 16,0 1 0-16,0-4 1 0,0 2-2 0,0-3 0 15,-2-1-2-15,2 2 0 0,-8-2 0 0,6-1-2 0,-4 2-2 16,-3-5 0-16,3 2-1 0,-4 0-2 0,4 1-1 16,-5-5-2-16,1 3-2 0,2-2 2 0,-7 0 0 0,3 1 0 15,-3 2-3-15,5-1 4 0,0 0 0 0,-3 0 2 0,7 1 0 16,0-1 2-16,-9 0 1 0,9 2 0 0,-4 0 3 0,4-1-1 15,-5 2 6-15,5 0-2 0,0-1-1 0,-2 2-2 16,1 1 0-16,3 1 0 0,-2 1-2 0,4-2 0 0,2 3-4 16,-4-1 0-16,4-1 2 0,0 3 1 0,0 0 1 15,0 1-2-15,0 0 0 0,0 0-1 0,0 0 1 0,0 0 1 16,0 0 0-16,0 0-1 0,0 0 1 0,0 0-1 0,0 0 3 16,4 0 0-16,-4 0 0 0,0 0 0 0,0 0-9 15,0 0 6-15,0 0 2 0,0 0 1 0,0 0-2 0,0 0 1 16,0 0-2-16,0 0 2 0,0 0 9 0,0 0-6 15,0 0-2-15,0 0-2 0,0 0 2 0,0 1 0 16,0 0-3-16,2 3 1 0,-2-3-2 0,0 2 2 0,6 2 0 16,-6-1 0-16,4 3-1 0,1 0 3 0,-3 0 0 0,6 1 0 15,-6 0 1-15,2 3-2 0,-2 0 2 0,2-2 0 16,7 3-1-16,-9-1 0 0,8 0 5 0,-6 0-4 0,2 3 1 16,1 0 1-16,3-2-2 0,-6 1-1 0,2 1 0 0,0-2 0 15,1 1-3-15,-3 1 0 0,6-2 2 0,-4 2 2 0,5-1 0 16,-5 1 1-16,4-4 0 0,1 2-1 0,-5-1 0 15,0-2 1-15,2 2-1 0,-6-3-1 0,9-1 1 0,-7-1 0 16,4 1 0-16,-4-4 0 0,0 2 2 0,-2 0-1 16,7-3-1-16,-7 1 1 0,-2-1 1 0,4-1-1 15,-4 2-1-15,2-1 2 0,-2-2 0 0,8 0 0 0,-8 2 1 0,0-2 0 16,0 0 0-16,0 0 3 0,0 0-1 0,0 0-3 16,2 0 1-16,-2 0-2 0,0 0 0 0,6 0 0 0,-6 0 0 15,0 0-3-15,0 0 2 0,0 0 1 16,0 0 1-16,0 0-2 0,0 0 1 0,0 0-2 0,0 0-1 0,0 0 1 15,0 0 1-15,5 0-1 0,-5 0-1 0,4 0 0 0,-4 0 0 16,2 0 0-16,-2 0 0 0,6 0 0 0,-6 0 0 16,4 0 5-16,0 0-1 0,-2 0 2 0,7 0 0 15,-7-2 3-15,2 0 1 0,2-1 2 0,4 0 1 0,-4-2-3 16,5-1 0-16,1-1 1 0,3 0 0 0,-3-2-2 0,-2-1-2 16,5-3-1-16,1 1-2 0,7-2-1 0,0-4 2 15,0-1-3-15,4-2 0 0,-1-1 0 0,1-2 0 16,0-3 0-16,4 3 0 0,-12 2 0 0,1-1-1 0,1 2 0 15,2 4 0-15,-7-3-1 0,5 4-1 0,-4-1 1 0,-5 2-1 0,5 1-2 16,-7 4 0-16,-4 0-3 0,4 1-6 0,-5 6-7 16,-5-2-15-16,0 1-22 0,0 3-34 0,0 0-45 0,-5 1-50 15,3 0-55-15,2 1-64 0,-8 0-65 0,6 3-57 16,-2 1-43-16,-6-2-37 0,7 6-32 0,-5-3-69 0,2-1-48 16,4 1 1-16,-8 1 30 0</inkml:trace>
  <inkml:trace contextRef="#ctx0" brushRef="#br0" timeOffset="-9509">23276 13405 127 0,'0'-3'135'0,"0"2"-9"0,0-2-10 0,0 2-10 0,0-2-10 15,0 1-14-15,-4 2-10 0,4 0-11 0,0 0-9 16,0 0-7-16,0-1-6 0,0 0-5 0,0-1-6 0,0-1-3 16,0 1-1-16,0 1-3 0,0 0 0 0,0-2-1 0,0 1 2 15,-2 1 1-15,2 0 5 0,0-1 5 0,0 2 0 16,0-3 3-16,-5 3 1 0,5-3 3 0,0 3-1 0,0-4 2 16,0 3 0-16,0-1-1 0,0 1 2 0,0-2 1 15,0 2 2-15,0-1 1 0,-4 1 2 0,4-2 2 0,0 1 1 16,-6 0 2-16,6 1-1 0,-2-2 1 0,2 1-1 0,-4 1 1 15,4-3-2-15,-4 1-2 0,4-1 0 0,-6-1-1 16,6 3-3-16,-3-3-1 0,-1 2 1 0,0-1 4 0,-2 1 7 16,4-2 4-16,-2 3 2 0,0-3 4 0,-3-1 1 15,3 2 4-15,2 0 1 0,-2 1-5 0,-2 3-4 0,2 0-8 16,-2 0-1-16,4 0-2 0,-3 0-1 0,1 0-1 0,-6 0-1 16,4 0 1-16,-5 2-2 0,5-1 1 0,-6 0-4 15,1 4-4-15,-3-2-3 0,2 2-3 0,-5 0-5 16,7 3-6-16,-7 0-2 0,1-1 0 0,-5 3-1 0,4 0 3 15,1 4 1-15,-1-2-1 0,7 4 3 0,-9 0-1 16,5 5-1-16,-3-3 1 0,7 0-2 0,-2 1 3 0,-3 2 1 16,9 1 4-16,-4 2 4 0,-1 2 4 0,5-1 4 0,0 2-1 15,2-1 6-15,2 1-3 0,-2-1 0 0,4 3-1 16,0-2-2-16,0 2-4 0,0-1 0 0,4 1-3 0,-2-2-1 16,2 2-1-16,2-4-2 0,-2 2-1 0,-2-2-3 0,9-3 0 15,-1 1-2-15,-4-3-2 0,5-2-2 0,-5-1-2 0,4-3-1 16,0 2-3-16,5-3 0 0,-3-2 2 0,1-3 2 15,5 2 1-15,-1-3 1 0,-1-1 2 0,1-2 3 0,2 0 4 16,-3-2 2-16,3-2 0 0,-1-2 0 0,-1-2 1 16,3-2 1-16,-3-1-2 0,6-3-2 0,-7 0-5 15,5 0-5-15,-5-1-3 0,1-2-2 0,0-1-3 0,-1 0-1 0,1-1-1 16,3-1 0-16,-3-2 2 0,-3-2 2 0,-5-1 0 16,5 0-1-16,-2-2 0 0,-5-2-1 0,3 0 0 0,0 1-3 15,-3-3-3-15,3-1-2 0,-4-3-2 0,-2 2-3 16,7 0 0-16,-9-4 0 0,2 2-2 0,2-1 5 0,-2 2-3 15,-4 0 0-15,4 1-1 0,-4 3 0 0,0-2 0 0,-4 7 0 16,4-4-1-16,0 4-3 0,0-3 3 0,-4 5 0 16,-2-3 0-16,2 4 1 0,2-1 1 0,-3 2 0 15,5 0 0-15,-6 0-3 0,2 0 0 0,2 0 0 0,-2 1-1 16,-2-1 2-16,2 2-1 0,1-3-9 0,-1 4 3 0,-2 0 4 16,2-4 2-16,2 5 1 0,-6-2 0 0,6 0 1 0,2 0-1 15,-5 4 11-15,5 1-3 0,0-1-2 0,0 0-4 16,0 2 1-16,0 2 0 0,-6-1-2 0,6 0 0 0,0 4 1 15,-4-2-1-15,4 0 0 0,0 0 0 0,0-1 0 16,0 4 0-16,0-4 2 0,-2 3-1 0,2 1 2 0,-4-2-1 16,4 3 1-16,0-2 4 0,0 2 1 0,0 0 4 0,0 0 2 15,0 0 3-15,0-1 2 0,0 3 2 0,0 0 4 16,0 0 0-16,0 0 3 0,0-1 1 0,0 1 1 0,0 0 4 16,0 0 0-16,-6 0 2 0,6 0-1 0,0 0-1 0,0 0 0 15,0 0-2-15,0 1-4 0,0 2-5 16,0-1-3-16,0-2-6 0,0-2-1 0,0 2-3 0,0 0-2 0,0 0-3 15,0 0-1-15,-4 0-1 0,4 0-2 0,0 0 0 16,-2 0-1-16,2 0-1 0,0 0-2 0,0 2-2 16,0-2 1-16,-5 2-1 0,5 2 1 0,-2 0-1 0,2-2 3 15,-8 3-2-15,8 0 1 0,-2 4 2 0,-2-1 1 0,0 5-1 16,-2-3 1-16,6 1 1 0,-3 2 3 0,-1 2 4 0,4 1 1 16,-4-1 2-16,4 2 3 0,-6 3 2 0,6 0 1 15,-6 1 0-15,6 1-1 0,0 1 0 0,0-2-2 0,0 3-1 16,0 2 0-16,0 3 0 0,6-1 0 0,-6 2-1 0,6 1 0 15,-2 1 0-15,0 1 0 0,-1 2 0 0,3-4-3 16,-2 3-1-16,2-3 1 0,2 3-1 0,-1-5-1 0,-5 0-1 16,8 2-1-16,-4-3 0 0,4 3 0 0,-3-6 0 15,3 4 0-15,0-4-1 0,-3 1 3 0,3-3-1 0,-4-4-2 16,4 1 1-16,-3-4-2 0,7 0-2 0,-2-3-6 0,3-3-8 16,-3 2-9-16,-1-2-15 0,3-3-20 0,3 0-33 15,-5-4-49-15,-2-2-62 0,11-2-80 0,-4-7-103 0,-1-1-96 16,3-4-86-16,1-4-98 0,1 2-102 0,-4-1-51 15,-5 2 5-15,-2-1 58 0</inkml:trace>
  <inkml:trace contextRef="#ctx0" brushRef="#br0" timeOffset="-7642.47">23712 13378 81 0,'0'-2'178'16,"-2"1"-17"-16,2 1-12 0,0-1-12 0,-4-1-14 0,4-4-12 16,-4 2-12-16,4 1-7 0,0 2-5 0,0-2-3 0,0 2-5 15,0-1-2-15,0 1-4 0,0-2-3 0,0 1-2 16,0 0 0-16,0 1 1 0,0-2 1 0,4 1 1 0,-4 1 5 15,4 0 7-15,-4 1 5 0,0 0 7 0,0 0 9 16,0 0 4-16,0 0 10 0,0 0 4 0,0 0 1 0,0 0 1 16,0 0-4-16,0 0-17 0,-4 1 0 0,4 0-10 15,0-1-16-15,-4 2-12 0,4-2-13 0,0 3-11 0,0-2-12 16,0-1 3-16,0 2-18 0,0 0-5 0,0 1-1 16,0-2-4-16,0 1 1 0,0 2-6 0,0-1 7 0,0-2 5 15,0 3 8-15,4-4 3 0,-4 6 0 0,0-3 6 0,0-2 3 16,0 1 4-16,0 1-5 0,0-2-5 0,0-1-3 0,0 0-3 15,0 0-1-15,4 0-4 0,-4 0-1 0,0 0 0 16,0 0 0-16,0 0 4 0,0-1-2 0,0 1 3 0,0-3 1 16,-4 1 1-16,4 1 1 15,0 1-1-15,0 0 0 0,0 0-5 0,0 0-2 0,0-1-4 0,0-1-2 16,0 2-1-16,0 0-1 0,0 0-3 0,0 0-2 0,0 0 0 0,0 0 2 16,0 0-2-16,0 0 0 0,0 0 0 0,0 0 0 15,0 0 6-15,0 0 4 0,0 0 2 0,0 0 1 0,0 0 4 16,0 0 3-16,0 0 0 0,-4 0 13 0,4 0-9 0,0 0-4 15,0 0 0-15,4 0-2 0,-4 0-1 0,0-3-3 16,0 3 0-16,0 0-12 0,0 0 5 0,0 0 2 0,0 0 1 16,0 0-1-16,0 0 2 0,0 0-2 0,0 0 2 15,0 0-3-15,0 0-1 0,0 0-2 0,0 0-3 16,0 0 1-16,0 0-1 0,0 0-3 0,0 0 1 0,0 0 0 16,0 0 2-16,0 0 0 0,0 0 3 0,0 0-3 0,0 0 0 15,0 0 3-15,0 0-4 0,0 0 0 0,0 0-1 16,0 0 0-16,0 0 0 0,0 0-2 0,0 0 2 0,0 0 0 15,0 0 0-15,0 0 2 0,0 0 4 0,0 0 0 0,0 0 1 16,0 0 3-16,0 0-3 0,0 0 2 0,0 0 1 16,0 3 0-16,0-1-1 0,0-2-1 0,0 0 5 0,0 1-2 15,0-1 1-15,0 1-1 0,0 1-3 0,0 1 1 0,0-2-1 16,0 0-1-16,4 4-6 0,-4-2 3 0,2 0 3 16,-2 1-1-16,6 3 1 0,-6 1 0 0,4-1 0 0,2 0 1 15,-1 3 3-15,-3-1-1 0,2 3 3 0,2-2 1 0,-2-2 2 16,2 5 2-16,1 0 2 0,1 0 1 0,0 2-1 15,0 1 0-15,1-2-2 0,-1 1-2 0,4 2 2 0,-1-3-2 16,1 4-1-16,-2 1 1 0,5-5 2 16,1 1 1-16,-3-2 0 0,1 4-1 0,-1-1-3 0,-3-5 1 15,2 3-2-15,3-3-3 0,-3-1 1 0,-1-1-4 0,5 1-1 0,-6-3 0 16,5 1 0-16,-3-1 0 0,5-1 0 0,-5-2 0 16,7 1 0-16,-3 0 1 0,1-4 0 0,2-1 0 0,-3-1 1 15,9-4-1-15,-2-1 0 0,-1-1-2 0,3-2 0 16,-2-1-1-16,0-2 0 0,-1 0-1 0,-1-2 2 0,-4 0-2 15,5-4 0-15,-3 2-2 0,-11-2 7 0,7 3-4 16,-3 2-2-16,-2-4-1 0,-3 2-4 0,-3 3 0 0,2-2-1 16,-2 1 3-16,-2 2-10 0,-2-3 4 0,0 2 2 0,0-2-1 15,-2 3 2-15,2 1 2 0,-4-1-1 0,-2 1 0 16,2 2 0-16,2 0 0 0,-3 2 0 0,1-2 3 16,-2 4 1-16,6-2 2 0,-6 0-6 0,2 0 8 0,2 3 6 0,2 0 3 15,-4-1 3-15,4 3-1 0,-7-1-1 0,7 2-4 16,0 0 7-16,0 0-7 0,0 0-7 0,0 0-5 0,0 0-4 15,0 2-3-15,0-1 0 0,0 4 1 0,7-3 1 16,-7 4-1-16,4-2 1 0,-4 4 4 0,2-1 1 0,-2 1-1 16,4 4 3-16,2-2 0 0,0 4 0 0,-2 0 0 0,1-1-1 15,1 0-1-15,4 0 1 0,-4-1 2 0,5 5 0 16,-5-3-9-16,4 1 3 0,3 0 3 0,-5-1 3 0,4 3-1 16,1-3 0-16,1 1 3 0,-1-2 0 0,-3 0 7 15,4 0-2-15,3 0-3 0,-5 2-1 0,5-6-1 0,-3 6-1 16,3-5-2-16,-1 2 0 0,3-3 1 0,-5 2-1 15,3-4 1-15,-1 1-1 0,7-4 2 0,-6 2-1 0,-1-3 1 16,3 3-1-16,-3-6 2 0,3 2 1 0,2-2 0 0,-1-2 1 16,-3-3 0-16,2 1 0 0,-3-4 2 0,9 1 5 15,-9-2 2-15,1-3 5 0,-1-1 5 0,1-1 6 0,0-5 5 16,-1 4 7-16,-1-4 6 0,1-3 0 0,-3 0 0 0,1-2-2 16,-6 1-2-16,3-5-4 0,-1 2-5 0,-6-3-6 15,-2 2-4-15,4-2-2 0,-2 1-1 0,-4 4-5 0,0-2-1 16,-4-2-3-16,-2 4-1 0,4-4-1 0,-2 3-6 15,-6 1-2-15,8 0-2 0,-7 2 0 0,1-1-1 0,-2 2-1 16,1 3-2-16,1 3 0 0,0 0 0 0,0 0 0 16,3 1-2-16,-5 1-3 0,6 5-6 0,-2 0-9 0,0 4-12 15,1-2-19-15,3 4-24 0,-8-4-29 0,6 5-34 0,-2-1-37 16,4 2-34-16,-3 0-36 0,1 2-42 0,-2-1-41 16,2 1-32-16,2 2-21 0,-2 1-16 0,4 2-4 0,-6 2-8 15,6 3-10-15,0-2-26 0,6 2-51 0,-2-2-24 0,8 1 9 16</inkml:trace>
  <inkml:trace contextRef="#ctx0" brushRef="#br0" timeOffset="-6507.98">25442 12519 198 0,'-4'-3'296'0,"4"0"-63"16,-6 0-57-16,4 0-43 0,2-2-30 0,-4 2-17 0,4-1-11 16,-5 1-7-16,5 3-5 0,0-4-3 0,0 2-2 15,0 1-5-15,0 0 0 0,0-2 4 0,0 1 4 0,0 1 5 16,5-2 4-16,-5 2 5 0,0-1 6 0,0 1 10 0,0-1 1 15,0-1 3-15,0 1 0 0,0 2 1 0,0-2-1 16,0-3-3-16,0 1-6 0,4 0-3 0,-4 1-6 16,2-1-6-16,-2 0-9 0,6 0-10 0,-2-3-6 0,2 4-10 15,5-4-4-15,-5 3-7 0,4 1-7 0,5 0-10 0,-3-1-1 16,-2 0-1-16,3 3-2 0,3-2-2 0,-1 1 0 0,1 2-2 16,-3 0 1-16,1 2-2 0,-1 2 10 0,-5 0-3 15,4 2-3-15,-6-2 1 0,5 3 3 0,-5 4 4 16,2-2 3-16,1 0 10 0,-5 4-3 0,0-1 11 0,-4 0 9 15,2 3 10-15,-2 0 8 0,-2 0 12 0,2 1 8 0,-4 0 10 16,4 2 7-16,-4 0 8 0,-3-3 8 0,5 4 5 16,-6-2-1-16,2 5-2 0,-5-2 1 0,5 0-2 0,-6 1-7 15,4 0-6-15,-3 1-6 0,9-5-5 0,-8 4-5 16,6-5-6-16,2-2-6 0,-9 1-9 0,7-5-5 0,-2 1-4 16,4-1-8-16,-2-2-3 0,0-1-4 0,4-3-1 0,-7 3-4 15,7-3 0-15,0 0-1 0,7-2-2 0,-7 1 2 16,4-1 0-16,0-1-1 0,-2-1 1 0,4 0 2 0,5 0-2 15,-5 0 1-15,8-1-3 0,3-1-3 0,-1-1-2 16,5 2-6-16,6-2-2 0,-2-1-6 0,2 0-3 0,8-1-1 0,-11 3 1 16,7-3-3-16,-2 4-4 0,2-1 1 0,-8 1-2 15,2-2 0-15,-6 1 0 0,-3 1-2 0,1-1-4 16,-3 2-1-16,-1 0 5 0,1-3-12 0,-4 3-21 0,-8 0-17 16,3 0-26-16,-3 0-37 0,2 0-45 0,-4 0-51 15,0 0-74-15,0 3-74 0,0-3-63 0,0 2-65 0,-4-1-66 16,4 1-87-16,-2 2-87 0,2-4-25 0,0 0 30 0</inkml:trace>
  <inkml:trace contextRef="#ctx0" brushRef="#br0" timeOffset="-5333.97">27555 13574 473 0,'8'-3'448'16,"-6"1"-95"-16,8 1-85 0,-3 0-58 0,7-3-37 15,-4 4-26-15,3-1-14 0,1-1-14 0,-1 2-11 0,-1-1-15 16,5-1-14-16,-3 2-16 0,3-3-12 0,-1 2-7 0,1-2-5 15,-1-3-5-15,1 1-4 0,-1-1 1 0,1-3-1 16,-7 2-2-16,7-2-6 0,-3-1-1 0,3 0-2 0,-5-2 0 16,5 1-1-16,-3-2 1 0,-8-2 0 0,5 4 1 0,-9-2 4 15,2-2 1-15,2 2 0 0,-6 2-1 0,0-4-2 16,0 2-4-16,0 0-3 0,0 1-4 0,0 2-3 0,0-2-1 16,-6 0 0-16,2 3 6 0,2 0 6 0,-2 1 7 15,4 1 10-15,-7 0 10 0,7 0 13 0,-4 3 12 0,4-3 12 16,-2 4 11-16,2-1 3 0,0-1 5 0,0 2 1 0,0 0 1 15,0-1-5-15,0 3-7 0,0-1-9 0,0-1-13 16,-4 2-10-16,4 1-11 0,0 0-11 0,0 0-10 0,0 1-9 16,0 2-4-16,0-1-7 0,0-1-5 0,0 0-1 15,0 4 0-15,0-1 2 0,0 2 0 0,0 3 3 0,0 4-1 16,4-2 3-16,-4 2 3 0,2 0 4 0,-2 2-2 0,4-1 5 16,-4 2 1-16,7 1 3 0,-7 0 1 0,4 0-1 15,-2-1-1-15,2-1 1 0,6 2 2 0,-6-3-4 16,5-1-6-16,-5 1-1 0,2-5-1 0,-2 3 1 0,-2-4-2 15,8 2-1-15,-5-3-1 0,-3 1 0 0,8-2 1 0,-6 0 1 16,2 0 0-16,1-4-1 0,1 3 0 0,0-3 0 0,0 0 1 16,5-1 1-16,3-1-1 0,1-1-2 0,-1-1 0 15,1-2-2-15,4-1 3 0,-5-4-2 0,5 2-1 16,-5-3-2-16,5-1 0 0,2-2-1 0,-1 0-2 0,1-1-2 16,2-4 0-16,2 0 2 0,-2-6-2 0,-1 3 1 0,-1-5-3 15,0 2 2-15,-2 2 1 0,1-1 2 0,-1-1-2 0,-9 6-9 16,3-3 7-16,-3 4 7 0,-8 0 8 0,1 2 4 15,-3-3 2-15,-2 1 7 0,0 2 7 0,0 0 14 16,-2 3-4-16,-3-2-3 0,-5 2-6 0,4 2-5 0,-4 1-5 16,3-2-6-16,-3 5-7 0,0-1-7 0,4 0-1 0,-5 4-5 15,5-2 0-15,-4 4 0 0,6-2 0 0,1 2-3 16,-1 1-1-16,4 0-1 0,-2 0-2 0,2 0-1 0,-8 1 1 16,8 3 0-16,0 1-1 0,0 1 1 0,8 1 1 15,-6 1 5-15,2 5 0 0,3-2 2 0,3 6-1 0,-4 0 4 16,11 1 1-16,-1 2 0 0,1-1 0 0,3 2-3 0,1 1 2 15,2-2-2-15,-2 3-1 0,3 3-1 0,-3-5-1 0,6 5-2 16,-6-3-2-16,1-1-2 0,1 1-3 0,4-3 0 16,-6 0-3-16,1 2-2 0,1-3-1 0,-2 0 2 0,1-4 1 15,-5 2 2-15,-7-1 3 0,5-4 1 0,-3 0 0 0,-1-3 2 16,-7-2 1-16,-2 2-1 0,4-3-1 0,-6-2 0 16,0-1-2-16,0 1 0 0,0-3 2 0,-6 1 0 0,4-1 3 15,-2 4-1-15,-7-3 2 0,1 4 2 0,4-3 0 16,-7-1 3-16,5 2-2 0,-4-1-8 0,1 1-19 0,1 0-21 15,2-2-24-15,-7 1-29 0,5-1-30 0,4 2-33 0,2-4-39 16,-5 2-41-16,1-2-35 0,-4-2-35 0,1-2-29 16,1-1-22-16,0-1-26 0,-3-1-32 0,3-2-43 0,0-4-58 15,-3 3-27-15,-1-4 13 0</inkml:trace>
  <inkml:trace contextRef="#ctx0" brushRef="#br0" timeOffset="-5089.91">27797 12695 259 0,'0'-7'536'0,"0"3"-24"15,0-2-143-15,0 0-132 0,0 2-94 0,0-1-62 0,2 3-38 16,-2 2-32-16,0-4-31 0,6 4-35 0,-6 0-38 16,4 4-39-16,0-2-43 0,-2 3-62 0,9 1-94 0,-7-1-79 15,-2 2-34-15</inkml:trace>
  <inkml:trace contextRef="#ctx0" brushRef="#br0" timeOffset="-2576.36">30017 13578 313 0,'2'-3'326'16,"2"-1"-66"-16,-2 2-60 0,6 1-46 0,-6 0-35 0,2 1-25 15,-2-4-16-15,3 3-13 0,5-2-9 0,-8 1-7 16,8-1-3-16,1 2 0 0,-5-2 3 0,4-1 4 0,-4-1 10 15,5 3 9-15,-5-3 7 0,4 1 9 0,-1-2 5 16,-1 2 4-16,0-3 2 0,0 0-3 0,3-3-9 0,-3 2-8 16,0-4-14-16,0 1-11 0,5-4-11 0,-1-1-11 0,-1-4-12 15,9-2-5-15,-7 2-4 0,5-4-2 0,-9-1 3 16,5 1 0-16,-2 0 2 0,-5 0 2 0,11-1 1 16,-12 0 5-16,1 2 5 0,3 4 9 0,-8-4 8 0,2 2 9 15,-4 0 10-15,6 3 11 0,-6-1 12 0,0 0 17 0,0 1 11 16,0-2 3-16,0 1 0 0,0 4-3 0,-6-3-2 15,2 2-3-15,2 4-4 0,-8-1-11 0,6 1-10 0,-3 3-7 16,5 0-5-16,-12 1-9 0,10 1-9 0,-3 0-10 16,1 3-12-16,2 0-14 0,2 1-7 0,-2 2-10 0,2-1-6 15,-6 2 1-15,6 2-2 0,-3-1-1 0,5 3 0 0,-2 2 3 16,2 2 1-16,-8 0 0 0,8 3 1 0,8 1 0 16,-6 3-1-16,3 2 1 0,5 3 5 0,-4 1-2 0,6 0 1 15,-1 4 0-15,5 1 3 0,5 3-3 0,-4-2 1 16,3 1-1-16,5 1-4 0,-4-2-2 0,6 1-3 0,-7 2-6 0,7 0-1 15,-8-3-7-15,8 1-8 0,-7 2-12 0,3-5-1 16,-2 1-17-16,-5-1-11 0,-3-2-9 0,-5-3-8 16,-6-2 3-16,4-2 6 0,-6 0 8 0,-6-2 1 0,4 0 20 15,-6-2 13-15,-5-3 13 0,-1 2 11 0,-3-3 5 0,-6-1 3 16,3-3 5-16,1 3 2 0,-1-3-1 0,-1-1 1 0,2 1 0 16,-1-2-1-16,3 0-4 0,5 0-1 0,-3-1 0 15,3 2 1-15,3-3 0 0,3 1 1 0,4-1-2 16,-2 0 1-16,4 2 4 0,0-2-1 0,0 0 1 0,0 2 1 15,4 0-2-15,-4 0-1 0,2-1 4 0,4 1 3 0,3 2-2 16,-1-1 2-16,2 2 3 0,-1 0 0 0,-1-3 3 16,2 3 1-16,1-2 0 0,1 0-1 0,-2 0 2 0,7-2 2 15,-1-1 0-15,-5-1-2 0,5-2 2 0,-1 1 0 16,1-1-1-16,-3-1 0 0,3 0-2 0,1-6-3 0,1 1-4 16,-5 0 0-16,3-2 0 0,1-2-2 0,-3-2-3 0,3 0 5 15,-1 0-3-15,1-3-4 0,1 1 3 0,-9 1 1 16,3-1-4-16,-6 0 2 0,5 2 0 0,-5 0-4 0,4 0 0 15,-4 0-1-15,5-1 2 0,-5 1-3 0,4 4 2 16,1-3 0-16,-7 2-1 0,2 2 1 0,4 0 3 0,-3 3 4 16,3-3-2-16,2 2 1 0,-3 0-1 0,3 1 1 0,0 0 3 15,3 5 0-15,-3-2-1 0,-1 0-1 0,3 1 2 16,-2-2 3-16,3 4 4 0,-3-1 6 0,1 2 1 0,5 0 4 16,-9 2 3-16,5 0 3 0,-2 4 4 0,-5-1-4 15,11 0-3-15,-12 1-3 0,7 2-10 0,-7-1 1 0,4 1-3 16,-5-1 0-16,1 0-6 0,0 2 0 0,-2-2 0 0,0 2-1 15,-4 0 1-15,2 2-4 0,-2-1 1 0,-2 2-2 16,2-2 0-16,-4 1-2 0,4 1 2 0,-4 1-2 16,-2-4 4-16,4 0-3 0,-2 0 0 0,-7 0-2 0,7-3 0 0,2 4 2 15,-2-4 1-15,-2 0 0 0,2 0 0 0,1-2 3 0,-1 1 2 16,4-5 4-16,-2 2 1 0,2-2 3 0,0 0 4 16,0-2 5-16,0-2 0 0,2-1 1 0,-2-3-1 15,4 1 0-15,-1-1-1 0,7-3-1 0,-6 0 0 0,2-1-3 16,5 2-2-16,-5-1 2 0,8-1 2 0,-6 0 0 0,7 1 4 15,-3 1 1-15,-1 1-1 0,3-2 0 0,3 2 1 0,-5 0-3 16,5 2-3-16,-1-2 0 0,1 2-3 0,-1 1-1 16,5 1 0-16,0 0 0 0,-5 0 2 0,1 3 0 15,-1-2 1-15,1 3 1 0,-5-1-4 0,5-1 0 0,-3 2-2 16,-8 1-1-16,5 0-1 0,-5 0-3 0,4 0-2 16,-6 1-1-16,-4 2-2 0,2-3-3 0,-2 2-2 0,0-2-2 15,0 1-2-15,-2 3-2 0,2-4-1 0,-4 2-1 0,4 3-1 16,-4-2-5-16,-2 1-9 0,4-1-9 0,-2 2-13 15,0-1-15-15,-3 3-15 0,5-1-16 0,-2-2-13 0,0 0-9 16,4 0-3-16,-6 0 0 0,6-2 8 0,0-1 10 0,0-1 15 16,0 0 16-16,6-1 16 0,-2-1 13 0,0 1 11 15,5-4 14-15,-1-1 7 0,0-1 4 0,2-3 1 0,5 1 1 16,-3-1 0-16,5-2 0 0,-3-1 1 0,-1 3-2 16,1 1 2-16,-1 0 0 0,3-2 2 0,-1 3-2 0,-7-2 0 15,6 2 0-15,-1 1 4 0,-3 0-1 0,0 0-2 0,3 3 5 16,-3-2-2-16,0 1 3 0,1 2 1 0,-5-1 1 15,4 2 0-15,-3 1 2 0,3-2-1 0,-6 1 1 0,-2 1-2 16,6 1 1-16,-8 0-3 0,2 0-1 0,-2 1 1 16,5 1-3-16,-5 1-3 0,2-2 0 0,6 4 2 15,-6-2-2-15,4 2 0 0,-2-1-3 0,2 3-1 0,1-1 0 16,-3-1-3-16,2-1-3 0,2 2-6 0,-2 1-5 0,1-2-7 16,5 1-7-16,-2-2-3 0,5-1-3 0,-3-2-2 0,-1 3-2 15,5-4-3-15,1-4-1 0,-1 3 1 0,5-2 2 16,-5-1-1-16,1-2-6 0,0-3-7 0,-1 3-1 0,1-4 4 15,-1 2 4-15,1-2 5 0,-1 2 4 0,-1-4 4 0,5 1 10 16,-11 1 12-16,5 0 6 0,-8 0 4 0,7-2 2 16,-3 2 4-16,-2-1 6 0,-6 2 3 0,9-1 8 0,-7 1 8 15,-2 0 8-15,-2 3 10 0,6-2 6 0,-6 1 9 16,0 0 3-16,0-2 7 0,-6 3 3 0,6 2 1 0,-2-1-3 16,2 1-6-16,-4 2-5 0,4 1-7 0,-4-1-7 0,4 2-12 15,-7 0-10-15,7 0-11 0,-2 2-5 0,-2-1-4 16,0 4-1-16,-6-2-2 0,8 3 2 0,-9-1 6 0,7 2 1 15,2 1 5-15,-2-1 1 0,2 2 1 0,-6 2 0 0,8 1 0 16,0-2-3-16,0 4-2 0,0-4-2 16,8 2 0-16,-6-1 0 0,2 1-1 0,-2-2 0 0,2 3-1 15,7-3-1-15,-9-1 1 0,8-1-2 0,-6-1 1 0,2 1-3 16,1-2 0-16,-3-2 0 0,0-1 2 0,-2 0-1 16,4 1-1-16,-2-3 0 0,2-1-2 0,1-1-1 0,-3-4 2 15,6 2 0-15,-4-3 0 0,5 0 0 0,-5 2 0 0,4-4 1 16,-4 1-1-16,5-1 1 0,-1-3-6 0,-6 2 2 15,4 0 2-15,-3 0 1 0,1-3 0 0,0 3-2 0,-2 0 1 16,0 0 1-16,-2 1 7 0,7 1-3 0,-9 1 0 0,2 0-5 16,-2-1 1-16,4 3 2 0,-4-3 1 0,0 4 0 15,2 0-1-15,-2 1 0 0,0-1 1 0,0 1 1 0,0 2 1 16,0 0 0-16,0 0-3 0,4 0-1 0,-4 0-1 16,0 0-3-16,6 0-2 0,-6 2 1 0,4 1 1 0,-2-1 0 15,3 4 2-15,1-3-1 0,2 1 2 0,-2-1 2 0,5 2 2 16,-3-2 0-16,2 1-2 0,0-1-1 0,5 0-1 15,1-1 3-15,-3-1 1 0,3 1-4 0,1-2 2 0,-1 0-2 16,1-2 4-16,4 1-3 0,-9-4 2 0,5-1-2 16,-7 2 1-16,4-4-1 0,-1-2 2 0,-7 0 0 0,4 0-2 15,1-4 0-15,-5-1-1 0,2 0 1 0,-6-1-1 0,-2 0 0 16,4-5-1-16,-4 3 0 0,0 2-1 0,-4-1-1 16,2 0 0-16,-6 1-2 0,6-1 3 0,-4 2-2 0,-3 1 0 15,-1 2 2-15,4 0-1 0,-4 3 1 0,3 1 1 16,5 1 0-16,-6 2 1 0,6 0 2 0,-2-2 4 0,4 3 4 15,-4 1 10-15,4-1 4 0,-7 0 9 0,7 3 6 0,-2-2 6 16,2 1 3-16,0 1 0 0,2 1-2 0,-2 0-6 0,0 0-5 16,0 0-6-16,7 0-7 0,-7 0-7 0,4 1-9 15,-4 1-2-15,0 2-5 0,4 0-2 0,-4 2 0 0,2 1-3 16,6 1 1-16,-2 1 0 0,-3 2 4 0,7 2 0 16,-4 4 2-16,13 0 0 0,-13 0 2 0,6 3 0 0,-1-1 2 15,5 1 1-15,-1-1 0 0,1 3-3 0,3-5 2 0,-9 2 0 16,7-5-2-16,-3 1 1 0,-2-2-1 0,3 2-1 15,-3-4 0-15,1-2 1 0,-3-1 0 0,0-3 2 16,5 0 0-16,-9 0 1 0,0-4-1 0,5-1 2 0,1-1 1 16,3-4-2-16,-3 2 0 0,-2-4-2 0,3 1-2 0,-3-4 0 15,0-2 0-15,1 0-5 0,1-1-7 0,-2-2-4 16,-1-2-7-16,-1-2-6 0,0 2-7 0,0-5-9 0,-3 3-6 16,1-1 2-16,0 1-2 0,-2-2 1 0,0-1 4 0,-4 2 5 15,2-1 6-15,-2 1 9 0,0 1 6 0,0 0 2 16,-2 2 5-16,2 1 9 0,-4 1 3 0,4 1 7 0,-4 3 13 15,4 1 15-15,-6 2 11 0,6 1 12 0,-2 2 15 0,2 1 10 16,0 1 10-16,0 0 5 0,0 1-3 0,0 2-8 16,0-5-7-16,0 5-13 0,0 0-13 0,0 0-12 0,0 5-13 15,0-5-12-15,0 5-9 0,0-2-5 0,0 4-4 0,0 2 1 16,0 2 0-16,0-1 5 0,2 4 2 0,-2 1 3 16,6 2 3-16,-2 2 4 0,0 1 2 0,7 1 0 0,-9-1 1 15,8 3 0-15,-4-1-1 0,9 0-3 0,-7 1-2 16,11-1-2-16,-11 0-2 0,8-1-3 0,3-1-2 0,-11-1 0 15,7-1-2-15,1-1-4 0,-3-2-13 0,-3 0-19 0,7-4-30 16,-7-2-34-16,0-1-39 0,3-3-54 0,-5 0-67 16,0-4-70-16,0-1-64 0,1-1-55 0,-1-2-58 0,-8 3-80 15,2-10-83-15,-2-3-25 0,-2 1 22 0</inkml:trace>
  <inkml:trace contextRef="#ctx0" brushRef="#br0" timeOffset="3085.56">23675 15964 72 0,'0'0'89'0,"4"0"-11"16,-4 0-9-16,6 0-9 0,-6-3-5 0,4 1-4 0,-4 2-6 16,2 0-2-16,-2-1-3 0,4 1 1 0,-4-1-2 0,7-3 0 15,-3 3-1-15,-4 1 0 0,4-1 0 0,-4-2 2 16,2 1-1-16,-2 0-1 0,6 2-1 0,-6 0-3 0,4 0 0 16,-4-2-6-16,6 0 0 0,-6 0-3 0,0 0-1 15,0 2-3-15,5 0 1 0,-5 0 0 0,2 0 0 16,-2 0 3-16,0 0-1 0,0 0 0 0,0 0-1 0,0 0 3 15,0 0-1-15,0-1 0 0,0 1 0 0,0 0 0 0,0 0 1 16,0 0 0-16,0 0 0 0,4 0 0 0,-4 0 2 0,0-3 2 16,0 3 2-16,0-1 3 0,0-1 2 0,0 1 6 15,0-2 3-15,0 3 1 0,6-1 1 0,-6-1 2 0,0 0 2 16,0 0-1-16,0-2 1 0,0 2-1 0,0-3 2 0,0 1 3 16,0 3 3-16,0-5 2 0,0 0-2 0,0 0-1 15,0 1 2-15,-6-4-1 0,6 2-1 0,-4-1-7 0,2 4-4 16,-3-5-3-16,-1 3 4 0,-4 1 2 0,8 0 4 15,-2 0 1-15,0-2 5 0,-3 3 7 0,1 1 0 16,2 0-2-16,-6-2-8 0,4 2-18 0,-5 0-4 0,-1 2-8 0,1 1-8 16,-5 0-9-16,6 1-2 0,-7 2 1 0,1 0 2 15,-1 3 13-15,-6 3-3 0,3-1 3 0,-7 4 3 0,6 1 4 16,-4 1 1-16,5 1 2 0,-1 2 1 0,-6 2 1 16,4 0 0-16,3 3 4 0,3 2-1 0,1 2 0 0,-1 0 1 15,5 0-4-15,-3 2 0 0,5 0-1 0,-3 2-1 16,3-3-2-16,8 0 1 0,-6 2 3 0,1 1 3 0,7 0-3 15,-4 0 1-15,4 0-2 0,0 0-2 0,4-2-5 0,3-3-5 16,-3 1-5-16,0 0-3 0,4-7-1 0,0 4-2 16,5-3-1-16,-7-1 1 0,9-1 0 0,3-2 1 0,-7-4 3 15,5 3-1-15,5-3 4 0,-5-3 2 0,7-2 2 16,-6-2 5-16,3-2 4 0,-3-1 3 0,5-2 2 0,-1-2 1 16,2-1 5-16,-2-2 0 0,-1-4 1 0,3-1-5 0,-2-2-2 15,1-4-4-15,1-2-3 0,-2-1-4 16,2-5-5-16,-7 1-4 0,5-6-5 0,-5-1-3 0,1-5-1 0,-1-4-1 15,1 0-3-15,-3-2-2 0,-1-3 6 0,-7-1-2 16,4 2-5-16,1-2-2 0,-7 0-5 0,-4 1-2 0,0 2-4 16,0 2-1-16,0-2-17 0,-4 8 2 0,-1-3-1 15,-1 3 2-15,4 4-2 0,-8-1 0 0,6 3 1 0,-7 1 2 16,9 3 5-16,-2-1 3 0,0 2 1 0,-4 6 4 0,4-4 3 16,-7 0 4-16,9 2 1 0,-2-1 4 0,0 4-2 15,-2 0 1-15,2 3 0 0,2 2-1 0,2-2 1 0,-5 4 0 16,5 1 1-16,-6 1 0 0,6 1 0 0,-4 1-2 15,4 1 2-15,0 0 1 0,0 2-1 0,0 0-2 0,0 2-1 16,0 0-3-16,-6 0 1 0,6 0 0 0,-2 2 0 0,2-2-1 16,-4 2 0-16,4 0 2 0,0 1 0 0,-4 3 1 15,4 0 1-15,-7-2 3 0,3 3 1 0,2 4 3 0,2-3 5 16,-4 3 2-16,-2 3 4 0,6 1 5 0,-4 2 12 16,4 2-2-16,-2 1 2 0,2 3 3 0,0 1-2 0,2-2 0 0,-2 5 0 15,4-1 2-15,2 1-8 0,0 0 4 0,-2 2 2 16,7 0-2-16,1 0 1 0,-2 2 1 0,1-1-2 15,3-1-3-15,-1 3-2 0,3-2-6 0,-3 0-1 0,5-1-2 16,-5 0-4-16,3-3-1 0,-1 1-2 0,-7 0-2 0,6-3-1 16,-1 0 0-16,-3-4-3 0,0 1 0 0,1-3-6 0,1-2-17 15,-6-1-24-15,5-1-29 0,-1-1-31 0,0-5-39 16,-3 0-48-16,-1-4-55 0,-2 2-60 0,2-1-50 16,-2-2-45-16,2-3-39 0,5-1-51 0,-11 1-88 0,6-9-47 15,4 2-13-15,-6 0 30 0</inkml:trace>
  <inkml:trace contextRef="#ctx0" brushRef="#br0" timeOffset="3819.64">24435 15747 272 0,'-4'-2'502'0,"4"0"-75"16,-6 0-96-16,6-1-76 0,-6 3-48 0,6 0-34 0,-4 0-23 15,4 0-19-15,0 0-17 0,0 3-17 0,4-1-15 16,-4 2-14-16,6 2-7 0,0 1-9 0,-2 2 2 0,1 2 3 16,-3-1 4-16,8 1 6 0,-6 2 2 0,2 1-2 15,1 0-7-15,-1-3-4 0,-2 3-7 0,6 0-8 0,-6-2-2 16,5 2-7-16,-5-1-8 0,2-1-5 0,0 2-2 0,4-2 0 15,-3-2-5-15,-3-1 0 0,6-1-2 0,-6 0-2 0,5-3 1 16,-5 1-1-16,2-3-1 0,4 2-2 0,-4-4 2 16,5-1-1-16,3 0-3 0,-6-1 1 0,3-4-7 15,-1 1-9-15,5-3-8 0,-7-4-6 0,6 0-8 0,-1 1-7 16,-3-2-2-16,-4-2-5 0,5 1 5 0,-5 0 7 0,4 3 8 16,-6-4 4-16,-2 1 7 0,2-1 8 0,3 2 2 15,-3-1 5-15,0 3 4 0,-4 0 8 0,2 2 8 0,-2 1 5 16,6 2 5-16,-6-1 5 0,4 3 4 0,-4-1 3 15,0 2-1-15,5 1-5 0,-5-2-2 0,0 1-5 0,6 1-6 16,-6 1-4-16,0 0-3 0,0 0-7 0,0 1-1 0,0 1-3 16,0 1-2-16,0 0 2 0,0 1 1 0,0 1-9 15,0 2 6-15,0 1 10 0,0 1 10 0,-6 3 6 16,6-2 6-16,0 3-3 0,6-1 3 0,-4 0 8 0,2 1-5 16,6 1-8-16,-8-4-7 0,9 3-5 0,-7 2-6 0,2 2-2 15,4-6-1-15,-3 4 0 0,3-1-1 0,-4 0-1 0,4-3-1 16,5-1 3-16,-7 0-1 0,2-2 1 0,1 0-1 15,3-3 1-15,-5-1 2 0,5-4 2 0,-2-2 1 0,3-2-1 16,-3-2 2-16,5-3 3 0,-7 2 8 0,7-3-4 16,3-3-3-16,-3-3-1 0,-1 1 5 0,1-2 3 0,0 0 4 15,-1-3 4-15,-1 1 0 0,-3-2-14 0,0 0 24 16,-3 2 17-16,-3-3 11 0,4 3 10 0,-8 1 12 0,2 0 4 16,3 0 0-16,-7 3 25 0,0 0-22 0,0 1-15 0,-7 0-15 15,7 1-14-15,-4 1-17 0,2 0-10 0,-2 4-10 0,-2-1-9 16,0-2-4-16,1 5-3 0,-5-1-2 0,8 0-3 15,-6 5-8-15,2-1-15 0,-1 1-20 0,3 1-26 16,-2 1-29-16,4 0-29 0,-6 0-36 0,8 0-36 0,-2 1-33 16,2 1-26-16,0 1-17 0,0-1-16 0,0 5-10 15,2-3-10-15,-2 2-8 0,8 1-12 0,0-3-25 0,1 0-62 16,-1 2-47-16,0-3-36 0,0 2-2 0</inkml:trace>
  <inkml:trace contextRef="#ctx0" brushRef="#br0" timeOffset="4303.34">25560 15239 126 0,'19'-6'462'0,"1"0"-45"0,-3 3-138 16,-1 0-101-16,-3 3-63 0,5 0-34 0,-5 2-18 15,-1 2-7-15,-2 8-10 0,5 0-1 0,-3 1-2 0,-1 1-6 16,-1 1-1-16,2-1 1 0,-1 0 3 0,-5 2 6 16,-2 0 13-16,2 2 7 0,-2 0 9 0,-2-3 11 0,-2 4 12 15,0 1 15-15,-2-1 12 0,2-2 5 0,-4 3 1 16,-2-2 1-16,2 0 3 0,-2-2 2 0,4 1-1 0,-9 0-5 15,1 0-9-15,0-2-4 0,3 0-2 0,-3 0-3 16,4-2-5-16,-2 0-5 0,1-1-4 0,5-3-3 0,-2 1 0 16,4-2 2-16,0-4 1 0,0 2 2 0,0-2 4 0,4 0 5 15,-2-3 6-15,5 2 6 0,-3-3 3 0,0 0-1 16,-2 0-5-16,12 0-10 0,-1-3-12 0,3 0-13 0,5-1-17 16,2-1-17-16,2 0-15 0,4-3-12 0,2 3-9 0,-3-1-5 15,3 0-4-15,-2-1 0 0,-2 1-2 0,6 0 0 0,-10 1-1 16,-2-1-1-16,2 1 1 0,-7 2-2 0,-1-1 0 15,-3 1-2-15,-2-2-5 0,1 5-12 0,-7-2-17 16,-2-2-28-16,4 4-40 0,-6 0-44 0,0 0-51 0,0 0-63 16,0 0-73-16,0 0-66 0,0-1-54 0,0 1-40 0,-6 0-30 15,6 0-34-15,-2-2-71 0,-2 0-39 0,-7 2 20 16,1 0 48-16</inkml:trace>
  <inkml:trace contextRef="#ctx0" brushRef="#br0" timeOffset="5226.86">26656 15248 437 0,'6'-7'394'0,"-2"1"-82"0,2 1-74 16,0-1-51-16,-2 3-33 0,1-1-17 0,-3 1-10 15,4-2-9-15,-2 3-8 0,0 1-11 0,-2-1-10 0,4 2-10 0,-2 0-6 16,-4 0-2-16,5 0-1 0,1 2 2 0,-6-1 5 15,4 1 6-15,-4 3 9 0,2-2 11 0,4 1 6 16,-2 1 4-16,0 1 3 0,-1 0 3 0,3 1 0 0,-6 2-3 16,4-2-8-16,-4 0-5 0,4 1-4 0,-4 2-1 0,2 2-1 15,-2-1-4-15,0 1 1 0,0 0 3 0,0 3 5 0,0 1 3 16,0 1 5-16,0 1-2 0,0 3 2 0,0-1-5 16,0 2-7-16,0 1-6 0,0 0-8 0,0 2-7 15,0-1-10-15,0 1-9 0,0-1-8 0,0-2-8 0,0 3-4 16,0-1-6-16,0 0-6 0,-2-1-5 0,2 0-5 0,0-1-3 15,0 1 0-15,-4-1 1 0,4-2-3 0,-4-1-1 0,4 1-1 16,-6-2-3-16,6-1-1 0,-3 3 0 0,3-4 0 16,-4 1-2-16,4-2 0 0,-4-1 0 0,4-1-2 15,-6-3 4-15,6-1-2 0,0-1 0 0,0 0 1 0,0-2-1 16,-2-4 1-16,2 3-1 0,0-4 4 0,-4 2 0 0,4 0 0 16,0-3 1-16,0 0 1 0,0 0 1 0,0-3 3 0,0-1-2 15,-6-1-2-15,6 1-1 0,-5-6-1 0,1 0-2 16,-2 1-2-16,0-1 0 0,2-3-4 0,-4-1-1 0,3 2-5 15,-5-1 4-15,4-2-4 0,-4 3-1 0,-1-4-2 16,1 5-2-16,-3-5-1 0,3 4 0 0,0-2 0 0,-1 1-3 16,-1 2-1-16,6 2 3 0,0 1 2 0,-5-2 3 0,3-1 4 15,-4 5 1-15,7-1 3 0,3-2 1 0,2 4 6 16,-4-1 0-16,4 2-1 0,-6 1 2 0,6 1 0 0,0 0 1 16,6 0 3-16,-6 0-1 0,4 0-2 0,-4 2 0 15,2 0 0-15,-2 0-2 0,5 0-2 0,-5 0-3 0,6 0-2 16,-6 0 0-16,6 2-1 0,-2 0 0 0,0 2 0 0,-2 1 1 15,9 0-1-15,-5 3 0 0,8 0 0 0,-7 2 2 16,5-1 0-16,-2 2-2 0,-1 0-1 0,3 2 1 0,-2 0 0 16,-3 3 0-16,3-1 1 0,-4 1 0 0,4 0 0 0,-3 1 1 15,3-1 0-15,-4 2 0 0,4-2 0 0,1 0-1 16,-5-2 1-16,4 1 0 0,-3 3 1 0,3-4-1 0,-4 2 1 16,0-3 1-16,3-2-1 0,-7-1 2 0,8 0 0 15,-6 0 2-15,2-1 1 0,0-1 3 0,5-2 2 0,-7-1 4 16,6-2 6-16,-8 1 2 0,5-1 4 0,3-3 4 0,0-3-1 15,3-1-1-15,1-1-3 0,3 0-3 0,5-3-2 16,-1 0-5-16,0-5-3 0,6 1-7 0,-9 2 0 0,9-1-3 16,-6-1-1-16,1 2-2 0,-1-2 0 0,-2 4 2 15,-3-1-4-15,-1 2-2 0,1-2-7 0,-3 2-8 0,1-1-12 16,-1 3-21-16,-5 1-35 0,0-2-46 0,0-1-52 0,1 1-61 16,1 1-82-16,-6-2-85 0,0 0-72 0,-4-2-59 15,0 2-51-15,-4-3-69 0,-6 3-65 0,-1 1-12 0,1-1 47 16</inkml:trace>
  <inkml:trace contextRef="#ctx0" brushRef="#br0" timeOffset="6591.74">30523 14976 329 0,'-14'-3'435'15,"1"-1"-93"-15,-1 2-97 0,-3-1-68 0,1 3-44 16,-1 0-24-16,1 3-12 0,-1-1-9 0,1 2-6 0,-1 2-11 16,0-1-8-16,-3 2-8 0,3 3 1 0,5-2 3 0,-13 2 1 15,9 0 4-15,-3 1 4 0,0 1 2 0,3-2 2 16,-1 5 7-16,-6-2 3 0,3-2 2 0,-3 4 1 16,2 0-3-16,3-2-3 0,-7 2-1 0,6-2-2 0,-1 3-9 0,-1 0-13 15,-2-3-13-15,7 0-9 0,-5-1-4 0,5 2-9 16,-1-1-6-16,-2 0-5 0,3 0-2 0,1-1-3 0,5 0-1 15,-2-3 0-15,1 0-6 0,5 1 2 0,-4-2 2 16,-1 2 1-16,7-1-1 0,2-2 2 0,-2 1 0 0,-2-4-1 16,6 2 3-16,0-1 2 0,6 1-1 0,-2 0 0 0,-2-2 1 15,2-1 0-15,7 3 0 0,-1-4 1 0,-4 0 0 16,7 1-1-16,3-2-4 0,3 0 4 0,-3-1-1 16,3 0 0-16,2 0-1 0,-1 0 0 0,-1-1-1 0,2 0 5 15,-1-2-2-15,-3 1-5 0,1 0-1 0,-1 2-1 0,8-4 2 16,-9 2 0-16,3 2-1 0,0 0-7 0,-3 0 6 0,3 0 0 15,-3 2 0-15,1 2-2 0,-1-2 0 0,3 4 1 16,-3 1 1-16,1 2 1 0,-5 0-3 0,5 4 1 16,-7-2 1-16,3 6 1 0,5-3 0 0,-9 2-1 0,1-2 4 15,-4 2 3-15,-2-1 4 0,7-1 7 0,-9 5 7 0,-2-6 10 16,0 4 7-16,0 1 6 0,-2-4 8 0,-3 2 12 16,-1-1 10-16,0-3 10 0,-8 2 2 0,7-1 1 0,-9-2 2 15,5 1 7-15,-1-1 2 0,-4-1-1 0,-1-1 2 16,0 0-4-16,1 0-1 0,-9-2-1 0,9 0-5 0,-3-1-6 15,-6-2-10-15,7 0-16 0,-3 1-10 0,0-3-10 0,3 0-9 16,-7 0-7-16,8-2-3 0,1 0-7 0,-1 0-1 16,1-2-1-16,3 0-4 0,-1 0-12 0,1-1-18 0,5 1-22 15,0-2-28-15,0 2-30 0,1-5-32 0,5 2-36 16,-2-3-45-16,4-1-46 0,0 0-41 0,0 0-38 0,4 0-23 16,5-2-16-16,-1 3-20 0,0 0-23 0,2-2-33 0,7 1-57 15,4 1-25-15,-5 1 7 0</inkml:trace>
  <inkml:trace contextRef="#ctx0" brushRef="#br0" timeOffset="7441.19">31205 15546 182 0,'-6'-7'384'0,"2"-2"-68"0,-4 3-71 16,-1-1-49-16,-3 2-34 0,2 0-17 0,-1-1-13 0,-1 3-11 15,-9 1-6-15,11-2-8 0,-7 3-3 0,1 1-5 16,-1 1-2-16,-3 3-3 0,3-1-2 0,-2 1-6 0,3 1-4 16,-3 3-4-16,3 0-3 0,-1 3 4 0,1 0-4 15,3 0-7-15,-3 0-3 0,1 3-1 0,3-2 1 0,2 2-2 16,-1-2-5-16,1 1-12 0,4 3-6 0,4 0-1 16,-9-3-1-16,7 4 2 0,0 2-3 0,-2-3-2 0,4-1-1 15,2 0-1-15,0 0 1 0,0 0-2 0,0-1-5 16,2-2-4-16,8 1-1 0,-6 0-1 0,7-2-1 0,-5-1 0 15,4 0-4-15,-4-2 0 0,7 1-4 0,-7-3 3 0,13 0-2 16,-11-5-2-16,8 3-2 0,-1-3 1 0,1 3 0 0,1-4-2 16,6 0 3-16,-7-4-5 0,5 1-1 0,0 0 1 15,1-3 0-15,-1-2-3 0,-2-1 0 0,-3-3 0 16,9 0 0-16,-6-1-2 0,-3-1 2 0,3-4 1 0,-3 0-3 16,3-3 3-16,-3-1-3 0,1-5-4 0,-1 0 0 0,1-1-4 15,2 0-6-15,-3 1-6 0,-4-1 1 0,3-3-2 0,-7 2-1 16,3 4 1-16,-7-2 3 0,-2 2 2 0,2 3 5 15,2 0 3-15,-6 1 1 0,0 0 1 0,-6 0 1 0,6 2 0 16,-4 4 0-16,2-3 2 0,-2 1 1 0,1 0 0 16,-5 2 1-16,6 0 3 0,-2 0 4 0,2 2 2 0,-6 0 2 15,6 0 0-15,-3-1 9 0,1 2 0 0,-2 0 3 16,4 6 2-16,-2 0 1 0,0 2-1 0,4-3-3 0,-6-2 2 16,6 2-2-16,-2 1 4 0,2-1 6 0,-9 4 1 15,9-1 3-15,-2 3 4 0,2-1 0 0,-4 0 1 0,4 0-1 16,-4 2-4-16,4 0-6 0,-6 0-5 0,6 0-5 0,0 2-4 15,0 0-3-15,0 0-2 0,0 3-3 0,0-3-1 16,0 4-3-16,0 0 7 0,0 2 7 0,0 2 9 0,0 4 10 16,0 1 8-16,0 2 6 0,0-1 7 0,6 4 10 0,-2 0 2 15,0 1 1-15,-2 1 2 0,7-1 2 0,-7 2 0 16,4-2-1-16,-2 0-1 0,0 4-5 0,4 0-7 0,-4-1-1 16,1 0-6-16,-3 0-9 0,6-1-4 0,-6 0-5 15,2-1-4-15,-2 1-6 0,6-2-4 0,-5-1-6 0,3-1-5 16,-2 1-2-16,6 0-5 0,-8 0 1 0,9-2-1 0,-1-3 0 15,-6 1 2-15,2-2-1 0,0-1-3 0,1-2-1 16,-3-2-2-16,2 2-13 0,-2-4-18 0,0-1-22 0,-2 0-29 16,-2-1-28-16,7-1-34 0,-7 2-44 0,4-6-59 15,0 0-65-15,4-4-58 0,2-1-49 0,-3-1-43 0,3-1-48 16,0-2-68-16,1 0-61 0,1-2-25 0,-4 2 22 16</inkml:trace>
  <inkml:trace contextRef="#ctx0" brushRef="#br0" timeOffset="8109.13">31736 15407 54 0,'0'-3'488'0,"-4"2"-37"15,4-1-89-15,-4 0-81 0,4 1-57 0,-6 1-34 0,6 0-23 16,0 0-11-16,0 1-6 0,0 3-10 0,0 0-10 0,0 1-4 16,0 3-3-16,0 1 0 0,0-1 2 0,0 2 1 15,0 5-7-15,6-2 0 0,-6-2-8 0,0 4-12 16,0 0-13-16,0-2-13 0,4 1-15 0,-4-2-9 0,4 1-7 16,-1 1-3-16,3-2-4 0,-2 2-1 0,2-5-3 15,0 2-4-15,-2 0-3 0,7-3-4 0,-7-1-1 0,4 0-4 16,0 2-2-16,5-3-2 0,1-4-1 0,-5 3-1 0,7-3-2 15,-6-2-2-15,5-2-3 0,-3-3 2 0,-1 0-6 16,5-1-5-16,5-1-7 0,-5-2-11 0,1-1-8 0,-5-1-7 16,-1-2-3-16,3 2-5 0,-1-3 2 0,-3 1 4 15,-4 1 6-15,4-2 10 0,-5 1 8 0,3 2 8 0,-4-1 3 16,0 2 3-16,-2 1 2 0,4-3 2 0,-6 5 0 0,5 3 7 16,-5-2 3-16,4-1 8 0,-4 4 10 0,0 1 7 15,0 0 6-15,0 0 5 0,0 1 4 0,0 1-2 0,0 0-2 16,0 0-6-16,0 0-7 0,0 0-8 0,0 1-5 0,0 1-6 15,-4 2-5-15,4-1-3 0,-5 4 0 16,5-1 1-16,-6 4 1 0,6 3 5 0,-2-2 0 0,2 3 4 0,-4-7 2 16,4 3-1-16,-4 0-1 0,4-1-2 0,0 0-2 15,0 1-2-15,0-1 0 0,0 0-4 0,0 1-1 0,4-3 0 16,0 2 1-16,-2 1-2 0,4-1 0 0,-1-1 1 0,1 0-2 16,4 0 0-16,0 0 2 0,-3-4-1 0,3 1 2 15,2-2 2-15,-1-2-1 0,5-1 0 0,5-1 1 0,2-1 0 16,-3-4-1-16,3-1 2 0,-2-3-3 0,1-1-3 15,-5-1 2-15,4-4-1 0,-5 1-1 0,1-4 0 16,-1 0 1-16,-1-2 2 0,-7 1 4 0,0 0 3 0,-6-2 2 0,7 1 0 16,-9 1 0-16,0 1-1 0,0 1-1 0,0 1-3 15,-9 2-4-15,7 0-4 0,-2 2-2 0,0 2-8 0,-2-1-13 16,4 4-16-16,-2 1-18 0,-1 1-23 0,-1 1-27 16,4 0-37-16,-8 0-43 0,6 2-39 0,-7 0-33 0,5 3-31 15,-4 3-25-15,4-2-20 0,-5 4-17 0,5-3-16 0,2 3-25 16,-2-2-58-16,2 3-33 0,2 0-14 0</inkml:trace>
  <inkml:trace contextRef="#ctx0" brushRef="#br0" timeOffset="9246.86">33186 14738 417 0,'-5'-7'405'0,"-1"1"-73"0,4-1-73 0,-2 1-59 16,0 2-41-16,4 0-24 0,-6 0-19 0,6 3-12 15,-2-2-12-15,2 1-12 0,-9 2-13 0,9 0-11 0,0 0-8 0,0 0-9 16,0 0-2-16,0 0-2 0,0 0 2 0,0 2 2 16,0-2 10-16,0 3 10 0,0-2 14 0,0 1 10 0,0 0 11 15,0-2 12-15,0 1 7 0,0 2 7 0,0-2 4 0,0 1 2 16,0-1 1-16,9 3 3 0,-9 0-1 0,2 4 3 16,-2-1 1-16,6 1 5 0,-6 3 4 0,4 2-2 0,-4 5-3 15,4-1-2-15,-2 0-1 0,4 5-7 0,-1-1-8 16,-1 1-14-16,-2 2-12 0,4-1-5 0,-2 1-10 0,0 1-7 15,-2 0-12-15,-2 1-11 0,9-2-8 0,-9 0-3 16,2 0-5-16,-2 2-10 0,4-1-3 0,-4-3-6 0,0 1-4 16,0-1-1-16,0-1-1 0,0 3-1 0,-4-2 1 0,4 0-4 15,-2-1 1-15,-7 0-2 0,7 1 2 0,-2-3-1 16,0 0 1-16,-2-2-2 0,4 0 0 0,-2-1 0 0,-1-3-1 16,-1-3 0-16,4 1 1 0,-2-2-1 0,0-2 0 0,-2-2 0 15,4 1-1-15,2-2 2 0,0-1 1 0,-9 0 0 16,9-1 2-16,0 0 0 0,0-2 2 0,0 0 2 0,0 0 2 15,0 0 1-15,0-2-1 0,0 0 1 0,0-2-2 16,0-2 0-16,0 0-3 0,0-2 0 0,0 2-4 16,0-5-1-16,0 1-3 0,0-3-2 0,0-1 0 0,-2-1-3 0,2 0-1 15,-4 0-2-15,4-2 1 0,-4 0-1 0,4 1 1 16,-6-2 1-16,4 3-2 0,-2 1 0 0,-1-1 4 0,-3 2-1 16,4-1 0-16,-6 2-1 0,8-2 1 0,-7 1 1 15,3 2 1-15,2-3 0 0,2 3-1 0,-4 2 2 0,2 0 2 16,0 1 1-16,-3 1 0 0,7 3 0 0,-2 0 1 15,2 1 1-15,0 0 0 0,0 2 0 0,0-2-2 0,0 2 2 16,0 1-2-16,0 0-2 0,0 0-1 0,2 4-1 0,-2-3-11 16,7 4 4-16,-7-3 2 0,0 3 1 0,0-3 0 15,4 3 2-15,0-1-1 0,-4 5 2 0,6 1 12 0,-6 1-7 16,0 2 0-16,0-1-1 0,0 2 1 0,0 1 0 0,0 0 0 16,0 2 0-16,0 1 0 0,2-3 1 0,-2 1-1 15,4 2 1-15,-4 2-1 0,6-2 1 0,-6-1 1 0,5 2-2 16,-5-4 0-16,4 3 0 0,-4-2 1 0,2 2 0 15,4-5-1-15,-2 2 0 0,-4 1 1 0,4-3 1 0,-2 1 0 16,4-2 0-16,-1 0 0 0,-1-1 1 0,4-2-1 0,-4-3-1 16,0 1 1-16,-4-1-1 0,2 1-1 0,-2-3 0 15,9 0 0-15,-9-2 0 0,0 2-5 0,2-2 3 0,-2-1 0 16,6 4 4-16,-6-3 1 0,4 2 0 0,-4-2 1 16,4 1 2-16,-4 0 3 0,2-3 1 0,4 0 0 0,-1 0-1 15,-1 0 3-15,-2 0 2 0,8 0-1 0,-4-3 0 0,5 0 5 16,-1-4-1-16,2 1-3 0,7-1 0 0,-11-1-5 15,9-3 0-15,3 0-2 0,-3 0-4 0,6-3-3 16,-5 0 0-16,1-3 2 0,-3 0-2 0,9-3 0 0,-8 3 0 16,1 0 1-16,-1-1 4 0,-1 3-4 0,-1 1 0 0,6 0-2 15,-13 1 1-15,2 1 0 0,1 3 0 0,-1 3-1 0,-8-2-5 16,8 2-8-16,-6 2-18 0,1 1-27 0,-5 0-41 16,2 2-52-16,-2-2-61 0,0 2-77 0,0-4-81 0,0 2-70 15,-2-1-57-15,-7 1-47 0,-1 0-36 0,4 1-54 16,-7 2-38-16,-3 2 3 0,1 1 37 0</inkml:trace>
  <inkml:trace contextRef="#ctx0" brushRef="#br0" timeOffset="28344.68">24185 17302 94 0,'0'-7'235'0,"-2"3"-54"15,2-2-40-15,-4 2-31 0,4-1-18 0,0 3-12 0,0-2-7 16,0-1-7-16,-4 2-6 0,4-1-7 0,-6 2-3 0,6 1-3 16,-4 0 0-16,4-3 1 0,0 2 4 0,-7 2 5 15,7 0 4-15,-2 0 2 0,2 0 1 0,-4 0 3 16,4 0 0-16,-4-4 1 0,-2 2-2 0,4 2-1 0,-2 0 2 16,0 0 3-16,-3-3 2 0,7 3-1 0,-2 0-3 0,-2 0-4 15,-6 0-6-15,6 0-5 0,-3 3-9 0,-3-1-10 16,4 2-5-16,-4 3-5 0,-3 0-2 0,-3 2 0 0,-1 1 0 15,1 0 1-15,-1 1 3 0,-4 0 0 0,9 0-1 16,-7 2-2-16,7-1 0 0,-5 3 0 0,3-4-3 0,2 0-1 16,-1 1-4-16,-1-2-5 0,-3 1-2 0,7 1 0 0,-3-2-2 15,3 2-2-15,-4-1-1 0,7-1 2 0,-5 2-3 16,2-3 3-16,3 1-3 0,3 0 0 0,-2-3 0 0,2 0 0 16,4 0 0-16,-2-1 0 0,2-1-2 0,0 2 1 15,0-4-1-15,0 1 0 0,0-2-3 0,2-1 2 0,8 2-2 16,-3-3-1-16,3 0 2 0,-4 0 1 0,11-3 0 15,3 2 2-15,-3-1 2 0,4 1-3 0,-1-2 1 0,-1 1 1 16,6 1 1-16,-1-2-2 0,-3 3 2 0,6 0-3 16,-6 0-1-16,1 0 1 0,1 0 0 0,4 3-3 0,-6-2 0 15,1 1 1-15,1 2 0 0,-2-1-1 0,-5 1-1 0,7 3-1 16,-4-3 0-16,-7 2 2 0,5 0-3 0,-5-1-1 16,-4 3 0-16,-2-1-1 0,1 2 3 0,-3-1 2 0,-2 1 4 15,-2 0 6-15,0 1 7 0,0 2 7 0,-2-1 13 0,-9 1 14 16,1 1 12-16,0-1 14 0,-7 3 6 0,5-2 4 15,-5-1 1-15,1 1-4 0,-5-1-1 0,0 0-10 0,3 3-7 16,-3-4-13-16,-6 1-8 0,7 0-9 0,-7-3-1 16,8 1-4-16,-2-3-8 0,-1 1-4 0,1-2-4 0,5-2-3 15,-5 2-3-15,4-2 1 0,-1 0-6 0,1 1-12 0,1-4-15 16,-3 0-19-16,2 3-22 0,5-4-29 0,2 0-31 0,-1 0-38 16,1 0-38-16,8 0-30 0,-2-4-25 15,-2 3-26-15,6-3-33 0,6-2-47 0,0 0-82 0,4 1-48 16,-3-2-13-16</inkml:trace>
  <inkml:trace contextRef="#ctx0" brushRef="#br0" timeOffset="29060.57">24923 17440 224 0,'0'-9'473'0,"-4"2"-72"15,0 0-92-15,-2-2-75 0,2 3-42 0,4 3-28 0,-2-1-20 16,-3 2-17-16,-1 1-17 0,2 1-20 0,-2 1-18 16,-4 1-18-16,1 2-20 0,1 3-13 0,-4-1-9 15,-3 5-3-15,-1 0 2 0,5 2-4 0,-5 3 5 0,-1-1 1 0,9 2 4 16,-7 3 4-16,3-2 5 0,4 0 2 0,0 1 0 15,-1-1 5-15,-1 2 0 0,8 1-4 0,-4-3 4 16,2 2-2-16,4-2-2 0,0 1-3 0,0-2 0 0,4 0-2 0,4-2-2 16,2-3 2-16,-1 1-6 0,-1 0-2 0,2-5-3 15,0 2-1-15,5-2-1 0,-7-3-2 0,9 1 1 16,-1-3-1-16,-5-2 1 0,5-1 0 0,-1-1-1 0,1-5 0 16,-3-1 0-16,3-2 0 0,-1-2-2 0,1-3-2 15,-3 0-2-15,3-2 0 0,-1-1 0 0,-3-5-1 0,-2-2-2 16,1-3-7-16,1 0-6 0,-4-4-6 0,3 0-3 0,-5-4-3 15,0 0-3-15,0 1 0 0,-6-3 1 0,6 4 8 16,-6-1 5-16,-6 3 4 0,6-2 5 0,-6 4 2 0,0-1 1 16,2 3 2-16,-7 0-2 0,9 6 0 0,-6-4 2 15,2 1 2-15,0 5 1 0,-5-1 3 0,5 4-1 0,-4-1 8 16,4 3 8-16,1-1 7 0,-5 4 7 0,4 0 6 0,4 1 6 16,-2 3 4-16,0 0 5 0,4 1-4 0,-7 2-4 15,7-1-4-15,-2 3-5 0,2 0-5 0,0-1-6 0,0 2-5 16,0-1-3-16,0 2-4 0,0 0-4 0,0 0-4 0,0 0-3 15,0 0-5-15,0 2 0 0,0-1-1 0,0 2-3 16,0-1 1-16,2 0 1 0,-2 3 4 0,0 1 5 0,0-1 12 16,7 3 10-16,-7 1 11 0,4 3 9 0,-4 1 9 15,4 3 5-15,-4-2 2 0,2 2 2 0,-2 3-1 0,6 1-3 16,-6 2-7-16,4 1-2 0,2 1-2 0,1-1-4 16,-3 1-5-16,6 1 1 0,-4 1-8 0,9 0-5 0,-7 0-4 15,2 0-5-15,5-3-6 0,-3 1 0 0,3 0-3 0,-3-1-5 16,-2 0 0-16,3-5-2 0,1 2-4 0,-1-3-1 15,-5 4 4-15,0-5-2 0,3 1 2 0,-5-2-3 0,4 0-3 16,-6-2-8-16,2 0-17 0,1-4-26 0,-3 0-36 0,0-2-42 16,-2-1-50-16,-2-4-52 0,6 4-51 15,-6-3-43-15,4 1-36 0,-4-2-38 0,0-2-56 0,4-2-80 16,-1-1-38-16,3 0-2 0</inkml:trace>
  <inkml:trace contextRef="#ctx0" brushRef="#br0" timeOffset="29721.29">25533 17276 462 0,'2'-2'507'0,"4"-1"-97"0,-2 2-106 16,1 1-69-16,-3 0-41 0,6 0-23 0,-6 1-3 15,2 2-1-15,6-1-3 0,-7 1-3 0,7 1-7 0,-6-1-9 16,4 3-12-16,-4-1-15 0,3 2-11 0,-3 2-8 0,6 1-7 16,-8-2-10-16,8 2-9 0,-5-2-11 0,1 2-11 15,0 0-6-15,4-1-6 0,-3 1-8 0,3 0-2 0,-4-1-4 16,4 1-4-16,-5-2-1 0,1 1-1 0,0-2-2 16,2 3-4-16,1-4-2 0,-1 1-4 0,0 0-1 0,2-4 1 15,-5 2-1-15,1 0-3 0,4-3-2 0,-4 1-4 0,5 0-5 16,1-3-6-16,-2-3-9 0,5 0-11 0,-3 1-12 15,3-4-9-15,-3-1-6 0,-2-1-5 0,3-2-2 0,1-3 2 16,-1 3 5-16,-3-3 8 0,-6 2 11 0,2-2 11 16,1 4 7-16,-7-4 8 0,4 1 10 0,-4 1 7 15,0 0 14-15,-4 3 11 0,4-2 12 0,-7 0 8 0,7 1 10 16,0 1 13-16,0 1 5 0,0 1 4 0,0 1-2 0,0 1-1 16,0-1-5-16,0 4-1 0,0-1-7 0,-4 1-11 0,4 1-7 15,0 0-9-15,0 0-9 0,0 1-9 0,0 1-8 16,0-1-8-16,-2 4-5 0,2-1 1 0,-4 1-2 0,4 2 2 15,0 1-14-15,0 1 8 0,0 1 3 0,0 0 4 0,0-2 1 16,0 2-1-16,0-2 4 0,4 2-1 0,-2 0 13 16,2-1-3-16,3 1-3 0,-3 0 0 0,-2-1-1 0,8-2 0 15,-6 2 0-15,2-5 0 0,5 0-2 0,1-1 1 0,-1 2 1 16,5-4-2-16,-6 0 3 0,7-1-1 0,-1-1-1 16,1 0 0-16,8-4 1 0,-9 1-2 0,3-3 0 0,2-4 0 15,1 0-2-15,-1-2-1 0,2-3 0 0,-7 2 1 16,1-3 1-16,-1-1 1 0,3-2 2 0,-2 2 5 0,-5-3 7 15,-6-1 6-15,4 4 7 0,-3-1 7 0,1 1 7 16,-8 1 5-16,0 1-1 0,0-3-5 0,0 4-3 0,0 2-6 16,-8-1-10-16,6 0-6 0,-3 3-7 0,1-1-7 0,-4 4-9 15,4-1-15-15,-6 2-22 0,3-2-25 0,-3 2-28 16,4 1-32-16,-4 0-44 0,5 3-49 0,-3-1-51 0,4 2-39 16,-6 2-31-16,8 0-25 0,-3 2-22 0,1 1-23 15,4-3-25-15,0 0-49 0,0 3-25 0,4 2-6 0</inkml:trace>
  <inkml:trace contextRef="#ctx0" brushRef="#br0" timeOffset="30683.1">26939 16783 306 0,'4'-2'585'0,"-4"-2"-20"15,2 0-86-15,-2 1-82 0,0-1-60 0,0 1-41 0,0 1-31 16,0 0-26-16,4-1-26 0,-4 2-25 0,6-1-27 15,-6-1-29-15,4 1-24 0,-4 2-18 0,0 0-11 0,2 2-8 16,-2 1 0-16,5-1-5 0,-5 2-3 0,6 0-4 0,-2 0-1 16,-4 2-2-16,2 2 2 0,2 1 1 0,2 1-3 15,3-1 2-15,-7 2 0 0,2 1 4 0,-2 0 2 0,2 3 3 16,2 2-2-16,-2-4-5 0,-4 1-3 0,2 2-5 16,-2 3-5-16,0-1-6 0,0 3-9 0,0-3-7 0,0 3-7 15,0-1-6-15,0 0-3 0,0 2-2 0,0-1-2 0,-2-1 0 16,2 1-1-16,-4-3 0 0,4 2-3 0,0-4 2 15,0 1 0-15,0-2-1 0,0 1 0 0,0-3 2 0,-6 0-2 16,6-2 0-16,0-2 1 0,0-2 0 0,0 1 1 16,0-2 0-16,0-2 1 0,0 0 0 0,0-1 9 0,0 0-1 15,-4-2-1-15,4 1 1 0,0-2 3 0,-2-2 2 16,2 1 1-16,-4-3 3 0,4-2-10 0,-2-3 2 0,-7 0-1 16,3-1 0-16,0-4-3 0,2-1-3 0,-7-2-2 15,9 1-3-15,-8-4-1 0,4 2 0 0,0 2-1 0,-5-4-2 16,3 3 2-16,0 1-3 0,0-1 2 0,-1 1 0 0,1 1 1 15,2 2-2-15,2 0 2 0,-3 3 0 0,5-3 1 0,-2 4 4 16,0 0 1-16,-2 1 3 0,6 1 1 0,-2 1 2 16,2 0 1-16,0 3 1 0,0-1 0 0,0 1-5 15,0 2-2-15,2-1-2 0,-2 2 0 0,6 0-2 0,-6-3-2 16,4 3 0-16,-4 0-1 0,4 0-1 0,-2 0-1 0,-2 3 0 16,7-1-3-16,-7-1 0 0,4 4 3 0,0-1-3 0,-4 0 1 15,2 1 1-15,6 0 1 0,-6 1-3 0,5 2 3 16,-3-1 1-16,2 1-1 0,0-1 0 0,-2 2 0 0,0-2 1 15,-2 0 0-15,7 1 6 0,-7 0-2 0,2-2-3 0,-4 1 0 16,2 1-1-16,-2 1 2 0,4 0-3 0,2 0 2 0,-2 0-7 16,-2-1 3-16,3 5 2 0,1-2-1 15,-2 0 3-15,2-1 0 0,0 3-2 0,5-1 2 0,-7 2 0 16,2-2 0-16,0-2 0 0,0 5 0 0,-1-2 0 16,5 0 0-16,-4-2 0 0,0-1 1 0,3 2 0 0,-7 0-1 0,8-1 0 15,-4-2 1-15,-2 0 1 0,2 1-1 0,1-1 0 0,1-1-1 16,-6 2 2-16,4-2 1 0,-2 0-1 0,0-1-2 15,-1-3 0-15,3 1 1 0,-2-5 2 0,0 2 0 16,-2 2 1-16,4-3-1 0,-2 0 2 0,1 1 0 0,-3-2 0 16,8 0 1-16,0 0 0 0,-4-2 0 0,5 1 0 0,3-4-2 15,-5 3 2-15,5-3 0 0,-2 0 1 0,3-1 1 16,-3-2 0-16,-1 1 0 0,1-3 2 0,3 1 2 0,-3 0 1 16,-2-1 3-16,1-1-3 0,1 0-2 0,-2 0 1 15,-1-1-3-15,-1 1-2 0,0 0-1 0,0 0-3 0,1-1-1 16,-7 2-1-16,8-1-1 0,-6 3-4 0,-2 0-3 0,2 1-8 15,3 2-13-15,-1-2-21 0,-6 1-30 0,4 0-39 0,-4 3-43 16,0-2-47-16,0 4-52 0,0-1-66 16,0 2-66-16,0-2-54 0,-4-3-40 0,-9 5-28 0,9 0-27 15,-2 0-44-15,-6 0-56 0,3 0 0 0,-3 6 40 0</inkml:trace>
  <inkml:trace contextRef="#ctx0" brushRef="#br0" timeOffset="35768">29442 16871 64 0,'0'0'239'0,"-2"-1"-32"15,2-2-30-15,-4 1-26 0,4 0-24 0,-4 2-21 0,4 0-16 16,-7 0-14-16,7-4-10 0,-4 2-6 0,4-3-6 16,-2 1-1-16,2 3-4 0,-4-2 0 0,4 1-2 0,0 1-1 15,0-1 1-15,0-1 2 0,0 2 2 0,0-1 2 0,0 1 3 16,0-2 2-16,0 2 5 0,0 1 3 0,0-2 2 16,0 0 5-16,0 2 3 0,0-4 4 0,0 2 2 15,0 2 4-15,0-3 4 0,0 0 2 0,0 2 5 0,0-1 2 16,0 1 0-16,0-2 3 0,0 3-2 0,0 0-1 0,0 0-2 15,0 0-6-15,0 0-4 0,-6 0-5 0,6 0-6 16,0 0-7-16,0 0-10 0,0 0-7 0,0 0-7 0,0 0-8 16,0 0-11-16,0 3-6 0,0-2-6 0,0 1-7 15,-4-1 0-15,4 2-4 0,0 0 1 0,0 3 0 0,0-2 5 16,0 3 2-16,0 2 5 0,0 1 7 0,0 1 5 0,0 3 7 16,0-4 6-16,4 4 5 0,-4 1 5 0,0 1 3 0,0-2 2 15,6 2 4-15,-6 2 1 0,4 0 2 0,-4-2 0 16,0 2 2-16,0-3 4 0,2 2 1 0,-2 0-2 15,0 1-5-15,4 1-4 0,-4-1-6 0,7-1-4 0,-7 0-6 16,4-2-9-16,-4 0-5 0,4 0-4 0,-2 0-2 0,4 1-3 16,-2-3-2-16,7 0-3 0,-9-1-2 0,8-1 0 0,-6 1-5 15,2-2 0-15,5 0-1 0,-5-2-1 0,4 1 1 16,3-3-2-16,-5 1 1 0,4 1-1 0,5 0 2 0,-3-3-1 16,3 1 0-16,1-1 1 0,-1-3 0 0,8 0 0 15,-7 1-1-15,9-3-1 0,-6 0 0 0,6-3 0 0,-6 1-1 16,-3 0 0-16,7-4 1 0,-6-1-2 0,3 0 1 15,-3-2-1-15,-7-1-1 0,9-1 1 0,-4 0-3 16,-5-2 1-16,-2-1 0 0,3 2-1 0,-3-3-2 0,-6 1-5 16,2 0-3-16,1-1-5 0,-7 3-4 0,0 0-7 0,0-3-2 15,0 2 0-15,0 4-2 0,0-2 3 0,-7-1 3 0,7 3 4 16,-2 1 4-16,2-1 6 0,-4 2 3 0,4-1 0 0,-4 1 1 16,4 0 3-16,-6 2 1 0,6-1 1 0,-4 2 1 15,4 0 2-15,-2 1-3 0,2-1 2 0,-5 2 0 0,5 1 0 16,0-2-1-16,0 3-1 0,0 0-2 0,0 0-4 15,0 0 1-15,0 3-1 0,0-2-2 0,0 1 0 0,0 1-1 16,0-1 2-16,0 3 0 0,0 0 1 0,0 4 0 16,0-2 0-16,0 2 2 0,5 0 3 0,-5 0 0 0,2 3 0 15,-2-1 1-15,4 2 2 0,2 2 1 0,-2-4 2 0,0 4-1 16,-2 0-1-16,9 0 0 0,-5 0 1 0,0-1 1 16,4 0 1-16,-1 1-1 0,-1-3 1 0,0 2 2 0,0-2 0 15,1-2 0-15,-7-1 0 0,8 1 7 0,-6-3-6 16,7 0 1-16,-3-1-3 0,0 1-1 0,0-4 4 0,1 1 1 15,-1-3 1-15,0 1-8 0,3-2 3 0,-3-2 2 0,12 1 2 16,-3-3 0-16,0 0-3 0,3-5 0 0,-3-1-3 16,6-1 0-16,-3-2 1 0,1-2-1 0,-5-1 1 0,7 0-2 15,-6-2-2-15,-1-3-1 0,1-3 0 0,-1-2 0 16,1 0 0-16,-3 2-1 0,-1-4-2 0,-7 2-1 0,4 0 0 16,-4-1-3-16,-1 0-5 0,1 1-3 0,-2 2-2 15,-4-1-1-15,0 3 2 0,0 1 1 0,0 3 1 0,-4-2 1 16,-2 5 5-16,1 0 3 0,3 0 1 0,-2 3 0 0,-2-4 2 15,2 3-3-15,2 1 0 0,2 4 4 0,-4-3 0 16,4 5 0-16,-2-2 1 0,2 2 1 0,-9 0-2 0,9 0 1 16,-2 4 1-16,2-3 1 0,-4 1 4 0,4 3 2 0,0-1 5 15,0 1 1-15,0-2 4 0,0 3 2 0,0 0 2 16,0 0 0-16,0 0-3 0,0 0-5 0,0 0-4 0,0 0-4 16,0 0-5-16,0 0-2 0,0 0-3 0,0 0-3 15,0 3 0-15,0 0 0 0,0 1 0 0,4 2 0 0,-4-1 3 16,2 2-3-16,-2 2 4 0,9 3-1 0,-7 0 2 15,2 0 1-15,-2 4 0 0,2 0-2 0,2 5 1 0,0-4 3 16,-1 5 0-16,1 0-1 0,0-3 0 0,-2 7 1 0,6-2-1 16,-5 1 1-16,-3-1-1 0,4 0 0 0,-2 3-1 15,2-3 1-15,-2-1 0 0,-2-1 0 0,3 1 1 0,1 1 1 16,-2-4-2-16,-4 4 2 0,4-5-1 0,-4 3-1 0,2-1 0 16,-2-2 0-16,0 1-2 0,0-2 1 0,0 1 1 0,0-2-1 15,0 0-1-15,0-1 2 0,0-1-1 0,0-1 1 16,0 0 2-16,0-3-1 0,0 1 0 0,0-6 0 15,0 4 2-15,0-2-1 0,0-2 0 0,6-2 1 0,-6 2-1 16,0-2-1-16,0 0 1 0,0-2 0 0,0 2 1 16,4-3 1-16,-4 1-1 0,0-2 0 0,0 0 1 0,0 0 3 0,0 0 0 15,0 0 5-15,0-2 3 0,0 1 6 0,0-3 4 16,0 4 5-16,0-2 1 0,0 1 2 0,0-4-3 16,0 1 0-16,0-1-5 0,0-1-7 0,0 0-5 0,0-2-2 15,0-1-4-15,0 1-2 0,0-3-1 0,5-1-1 0,-5 1-1 16,2-2-2-16,-2-3 0 0,6 1 0 0,-6-2-1 15,4 0-5-15,0 2-1 0,-2-2-17 0,8 1-2 0,-5 0-2 16,5 2-6-16,-2-2-8 0,-4 0-1 0,3 3-6 16,3-2-8-16,-4 1 5 0,9 1-6 0,-5 3-8 0,-2-5-1 15,2 2 2-15,5-1-4 0,-5 2 0 0,-1-1-1 0,1 2 4 16,-4-1 2-16,4 0 5 0,-3 2 1 0,3 0 12 0,-2 1 6 16,0 2 5-16,3 2 6 0,-7-2 9 0,2 3 6 15,0 0 5-15,-2 2 3 0,1 1-11 0,-3-2-3 16,4 6-1-16,-2-2-7 0,0 1-8 0,-2 0-8 0,9-2-9 15,-7 2-4-15,4 0-1 0,-4 1 4 0,6 3 1 0,-5 0 6 16,3 0 8-16,-4 0 5 0,0 0 8 0,-4 2 8 0,2-2 5 16,-2 0 0-16,0-1 4 0,0 1 2 0,-2-1 0 15,2 2 1-15,-4-1 1 0,4-2 1 0,-4 2-1 16,-2 0 2-16,4-2 0 0,-3 2 8 0,1 1-3 0,-2-1 1 16,2-1-1-16,-2 0-1 0,4 1 1 0,2 1 0 0,-4-4 1 15,4 2-7-15,-5-3 3 0,5-2 3 0,-6 2 1 16,6-1 5-16,-2 2 6 0,2-1 4 0,0-1 0 0,0 1 2 15,0-2 2-15,0 0 0 0,0 0-1 0,0 0-4 16,0 3-6-16,0-3-3 0,0 1-1 0,0 1-4 16,0-1-1-16,0 2-1 0,2-1 0 0,-2-2 0 0,6 1 1 0,-6 1 3 15,5 2-2-15,-5-4 2 0,4 2 1 0,-2 1-1 16,4-1 1-16,4-2 1 0,-6 1 0 0,3-1-1 16,3 0 1-16,-4 0-1 0,9 0-1 0,-3 0-1 0,5-1 1 0,-1-1-4 15,1-3 2-15,3 1 0 0,3 1-3 0,-2-3 1 16,1 0 0-16,-1 1-3 0,0-1-5 0,-3-1-8 0,7 1-12 15,-8-2-11-15,1-1-12 0,-1 0-10 0,-1-2-18 16,5 2-13-16,-4-1-12 0,-1 1-6 0,-5 1-6 0,1-2-3 16,2 0 0-16,-1-1 2 0,1 3 12 0,-8-1 14 0,9-2 16 15,-7 2 14-15,-4 1 13 0,3 1 17 16,-1 0 10-16,2-1 11 0,-6 2 3 0,4 1 4 0,-2 1 4 16,-4 1 5-16,0-1 5 0,0 0 5 0,0-1 7 0,0 2 8 15,0 0 8-15,0-1 9 0,0 0 7 0,0 0 6 0,0 0 4 16,0 3 7-16,-4-1 2 0,4 1 11 0,0-2-6 0,-6 3-14 15,6 0-5-15,0 0-10 0,-2 0-10 0,2 3-11 16,-4-2-10-16,0 2-19 0,-2 3 0 0,3 2 5 16,-5-1 1-16,2 3 4 0,0 1 11 0,2 0 13 0,-7 2 8 15,5 2 5-15,-4 1 5 0,8-1 0 0,-9-1 1 0,7 4-1 16,-2-3-9-16,2 0-8 0,2-2-6 0,-2 4-3 16,4-2-5-16,0-4 2 0,0 2-5 0,0-1-1 0,0 0-3 15,0 0-2-15,4-2-4 0,-4-4-1 0,2-1-1 16,-2 1-3-16,4 0-1 0,-4-2 1 0,6 0 0 0,-2-1 2 15,3 0-11-15,-3-1 5 0,-2-2 2 0,2-2 3 0,6-2 1 16,3 1 1-16,-3-3 0 0,4-1-3 0,-1 1 11 16,-1-3-5-16,3-1-3 0,-3-4-7 0,-2-5-7 0,5 1-4 15,-5 0-1-15,-3-9-5 0,3 4-6 0,-4-3-3 16,-4 0-4-16,8-1 4 0,-3 2 5 0,-3-4 0 0,-4 0 0 16,4 4 5-16,-4-3 6 0,-4 4 3 0,4 0 4 0,-4 1-1 15,-3-1 2-15,5 1 3 0,-8 2-1 0,6 0-1 16,-6 3 1-16,3 1-2 0,-3-2 9 0,4 4-5 0,2 1-2 15,-5-2 0-15,1 4 1 0,2-1 5 0,0 4-2 16,2 1-4-16,-3-2-4 0,3 3 8 0,4 1 3 0,-6-1 3 16,6 2 1-16,-2 2-1 0,2-2 2 0,-4 1 6 0,4 2 1 15,0-3-3-15,4 4 1 0,-4 0-1 0,0-2 0 16,0 1 1-16,0 1-1 0,0 1-2 0,0 0-2 0,0 0-3 16,0 0 0-16,0 0-1 0,0 0-4 0,0 1-3 0,0 1-2 15,2 1-3-15,-2-2 0 0,6 2-3 0,-6 2 0 16,4 4 1-16,-4-1 2 0,7 1 1 0,-3 3 2 0,0 3 1 15,-2-4 0-15,4 5 2 0,-2 2-1 0,0 0-1 16,-2 0-1-16,5 2 1 0,-3-1 0 0,-4 1 1 0,4 1 1 16,-4-2 3-16,2 5 3 0,-2-2 4 0,8 0 6 15,-8 1 3-15,2-1 3 0,-2 0 1 0,5-1 0 0,-5-1-1 16,2 1 1-16,-2-1-2 0,8 1-2 0,-6-1-4 0,2-4-1 16,-2-2-4-16,6 2 1 0,-6-2-3 0,5-2-3 15,-3 0-2-15,0-2 2 0,-2-1-4 0,8 0 2 0,-6-2 3 16,-1-2-1-16,1 0 0 0,6-2 0 0,-4-1-1 0,5-2-4 15,-5 0-4-15,10-4-12 0,-5-2-13 0,5-1-18 16,-1-2-22-16,1-4-20 0,1 3-29 0,1-3-29 0,-1-2-27 16,-1-2-21-16,3 0-17 0,-3 1-5 0,1-2 3 15,0 1 4-15,-5 0 12 0,-2 1 18 0,3 1 21 0,1 0 25 16,-1 2 23-16,-3-2 22 0,-4 5 14 0,4 0 15 0,-3 3 14 16,3 0 11-16,-2 1 12 0,1 0 5 0,-9 2 4 15,4-2 3-15,-4-3 5 0,4 3 1 0,-2 0 3 0,-2 3 3 16,6-1 7-16,-6 3 6 0,0-1 11 0,0 0 7 15,0 2 8-15,0-4 10 0,0 2 9 0,-6 2 9 0,6-3 10 16,-2 3 2-16,2 0 1 0,-4 3-4 0,4-3-4 16,-4 2-6-16,4 2-10 0,-7-4-7 0,5 2-8 0,-2 1-3 15,0 3 0-15,-6 1 6 0,3 3 10 0,-3 2 9 16,4 0 11-16,4-1 7 0,-13 4 1 0,13 0-2 0,-6 0 0 16,2 1-4-16,0 0-5 0,2 2-9 0,-7 0-12 0,9-5-7 15,-2 2-8-15,2 2-5 0,-6-4-8 0,8 1-10 0,-2 0-5 16,2-1-3-16,0-2-2 0,0-1-1 0,2 2 3 15,-2-2 2-15,8-3 0 0,-6 0-2 0,2-1-1 16,2-2 0-16,1 0-4 0,-1-2-3 0,8-2-4 0,-8-2-6 16,11-2-3-16,-7 0-8 0,7-2-3 0,-3-1-4 0,-1-2-7 15,-1-4-5-15,-2 3 1 0,7-3 3 0,-9 1 2 16,0-2 6-16,1 1 2 0,-7 0 6 0,4 0 8 0,-6-1 8 16,4 1 5-16,-4 2 4 0,4-1 8 0,-4 2 5 0,0-2 11 15,0 3 10-15,0 1 7 0,0 1 8 0,0 3 6 0,0 0 0 16,0 1 1-16,-4-1 0 0,4 1-9 0,0 2-10 15,0-1-8-15,0 2-8 0,0 2-8 0,0-1-7 16,0 4-8-16,0 0-4 0,4 1 1 0,-4 1-1 0,2 3 0 16,7-1 1-16,-7 1 0 0,2-1 2 0,-2 2 2 0,6 0 1 15,-6 0-2-15,2 2-1 0,7-3 0 0,-9 2-1 16,4-4 3-16,-2 2-1 0,0-1 3 0,-2-1-2 0,7-1 3 16,-7-2 0-16,2 1 1 0,2-3 1 0,0 1-1 15,0-2 0-15,5-4-2 0,-3-1 2 0,0 0 0 16,3-4 0-16,-1 5 0 0,0-4 0 0,3-1 0 0,-5-4-2 15,4 1 0-15,-5-3-1 0,7-3-3 0,-4-1 0 0,3-2 1 16,-7-2-5-16,4-2 3 0,-4-1 0 0,5-4 0 0,-7 3-1 16,-2-4-2-16,-2 3-4 0,0-4-2 0,0 2 0 15,-2-1-2-15,-2 3-1 0,-7 1 1 0,5-1 1 0,-4 2 0 16,4 0 3-16,-5 7-2 0,1-5 3 0,0 3 2 16,1 1 1-16,1 1 1 0,0 0 1 0,0 3 1 0,-3-2 2 15,5 3 5-15,0 0-4 0,0 0 0 0,2 2-1 0,2 0 3 16,2 2-1-16,-9-2 0 0,9 3 3 0,-6 1 3 15,6 2 4-15,0-1 2 0,0 3 0 0,0-1-1 0,-2 3 3 16,2-1 3-16,-4-1-2 0,4 1 0 0,0 1 3 16,0-2 1-16,0 3-1 0,0 0 1 0,0 0-2 0,0 0-1 15,0 0-2-15,0 0-3 0,0 3-6 0,0-2-2 16,0 1-4-16,0 1-2 0,0 0-3 0,0 1-2 0,0 2 0 16,0 1-2-16,0 1 5 0,4 5 0 0,-4 0 2 0,2 2-3 15,4 2 4-15,3 1 0 0,-3 2 0 0,-4-1 2 0,8 4-3 16,-4 0 0-16,5 0 0 0,-3 4 4 0,0-3-2 15,0 1 0-15,1 1 0 0,-1 1-3 0,-6-3 2 16,8 0 0-16,1-1-1 0,-7-2 2 0,4 0-1 0,-4-2-1 16,2 0 1-16,1-2 2 0,-3-1 2 0,0 0-2 0,6-1 0 15,-8-1-1-15,5 0 2 0,3-3 0 0,-6-3 1 0,6 3-1 16,-1-3 1-16,-1-1 0 0,2-2 0 0,-4-1 1 16,1 0 0-16,5-1 0 0,7-3-2 0,-1-5-2 15,-1 1 1-15,-1-1 0 0,5-2 0 0,-4-1-3 0,5-2 2 0,-5-1-2 16,3-1 3-16,-3-4 2 0,0 0-4 0,-1-1-4 15,-1 4 3-15,-3-6-1 0,-2 1-1 0,3-1 2 0,-3 2-2 16,-2 1-1-16,1-1 1 0,-1 0 2 0,-8 1-1 16,2 1 0-16,-2-2-2 0,0 2-1 0,0 0 0 15,0 3 0-15,0 0 1 0,0 1 1 0,-2-1 1 0,2 2-1 16,-8-3 0-16,1 6 1 0,5-2 3 0,2-1 4 0,-4 3 6 16,0 1 4-16,-2 0 7 0,6 3 10 0,-4-1 7 0,4 2 5 15,0 1-3-15,-2 0-3 0,2 1-8 0,0 0-7 16,-5 1-11-16,5 2-8 0,-6 1-6 0,2 2-6 15,2 2 0-15,-2 0 0 0,2 5 4 0,-6-3 2 0,8 6 3 16,-2 0 1-16,2 4-1 0,0-3 2 0,0 6 7 0,0-3-4 16,0 1-1-16,2 3-1 0,6-2 0 0,-8 0 1 0,2 1 0 15,2-1 1-15,-2 1-8 0,2-5 3 0,2 4-1 16,-1-3 2-16,-3-3-1 0,8-1 8 0,-6-2-3 0,2 0-2 16,1 0 1-16,3-5-2 0,-4 0 0 0,4-1-1 0,-3-2-6 15,3 1-17-15,-2-1-9 0,5-2-20 0,-1 0-22 16,3-3-28-16,1-5-42 0,1 1-44 0,-5 0-44 0,7-5-43 15,-11 2-39-15,8-1-31 0,-7 0-34 0,-1-3-33 16,0 1-40-16,-6-2-75 0,7 1-35 0,-7 1 0 0</inkml:trace>
  <inkml:trace contextRef="#ctx0" brushRef="#br0" timeOffset="36284.5">32131 16798 15 0,'-2'0'393'0,"2"0"-53"0,0-2-52 0,0 2-45 0,0 0-37 16,0 0-24-16,0 0-15 0,2 0-13 0,-2 0-10 16,4 0-9-16,-4 0-15 0,7-2-15 0,-3 0-16 0,0 0-17 15,-2 0-14-15,8 1-11 0,-3-3-12 0,3 2-5 0,4 2-6 16,-5-2-4-16,1 0-1 0,6-1 1 0,-1 0-2 0,1-1-2 16,-3 1-1-16,3 0-1 0,-1-2-2 0,1 2-4 15,-3-2-2-15,-3 1-1 0,5 2-3 0,1-3-2 16,-10 3-6-16,1 1-15 0,-1-1-21 0,0 2-31 0,-2-3-34 15,2 2-43-15,-2-1-39 0,1 1-44 0,-3-2-58 0,-2 0-83 16,0 3-67-16,0 0-45 0,0 0-5 0</inkml:trace>
  <inkml:trace contextRef="#ctx0" brushRef="#br0" timeOffset="38323.5">33235 16249 257 0,'0'-4'341'0,"0"2"-52"15,0 1-50-15,0-1-45 0,0-1-32 0,0 2-22 0,0 1-15 16,0 0-10-16,0 0-7 0,0 0-5 0,0 0-4 16,0 0-3-16,0 0-3 0,0 0-1 0,0 1-2 0,0 2-2 15,0 0-3-15,0 2-1 0,6-2 0 0,-6 3 4 16,4-2 8-16,-4 1 4 0,7 4 1 0,-7 0 9 0,4 1 5 16,-4 1 16-16,4 1 7 0,-4 0-1 0,2 3-5 0,-2 0-6 15,6 2 4-15,-6 1-5 0,0-1-2 0,0 1-11 16,0 1-7-16,0 0 0 0,-6 0-5 0,6 1-3 0,-2 1-6 15,2 1-8-15,-4-4-11 0,4 3-11 0,-4-5-9 16,4 2-10-16,-7 3-6 0,7 0-5 0,0-2-4 0,0 0-5 16,-4-1-2-16,4-1 0 0,-6 2-2 0,6-2 0 0,0 0-3 15,0-2-1-15,0 0 0 0,0 0-1 0,0-2-2 16,0-2-2-16,-2 1-2 0,2-2-2 0,0-2-1 0,0 0-3 16,0-1 2-16,0 0-1 0,0-5 2 0,0 3 0 0,0-1-1 15,0-1-1-15,0 0 0 0,0-1 3 0,0-2 1 16,0 0 1-16,0 0-1 0,0 0 1 0,0 0 4 0,0-2 2 15,0-1 3-15,0 2 3 0,0-1 1 0,0-2 1 16,0-2 0-16,2 0-1 0,-2 2-2 0,6-5-3 0,-6 3-4 16,4-2-5-16,-4-6-3 0,0 1 0 0,7-3-2 15,-7 0 1-15,0-1-2 0,4-3 0 0,-4 3 1 16,4-2 1-16,-2-2-1 0,4 0 0 0,-2 2 0 0,-4-3-1 0,5 4-2 16,-5-1-1-16,0 2 0 0,0 2-2 0,2-1 2 15,-2 2-1-15,6-1-3 0,-6 1 2 0,0 2 1 0,0-1-2 16,0 0 0-16,0 3-1 0,0 0 0 0,4-3 0 0,-4 1 2 15,4 3-1-15,-4 0 2 0,0 0 2 0,2 0 0 16,-2-1 0-16,6 0 2 0,-6 1-3 0,4 0 0 16,-4-2 1-16,5 2 0 0,-5 2-1 0,0-1 2 0,2 1-1 15,-2-1 0-15,0 0 1 0,0 1 0 0,0 3 1 0,0-1 0 16,0-1-1-16,0 3 1 0,0-1 0 0,0 0 0 0,-2 0 0 16,2 1 0-16,-5-2-2 0,5 4 0 0,-4-1-1 15,4 0-2-15,0 0 3 0,0-1-4 0,0 3-1 16,0-2 0-16,-6-1-2 0,6 2-4 0,-2-1-1 0,2 1-1 15,-4-2-2-15,4 1 0 0,-4 1 1 0,4-1 1 0,-6 1 2 16,6-2 3-16,0 1 2 0,0 1 4 0,0-1 0 0,-2-1 2 16,2 2 0-16,-5-1 1 0,5 1 1 0,-4-2-2 15,4 0 2-15,-6 3 0 0,6-3 1 0,-2 0 1 16,2 2-2-16,-4 0 1 0,4-2 0 0,-4 1 0 0,4 1-1 16,-7 1 0-16,7 0-3 0,0-2 2 0,-4 0 3 0,-2 0-2 15,6 1 0-15,-2 1 1 0,4 0 0 0,-2-2 1 0,0 1 1 16,0-3-2-16,0 4-1 0,0-2 0 0,-2 2 0 15,2 0 0-15,-4-2 0 0,4-1-2 0,0 3-1 16,-4-2 1-16,4 2-1 0,-6 0 1 0,6 0-2 0,0 0 1 16,0 0 0-16,0 0-1 0,0 0 0 0,0 0 1 0,0 0 1 15,0 0 0-15,0 0 1 0,0 0 0 0,0 0 0 0,0 0 1 16,0 0 2-16,0 0 1 0,0 0-1 0,0 0 3 16,6 0 2-16,-6 0 2 0,4 0 3 0,-4 0 4 15,0 0 5-15,0 0 2 0,0 0 3 0,0 0 1 0,0 0-3 16,0 0-2-16,0 0-3 0,-4 0-4 0,4 0-5 0,0 0-7 15,0 0-3-15,-6 2-2 0,6 1-3 0,-2-1-1 0,-3 0 1 16,1 3 1-16,-2 0 4 0,2 2 4 0,2 1 4 16,-8 2 7-16,5-1 5 0,-1 0 3 0,-4 3 1 15,2-1 1-15,-1 2 5 0,-1 2 1 0,4-4-2 0,-7 4-3 16,7 0-3-16,-4 0 0 0,4 1 1 0,-5-2-3 0,3 1-5 16,0 1-3-16,-3-3-3 0,7 0-3 0,2-2 0 0,-6 1-3 15,6-1-2-15,-2-2 0 0,0 0 0 0,-3-1 0 16,5-2 1-16,2 0 3 0,-4-3-1 0,4 2-1 0,0-4 0 15,0 1-1-15,-4 1 1 0,4-2 0 0,0 0-1 16,0-1 0-16,0 0 1 0,0 0 0 0,0 0 2 0,4 0 1 16,-4 0 0-16,0-1 1 0,4 0 0 0,-4-2 0 15,2 1-1-15,5 1 0 0,-3-4-2 0,0 2-2 0,-2-3 0 16,8-2-1-16,-6 0-1 0,7 1 0 0,-3-2-1 16,0 1 0-16,3-3 6 0,-5 0-5 0,4-2 0 0,-2 3 0 0,3-3-3 15,-1 1-2-15,5-2 1 0,1 1 2 0,-8-3-6 16,7 1 4-16,1 2 0 0,-3 1 1 0,-3 0 2 0,7-1 0 15,-7 0-1-15,5-2-1 0,-3 6 0 0,0-3-1 16,-3 1 0-16,3 1 1 0,-6 0 0 0,5 3-2 0,-5-1 2 16,2-1-1-16,-6 2 2 0,8-1 1 0,-5 5-1 0,-3-1 1 15,6 1 0-15,-8 0 0 0,2 1 0 0,-2 1 0 16,4-2 0-16,-4 1 0 0,2 0 0 0,-2 1 0 0,4-1 0 16,-4 0 0-16,0 2 1 0,0-2 0 0,0 2 0 15,0-1-1-15,0 1 0 0,0 0 0 0,0 0-1 0,0-2 1 16,0 2-1-16,0 0-1 0,0 0-2 0,0 0 3 0,0 0 1 15,0 0 0-15,0 0 1 0,0 0-1 0,0 0-1 16,0-1 1-16,0 1 0 0,0-3 0 0,0 3 0 0,0 0 1 16,0 0-1-16,0-2 1 0,0 0 1 0,0 2 0 15,0 0-1-15,0 0 2 0,0 0-2 0,0 0 0 0,0-1-1 16,0-2-1-16,6 3 1 0,-6 0 0 0,0 0 0 0,0-2-1 16,0 1 0-16,0 1 1 0,0 0 1 0,0 0-1 15,0 0 0-15,0-1-2 0,0-2 1 0,0 3 0 0,0-2 1 16,0 2-1-16,0 0-1 0,-6 0 2 0,6 0-1 15,0 0 3-15,0 0 0 0,-4-1 1 0,4 1 0 0,0 0-1 16,0 0 2-16,0-3-1 0,0 3 3 0,0-2 0 16,0 2-1-16,0 0 0 0,0-2 1 0,0 2-1 0,0 0 0 15,0 0-2-15,0 0-2 0,0 0-2 0,0 2-3 0,0 0-2 16,4 1-1-16,-4 0-1 0,6 2 0 0,-6 3 1 16,5 1 0-16,-3 2 1 0,8 2 4 0,0 4 2 0,-3-4 0 15,3 4 3-15,0 3 0 0,3 1-2 0,5 1 0 0,-5 2 2 16,3-1-1-16,-1 1 0 0,1 1 0 0,-3-2 1 15,-1 1-1-15,-2-3 1 0,5-1-1 0,-5-1-2 0,-2-3 0 16,1-1-1-16,-7-2 0 0,6-3-3 0,-6-1 4 16,-2-1 0-16,4-3 0 0,-4 2 2 0,0-5 2 0,0 3-1 15,0-4-2-15,0 2 1 0,0-3-1 0,0 0 0 0,2 0 3 16,-2 0-2-16,0 0 2 0,0 0 0 0,0 0 3 16,0 0-1-16,9 0 6 0,-9 0-3 0,0-3-2 0,0 2-1 15,0 0-1-15,2-4-1 0,-2 5-2 0,4-1-2 16,-4-1-5-16,0-1-2 0,2 1-2 0,-2 1-6 0,0-2-6 15,4 0-7-15,-4 2-11 0,6 0-14 0,-6-3-18 0,4 3-21 16,-4-2-30-16,2 2-29 0,-2 0-37 0,4-4-30 16,-4 3-36-16,7-3-38 0,-7 2-42 0,0 0-31 0,0 1-23 15,4 1-20-15,-4 0-18 0,6-4-28 0,-6 1-43 16,0 0-54-16,0 4-26 0,0 0 15 0</inkml:trace>
  <inkml:trace contextRef="#ctx0" brushRef="#br0" timeOffset="41491.6">22040 6653 29 0,'0'-1'186'0,"-4"-1"-41"0,4-2-33 0,0 2-27 16,0-1-17-16,0 2-21 0,0-1-13 0,0 1-10 15,0-2-5-15,0 3 1 0,0-3 0 0,0 3 3 0,0-2-2 16,0-1 7-16,0 1 6 0,0 1 2 0,0-3 6 15,0 1 3-15,0-2 3 0,-5 4 5 0,5-2 2 0,-6-1 4 16,6 2 4-16,-2-1 1 0,2-3-2 0,-4 0-6 16,0 2-7-16,-2-2-6 0,4 1-3 0,-3 0-5 0,-5 3-1 15,6-4-2-15,2 3-2 0,-8-1 0 0,5 2 2 0,-1 1-5 16,-4-1-5-16,2-2-5 0,-1 2-4 0,-1-1-5 16,4-1-1-16,-7 2 0 0,3 1 0 0,0-2 3 0,-1 1 0 15,-1 1 0-15,2 1 2 0,-1 0-2 0,1 0 1 0,0 1-2 16,1 1 0-16,-5 1-2 0,8 0 1 0,-11 2 1 15,11 3 5-15,-8-1 0 0,7 4 4 0,-5-3 1 16,4 4 2-16,-5-1 2 0,3 1 0 0,0-2-1 0,-1 2-1 16,-1 0-2-16,1 2 0 0,5-4-1 0,-8 4 1 0,8-1 0 15,-7 3-1-15,5-1-1 0,0-3 0 0,-3 4-2 0,1 0 1 16,4-3-1-16,-5 2-1 0,5 3-2 0,2-1 1 16,-6 0-3-16,8-1 0 0,-2 3-1 0,-1-3 0 15,-1 1-1-15,4 2 0 0,-2 0 0 0,0-2 0 0,4 1-1 16,0 1 0-16,-6-2 0 0,6-1-1 0,0 3 0 0,0-2 1 15,0 1 1-15,0 3-3 0,0-2 2 0,6 1 1 16,-6 2-1-16,4-4 0 0,0 3 0 0,-4 0-3 0,2-3 1 16,-2 3 2-16,0 1 0 0,0-4 0 0,0 3 2 15,0-2 3-15,0 3 6 0,-2-2 5 0,2 0 6 0,0 1 7 16,0 0 4-16,-4 2 2 0,0 0 1 0,-8 1-1 0,7 0-2 16,-1 4 7-16,-4-5-11 0,4 6-8 0,-5-2-4 15,5 4-4-15,-4-1-1 0,4 0-2 0,-5 1-3 0,5-1-11 16,-4 2 5-16,-1-1 3 0,5-2 2 0,-4 0 1 15,4 2-1-15,-9-2 5 0,9 2 4 0,-6-3 4 0,3 0 0 16,-7 0-1-16,3-1 0 0,3-2 0 0,0 1-1 0,-1-2-3 16,-1 0-4-16,0 0-5 0,-3 1 0 0,3-3-2 15,-3 0-1-15,5 1-2 0,-3-1 0 0,-1 0-1 0,2-1-2 16,-1-1 1-16,-1 1-2 0,3-5 0 0,-1 4-1 0,-2-2-2 16,1-1 0-16,3 1 0 0,-7-4 0 0,7 1 3 15,-3 0-1-15,-1 0 0 0,4 0-1 0,-3-1 2 16,1-1 0-16,-3 0-3 0,3 0 1 0,-2 0 12 0,3-2-5 15,3 1-1-15,-7-2-2 0,9 1-1 0,-8-1 1 0,6-3 1 16,-1 0 1-16,1-3-14 0,0 0 4 0,2-2 3 0,6 1 13 16,-5-1-3-16,5-2-1 0,-2 0 0 0,2-2-1 15,0-1 0-15,0 1 1 0,0-2-2 0,0-4-9 16,0 0 1-16,0 0 0 0,0-2 0 0,2 3-1 0,-2-3 0 16,5 0-3-16,1 0-1 0,-2 2-2 0,0 0 2 0,-2 1 2 15,4 0-1-15,-2-2-1 0,7 2 1 0,-9 1 3 16,2 1 0-16,2-1 1 0,-2 0-2 0,-2 1 1 0,2 1 0 15,-4 0 1-15,7 1 0 0,-3-2-1 0,-4 4 2 16,4-1-1-16,-2 1-1 0,4 1-1 0,-2 0 0 0,0 0-2 16,-1 1-1-16,3 2-1 0,2 2 2 0,-6 2-1 0,8 2 1 15,1 3-1-15,-5 0 2 0,8 4 0 0,-5 1 0 16,-1 3 2-16,4-3-2 0,-5 5 0 0,3 0-2 0,-6 1 1 16,-2 3-1-16,2 1 1 0,2-1 10 0,1 3-5 0,-3 1 1 15,-4 1-1-15,0-1 2 0,0 1-2 0,0-3 6 16,0 3-3-16,-4 1-7 0,-3 0 3 0,1-1 1 0,0 1 1 15,-8 3 1-15,7-2-1 0,-5 2-3 0,-3-2 3 16,-1-1 0-16,-1 5 0 0,1-3-1 0,-1 2 3 16,-3 0 0-16,-3-1-1 0,2 3 0 0,-1 1-1 0,1 0-1 15,-2 3 0-15,0 3 0 0,-4-2 0 0,7 4 2 0,-3 4-1 16,0-1 1-16,-1 3 2 0,1 2 0 0,2 1 1 16,-2 4 0-16,3-1 0 0,3 4 0 0,1-1 2 0,-1-1 0 15,5 1 0-15,1 0 0 0,5 2 0 0,2-2 1 0,4 1 1 16,0-2-1-16,6 0 1 0,5 1 1 0,-1-2 2 0,6-1 3 15,1 1 2-15,0-5 4 0,3 4 4 16,3 0 2-16,4-2 1 0,0-2-1 0,2-4 0 0,2 2-4 16,-5-4-2-16,8 2-2 0,3-5-6 0,0 0-3 0,-2-5-3 15,2 2 1-15,3-2-4 0,1-4 3 0,-6 0 0 0,9-4-1 16,-7-1-1-16,2-3-2 0,-2-5 3 0,0 0-4 16,1-3-4-16,-5-1-9 0,0-4-13 0,0-4-23 0,0 2-30 15,-10-2-35-15,4-5-46 0,-3-3-46 0,-1 0-42 16,-6-4-41-16,-1-4-38 0,1 2-44 0,-7-4-63 0,2 0-52 0,-1 2-29 15,-1-2 1-15</inkml:trace>
  <inkml:trace contextRef="#ctx0" brushRef="#br0" timeOffset="43108.4">22050 13467 308 0,'-10'-8'306'0,"1"4"-84"0,1-3-72 0,-6 2-51 0,7-1-31 16,-7 3-17-16,2-1-5 0,-5 3-1 0,5-2 3 15,-7 1 2-15,2 2 3 0,1 0 1 0,-1 0 1 0,1 0 1 16,-1 2 2-16,1 1 2 0,-1-2-1 0,5 0 3 15,-9 2 4-15,11-2 2 0,-3 1 5 0,-1 1 4 0,4-2 0 16,-3 2 0-16,-1 1-3 0,8 0-2 0,-11 0-7 16,11-1-2-16,-9 2-4 0,9-2-6 0,-6 4-1 0,-3-2 0 15,5 1-2-15,-7 1 0 0,11 1 1 0,-6 0-5 0,1-3-1 16,1 6 1-16,0-2 2 0,-1 4 1 0,-1-2 0 0,2 3-1 16,-3 1-2-16,5 0 1 0,-4 1-3 0,1-1-4 15,1 2-7-15,0 1-15 0,3 3 2 0,-3-3 1 16,4 5 4-16,-4 2-2 0,1-2 5 0,5 4 3 0,-6 1 0 15,6 1 11-15,2 1-6 0,-3 3 0 0,-1-1-1 16,0 3 6-16,2 2 2 0,-2 2 5 0,2 2-1 0,4 3 3 16,-2 0 6-16,-3 4 1 0,1-1 4 0,-4 5 3 0,0-1 7 15,6 2 12-15,-2 5 15 0,-3 0 8 0,3 1 4 16,-2 1 2-16,0 1 0 0,0 0 1 0,1-2-6 0,-5-1-8 16,4 2-10-16,-4-1-5 0,3-2-5 0,-9 2-4 0,10-4 0 15,-9 3-5-15,5-2-5 0,-3-2-9 0,-3 1-5 16,-1-3-4-16,-5 2-6 0,1-3-4 0,0 2-4 0,-6 0-7 15,-2-1-2-15,5 0-2 0,-5 0-2 0,-2 2-5 16,2-2 0-16,-2 0 1 0,2-1-3 0,-2 2-3 0,4 0-2 16,-6-4 0-16,6 0-1 0,2 1-1 0,-6-5-2 0,4 1-1 15,5 0-2-15,-5-4 1 0,0 0-2 0,4-1 0 16,2-3 0-16,-1-3 1 0,1 2-1 0,0-5 0 0,5-2 1 16,-7-3 1-16,7 1 1 0,3-4 1 0,-3-5-2 15,1 2 1-15,-1-5 0 0,3-1 0 0,-3-3 0 0,1-2-1 16,-1 3 2-16,5-6 0 0,-1-3-1 0,-3 1 1 0,3-4 0 15,-2-1 0-15,1-1 0 0,7-2 2 0,-8 0-3 16,3-4 1-16,3-3 1 0,-7-1-2 0,5 0-1 0,0-4-2 16,1 0-2-16,1-2-2 0,2-3-4 0,0 1-3 0,2-2-3 15,-3-1-2-15,7 4 1 0,0-4 2 0,0 1 0 16,0 1 1-16,7 1 1 0,-3 1 0 0,0-2-2 0,4 2 0 16,0-1 0-16,1 1-3 0,1 1-1 0,5 0-1 15,-3 3 2-15,5 1 2 0,-3 1 1 0,3 1 1 0,-5 2 1 16,-2 0 0-16,7-1 4 0,-7 1 0 0,3 2 0 15,3-1 0-15,-1 3 1 0,1 2 1 0,1-2 3 0,-1 3 1 16,1 2-3-16,-1 2 1 0,-1 3-1 0,1 1 0 0,3 1-1 16,-3 2 2-16,-1 3-4 0,1 0 0 0,1 3 1 15,-1 2 0-15,1 2 1 0,-7 1 2 0,3 5-3 0,1-1 1 16,-1 3 2-16,-3 3-1 0,0 3 2 0,1 0 0 0,-9 4 2 16,8 2 0-16,-6 2 3 0,2 4 1 0,1 2-4 0,1 4 1 15,-6-1 2-15,8 3 2 0,-4-1-1 0,5-3 0 16,3 0 2-16,-1 0-1 0,-1-3 6 0,9 2 1 15,-1-3-1-15,7-1 0 0,2-6 0 0,4 1-1 0,0 0 3 16,5-4-3-16,5-4 0 0,0 0-2 0,5-4 2 0,2 0-2 16,-5-3-1-16,7-3 0 0,-1-1-2 0,-7-1 1 0,3-2-1 15,-3-2-1-15,-1-2 0 0,-6-2-3 0,3-2 2 16,-7 2-2-16,-2-4-1 0,-2-2-4 0,-3 0-5 16,1-4-18-16,0 1-30 0,-4-2-42 0,4-2-58 0,-4-4-64 15,1-1-88-15,-5-4-93 0,8-3-83 0,-4-3-75 0,-3 0-78 16,1-5-90-16,-5 1-44 0,1-2 14 0,0 2 59 0</inkml:trace>
  <inkml:trace contextRef="#ctx0" brushRef="#br0" timeOffset="45539.99">20190 8578 5 0,'0'0'97'0,"0"0"-3"16,0-2-4-16,0 2-10 0,0 0-7 0,0-2-8 15,0 0-5-15,0 2-4 0,0-1-4 0,0-2-4 0,0 1-4 16,0 1-3-16,0 0-6 0,0-1-5 0,0-1-2 16,0 2-2-16,2-3 2 0,-2-1-1 0,0 3 2 0,0-3 0 15,0 4 3-15,0-1 1 0,0 0-1 0,8-1 2 16,-8 2-2-16,2-1 0 0,-2-1-4 0,0 2-1 0,-2 1-3 15,2 0-1-15,0 0-4 0,0 0-3 0,0-1-4 0,0 1-4 16,0 0 0-16,0 0-1 0,0 0 0 0,0 0 0 0,0 0 3 16,0 0 1-16,0 0 5 0,0 0 5 0,0 0 5 15,-8-2 5-15,8 2 2 0,-2-3 3 0,2 1 1 0,-5 2-2 16,1-3-1-16,-2 0-6 0,4 3-6 0,-6-3-4 16,-1 2-5-16,1-2-3 0,0 1-2 0,0 1 1 0,1-1 0 15,1 2-1-15,2 0 2 0,-6 0 3 0,4 0 3 16,4 2 1-16,-3-1 1 0,-5 1 0 0,6 2 2 0,-2-1 0 15,0 3 0-15,-1-1-1 0,3-2-2 0,-2 3-3 16,0 0-1-16,2 2-1 0,-3-1 0 0,1 1 2 0,2 1-1 16,-6 0 1-16,4 3 1 0,-1-2 10 0,3 5 5 0,-6-3 3 15,8 0 4-15,-8 4 3 0,5-3 2 0,3 3 1 16,-2 1 2-16,0 2-4 0,-2-2-2 0,6 1 2 0,-2 1-2 16,2-1-5-16,0 0 4 0,0 3 4 0,0-2-2 15,-4 2 3-15,4-1-1 0,0 2-1 0,0-2-2 0,0-1 0 16,0-2-5-16,0 5-1 0,0-1-2 0,0-4-4 0,0 5 0 15,4-5 1-15,-2 1 3 0,4 2 6 0,-2 0 6 0,2-2 1 16,5 0 9-16,-5 1 8 0,8-6 5 0,3 2-1 16,-5-2 3-16,5 1-1 0,-1-6-1 0,5 2 2 15,-4-3-8-15,3 1-4 0,-3-2-5 0,-5-1-3 0,-1-4-5 16,3-1-3-16,-6-1-4 0,1-3-3 0,1 2-3 16,-2-3-1-16,3 2-3 0,-1-3-2 0,-4 0-5 0,4 2-2 15,-3-2-5-15,-3 1 0 0,6 2-4 0,-8 0-5 0,8-1-2 16,-3 1-2-16,-3-2-1 0,0 4-2 0,-2-3-1 15,2 3-9-15,-4 0-8 0,0-2-26 0,0 3-38 0,0 0-51 16,0-2-56-16,6 1-59 0,-6-2-56 0,4-1-55 16,-1 1-55-16,-3 3-68 0,0 0-59 0,0 0-36 0,0 0 12 15</inkml:trace>
  <inkml:trace contextRef="#ctx0" brushRef="#br0" timeOffset="46195.28">20572 8604 119 0,'0'-2'198'0,"0"1"-13"0,0-1-15 0,0-1-18 0,0 2-23 16,0-1-19-16,0 1-25 0,0-2-17 0,4 2-17 16,-4 1-12-16,0 0-10 0,0 0-6 0,0 1-6 15,0 2-1-15,2-2 0 0,-2 2 5 0,4 3 6 0,-4 0 4 16,7 3 10-16,-7-3 11 0,4 4 9 0,-2-2 7 0,2 2 5 15,2 1 4-15,-6-1 4 0,4 0 1 0,0 3 1 16,-4-2 0-16,2 0-4 0,-2 1-6 0,7-1-7 0,-7-1-9 16,4 3-4-16,-4-2 3 0,0 0-7 0,0 0-6 0,0 1-4 15,0-2 0-15,0 3 0 0,0-3 2 0,0 1-4 16,0-2-7-16,0 1-6 0,0-1-1 0,0-1-2 16,0 2 1-16,0-4 0 0,0 2 1 0,0-1 0 0,0 0 2 15,0-1 2-15,0 1 4 0,4-1 4 0,-4 0 0 0,0-3 0 16,0 0 0-16,2 2 0 0,-2-2 2 0,6 1-1 0,-6-2-4 15,4-2-3-15,-4 3-2 0,6 0-5 0,-6-2-2 16,5-1-4-16,-5 0-3 0,0 0-1 0,0 0-2 0,2 0-3 16,-2 0-1-16,0 0 0 0,4 0 0 0,-4 0-7 15,0 0-13-15,0 0-24 0,0 0-38 0,0 0-46 0,0-1-54 16,6-2-64-16,-2 0-79 0,-4 3-117 0,0 0-93 0,0 0-60 16,0 0-12-16</inkml:trace>
  <inkml:trace contextRef="#ctx0" brushRef="#br0" timeOffset="48215.06">18846 16420 239 0,'0'0'234'0,"0"-3"-40"0,0 1-34 16,0 2-27-16,0-1-15 0,0 0-13 0,0-3-12 0,0 2-4 15,0 2-5-15,-4-4-2 0,4 3-3 0,-6 1 0 0,6 0-2 16,0 0-2-16,0 0 2 0,0 0-5 0,0 0-2 16,0 0-2-16,0 0-2 0,0 0-1 0,0 0-3 0,0 0 1 15,0-2 1-15,0 0-3 0,0 2 1 0,0-2 0 16,-5 0 0-16,5 0 3 0,-2 1 2 0,2-2 1 15,-4 3 4-15,4-2 6 0,-6 1-1 0,6-1 1 0,0 0 1 16,-4-1-1-16,4-1-3 0,-2 0-3 0,-2 2-7 0,-2-4-8 16,-1 5 0-16,3-1 2 0,0 0-4 0,-8-2 1 0,8 3-1 15,1-2 0-15,-1 1-1 0,-6-1-2 0,8-1-5 16,-8 1-6-16,-1-3-2 0,1 6-3 0,0-4-1 0,1 3 2 16,-1-1 1-16,6 1 2 0,-7 1 2 0,5 0-2 0,-6 0-3 15,4 0-2-15,-5 0-2 0,3 1-7 0,0 1-4 16,-1-1-5-16,3 3-1 0,0 2 2 0,-5-1 2 0,3 2 0 15,0 1-3-15,-3 3 4 0,-1-1 5 0,8 3 6 16,-11 3 9-16,7 3 12 0,-3 5 10 0,-1 4 7 0,3 0 3 16,-1 2 1-16,0-1-6 0,-3 2-2 0,5 1-7 0,4 1-11 15,-5 2-12-15,5-5-15 0,2 4 5 0,-2-2 3 16,6-3 0-16,-4 2-1 0,4-6-1 0,0 1 0 0,4 1 1 16,2-1 11-16,-2 0-5 0,0-2-1 0,5-2 3 0,-5-1 4 15,2-2 2-15,0-3 1 0,2-1 0 0,3-1 0 0,-3-4-2 16,2 2-1-16,5-3-4 0,-3-1-3 0,-2-2-5 0,3-3-4 15,8 2-4-15,-11-5-3 0,6 3-5 0,-3-3-3 0,3-3-2 16,-1 3-2-16,-3-2-1 0,-1-3 0 0,-1 4-2 16,0-3-2-16,3 1-2 0,-5-2-3 0,0 3-6 0,0-2-11 15,1 2-21-15,-1 2-32 0,-2-3-39 0,-2 0-44 0,5 0-47 16,-5-1-59-16,0 1-72 0,-2 0-65 0,4-2-54 0,2 1-38 16,-6-2-32-16,9-1-40 0,-7 0-65 0,-2 0-19 0,-2 1 17 15,0 0 34-15</inkml:trace>
  <inkml:trace contextRef="#ctx0" brushRef="#br0" timeOffset="49249.99">19218 16309 220 0,'-8'-10'345'0,"-1"1"-63"15,3 0-64-15,0 1-48 0,2-1-35 0,-6 2-25 0,8-1-9 16,-3 2-13-16,-1-3-8 0,6 5-9 0,-4-2-3 0,4-1-1 16,0 4 1-16,4-1 0 0,-4 1-9 0,11-1-1 15,-9 0-4-15,8-3-2 0,-2 1-5 0,0 0-4 0,3 1-4 16,5-1-3-16,-5-1 5 0,3 4 3 0,-1-1 3 16,-3 0 4-16,6 1 2 0,-3 2 2 0,8-1 2 0,-11-1 1 15,6 2 1-15,-3-1 0 0,3 2 2 0,-1 0-1 16,-3 2-1-16,3-1-4 0,-3 4-3 0,-2-3-6 0,5 4-7 15,-3 1 1-15,-6 0 3 0,11 1 5 0,-9-1 0 0,1 2-1 16,-5 1 6-16,2 1 5 0,0 0 3 0,-2 2-3 16,-4 1-6-16,0 0-6 0,0 4 0 0,-4-2-1 15,-2 3-5-15,0 0-5 0,-5 2 0 0,5-1-3 0,-4 3-1 16,-3-1-3-16,-1 2-3 0,4 3 1 0,-7-1 0 0,5 2 0 16,-3-3-1-16,-1-1 1 0,3 3 2 0,-3-1-1 0,-5 2 0 15,5-3-2-15,-5 2 1 0,4-4-3 0,1 2 0 0,-1-5 1 16,1 3-1-16,-1-1-1 0,1-2 1 0,3-1 1 15,-5-2 1-15,5 0 1 0,3-2 2 0,0-3 1 0,-3 2 2 16,3-1 0-16,4-2 2 0,1-2 1 0,-5 2 2 0,8-4-1 16,-8 1-4-16,6-1-14 0,2 1 5 0,-3-3 5 15,-1 5 4-15,2-5 1 0,2 1-1 0,2 0 1 0,-4-4 1 16,4 3 11-16,-4-2-10 0,4 1-8 0,-6 0-6 0,6-4-6 0,-7 4 0 16,7-2-3-16,-4 1-3 0,4-1 0 0,0 2 1 15,0-3-1-15,0 2-1 0,0-1 0 0,0-1-2 0,0-1 1 16,-2 2 1-16,2 1-2 0,0-2 2 0,0 1 2 0,0-1 3 15,0 2 2-15,-4-2 2 0,4 1 3 0,0 0 2 0,0 1 2 16,0-2 1-16,-6 1-2 0,6-2-1 0,0 0-3 0,0 3-1 16,0-3-2-16,0 1-1 0,0-1-5 0,0 0 2 0,0 0 0 15,0 0 3-15,0 0 5 0,0 0 4 0,6 0 3 16,-6 0 6-16,4 0 5 0,-4 0 5 0,2 0 0 0,-2 0 1 16,4 0-3-16,9 0-4 0,-5 0-1 0,-2 0-6 0,7 2-3 15,3-2-6-15,1 1-4 0,7-1-3 0,-1 0-4 0,4 0-2 16,-4 0-1-16,4 0-1 0,0 0-3 0,-5 0 0 0,5-1 2 15,-6-1-3-15,2 2 0 0,-3 0 2 0,-3 0-2 16,-1-1 0-16,-3 1 0 0,-3 0 0 0,0 0-1 0,1 0 1 16,-7 0-1-16,-2 0 0 0,4 0 0 0,-2 0 0 0,0 0-2 15,-4 0 0-15,0 0-2 0,0 0-2 0,0 0-2 0,0 0-4 16,0 0-4-16,0 0-3 0,0 0-8 0,0 1-12 0,-4 1-17 16,4-1-21-16,-4 1-25 0,4 1-25 0,-6-3-29 0,6 0-31 15,0 0-27-15,0 0-37 0,6-3-41 0,-6 1-41 16,4 1-36-16,-4-2-33 0,4-3-27 0,5-5-30 0,-5 2-42 15,2 0-53-15,-6 9-18 0,0 0 4 0</inkml:trace>
</inkml:ink>
</file>

<file path=ppt/ink/ink6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6:57:07.683"/>
    </inkml:context>
    <inkml:brush xml:id="br0">
      <inkml:brushProperty name="width" value="0.05292" units="cm"/>
      <inkml:brushProperty name="height" value="0.05292" units="cm"/>
    </inkml:brush>
  </inkml:definitions>
  <inkml:trace contextRef="#ctx0" brushRef="#br0">2419 2939 26 0,'0'0'103'15,"4"-4"1"-15,-4 2-3 0,6 2-3 0,-6 0-5 0,4 0-5 16,-4 0-7-16,0 0-6 0,0 0-10 0,0 0-7 0,0 0-8 16,0-3-6-16,0 3-7 0,0 0-3 0,0 0-6 0,0 0-5 15,0 0-1-15,0-3-3 0,0 3 0 0,0 0-2 16,0 0 0-16,0 0 0 0,0 0 2 0,2 0-1 0,-2 0 2 16,4 0 2-16,-4 0 3 0,0 0 0 0,0 0 2 0,0 0 4 15,0 0 1-15,0 0 2 0,0 0 2 0,0 0 2 0,0 0 1 16,0 0 3-16,6 0 2 0,-6 0 0 0,0 0 3 0,0 0-2 15,0 0 2-15,5 0 1 0,-5 0 0 0,0 0 2 0,0 0 1 16,0 0 1-16,2 0 1 0,-2 0 1 0,0 0 2 16,4 0 2-16,-4 0 1 0,0 0 3 0,0 0 5 0,6 0 0 15,-6 0 4-15,4 0 2 0,-4 0 3 0,0 0-1 0,0 0-1 16,0 0-1-16,0 0-3 0,0 0-4 0,0 0-1 0,0 0-5 16,-4 3-5-16,4-3-3 0,0 3-3 0,-6-3-2 0,6 0-4 15,0 0 0-15,0 0-3 0,-4 0-3 0,4 0 2 0,0 0-4 16,-2 0 2-16,2-3 3 0,-5 3 0 0,5 0-1 15,0 0 0-15,0 0-1 0,-6 0-1 0,6 0 0 0,0 0-3 16,0 0-2-16,0 0-4 0,0 0 2 0,0 0-1 0,0 0 1 16,0 0-1-16,6 0 0 0,-6 0 0 0,0 0 1 0,0 0 1 15,0 0-1-15,0 0 2 0,0 0 0 0,0 3 0 0,5-3 1 16,-5 0-1-16,2 0 1 0,-2 0-2 0,0 2-1 16,4-2-1-16,-4 4 3 0,0-4 1 0,6 2 0 15,-6 0-1-15,0 1 1 0,4-2-2 0,-4 1-2 0,6-1-3 0,-2 2-7 16,-4 0-3-16,2 2-5 0,-2-2-4 0,5 1-5 15,-5 0 1-15,6 0 1 0,-2 0 0 0,-2 2 0 0,8 2 3 16,-6-1 1-16,3 1 3 0,-1-1 2 0,0 3 0 0,4 1 1 16,-3-1 6-16,3 0 5 0,0 4 4 0,-4-1 9 0,9 1 3 15,-9-2 1-15,5 2 2 0,-5 0-1 0,4 1-4 0,-4-4-6 16,5 5-5-16,-7-1-11 0,4-2-5 0,-4 1-4 0,6-2-2 16,-5 5-2-16,1-2 3 0,4-2 0 0,-4 5 3 0,5-2 6 15,-9 2-1-15,8-3 4 0,-4 4 2 0,5-2 2 16,-7-3-1-16,6 3-1 0,-8-2-2 0,8 1-3 0,-5-4-2 15,-3 0-4-15,2-2-1 0,2 2-2 0,-2-1-2 0,-2-3-1 16,2 0-1-16,3 3 1 0,-7-1 2 0,4-3-3 0,-2 0 1 16,-2 2-2-16,4-1 0 0,-4-1 2 0,6 1-2 0,-6 0-1 15,4-1 0-15,-4 1 1 0,2-1-1 0,-2 0-1 0,4-1 3 16,-4 0 4-16,7-1-1 0,-7 0-2 0,4-2-2 16,-4 2-1-16,6-3 1 0,-6 3-2 0,4-1-2 0,-4-1-5 15,2 1 5-15,-2 1 1 0,4-3 1 0,-4 1 2 0,0 1 0 16,0-2 1-16,0-1 2 0,0 3-1 0,0-3-1 0,0 0-1 15,0 3-1-15,0-4 1 0,0 2-1 0,0-2 3 16,0 0-3-16,6 0 0 0,-6 0 0 0,0 0 2 0,0 0-1 16,0 0 1-16,0 0 0 0,0 0 1 0,0 0 0 0,0 0 1 15,0 0 2-15,0 0 1 0,0 0 5 0,0-2 6 0,0-2 5 16,0 3 6-16,0 0 3 0,0 1 4 0,0-4 2 0,0 3-1 16,0-1-3-16,0-2-3 0,0 1-8 0,0 1-5 0,5-4-3 15,-5-3-4-15,0 2-3 0,2-5-4 0,-2-1 0 0,4-1-4 16,-4-2-1-16,6-5 1 0,-2 0-1 0,0 0-1 0,-2-4 0 15,2 0 0-15,3 0-1 0,-7-2 2 0,4 1-1 16,-2-2 0-16,2 2-3 0,2-2 1 0,-2 1 1 0,3-1-1 16,-5-1 1-16,2 1-3 0,6 2 3 0,-6-3-2 0,2 3 3 15,1 3 0-15,-3-2-1 0,-2 2 0 0,2 2-1 0,2 3 2 16,0-2-1-16,-1 4 1 0,1-1-1 0,-2 2 0 0,-2 1 2 16,2 1 0-16,2 4 0 0,-2 0 2 0,3 1-1 15,-7 0 0-15,4 3 0 0,-4-1-2 0,2 1-3 0,-2 1 1 16,4 0-2-16,-4 2-3 0,0-1-2 0,0 3-3 0,0-2-6 15,0 1-6-15,6 1-5 0,-6 0-9 0,0 0-7 0,0 0-19 16,0 0-4-16,0 0-8 0,0 0-6 0,0 1-11 0,0 1-10 16,0-2-12-16,-6 3-15 0,6-3-2 0,-4 0-21 0,4 2-19 15,0 0-21-15,4 0-16 0,-4 2-16 0,6 1-17 16,-6 1-19-16,0 1-15 0,0 1-10 0,4-1-3 0,-2 2-3 16,2-3-9-16,7 3-21 0,-5-3-46 0,6 1-61 0,3-3-25 15,-3 5-16-15</inkml:trace>
  <inkml:trace contextRef="#ctx0" brushRef="#br0" timeOffset="1251.75">3467 3636 141 0,'-5'-3'191'0,"5"1"-21"0,-4 1-22 0,4-2-22 0,-6 1-21 16,6-2-20-16,-4 0-15 0,2 1-11 0,2 1-9 16,-4-1-8-16,-2-1-4 0,-1 0-2 0,3 2-2 0,-2 0 0 15,0 2-1-15,0-5 0 0,1 3 1 0,-5-2 4 0,6 2 1 16,-2-1 3-16,-5-2 1 0,5 4 1 0,-4-2 1 0,0 2 1 15,3 1 0-15,-3-2 0 0,4 2-2 0,-4 2-1 16,3-1-1-16,-3 2-1 0,4-2-5 0,-5-1-3 0,9 2-5 16,-8 1-5-16,6 0-1 0,-6 1-2 0,3 1-1 0,-3 3-2 15,8 0 0-15,-8-1-1 0,6 0-2 0,-3 1 0 0,1-1 0 16,0 2 2-16,2 2 3 0,0 0 3 0,-3-1 2 16,3 2 0-16,2 0 4 0,-2-1-1 0,-2-2-1 0,0-1-6 0,6 4-5 15,-4-3-5-15,4 0 0 0,0 2 1 0,0-2-1 16,4-1 1-16,-4-3 0 0,6 3 1 0,-6-1 0 0,6 2 1 15,-6-1-1-15,4-4-2 0,-4 2-3 0,2-1 0 0,2 1-1 16,3-2-1-16,-3-1 1 0,0 2-1 0,-2-3 0 16,2 4-6-16,2-1 2 0,-2-1 2 0,3 0 0 0,-1 0 0 0,-2-3 1 15,2 2 1-15,0-2-1 0,1 1 14 0,-3-1-4 16,6 2-2-16,-4-2 2 0,0-1 3 0,-1 0 1 16,5-1 1-16,-4-2 4 0,4 0-9 0,3-2 5 0,-7-1 1 0,9 0 0 15,-3-1-3-15,2-4 0 0,-1 3-1 0,-3-2-1 16,5 0 3-16,-3-3-1 0,-2 0-3 0,7 1 0 0,-5-2-3 15,-3-3 0-15,3 0-3 0,-6-1-2 0,5-1-2 0,-5-1-2 0,4 1 1 16,-4-2-1-16,-2-2 0 0,3 0-2 0,-3 1 3 16,-4-1 1-16,0 1 0 0,0 1 1 0,0 2-1 0,-4-2 1 15,-3 0 1-15,3 3-2 0,2-1 2 0,-2 2-3 0,-2 0 1 16,2 2-3-16,-2 2 0 0,-1 1 0 0,1-2-1 0,2 4 1 16,-6-2 0-16,8 4-2 0,-3-1 1 0,1 1 0 0,-6 1 0 15,8 1 0-15,-2 1 1 0,-2-1 0 0,6 2-3 16,-7 1 2-16,7-2-2 0,-4 1 0 0,4 0 1 0,-2 1 0 15,2 0-2-15,-4 2-1 0,4 1 2 0,0 0 0 0,0 0-4 16,0 0-1-16,0 0 0 0,-6 0-2 0,6 0-1 0,0 1 0 16,-4 4 0-16,4-2-1 0,-2 3 4 0,2 0 0 0,-5 0 0 15,5 1 1-15,-4 1 0 0,-2 1 1 0,2 0 0 16,4 0 0-16,-2 3 0 0,2 2 1 0,0-2 0 16,0 2 2-16,0 2 2 0,2-1 0 0,-2 2 3 0,4 0 8 15,2 0 9-15,-2 2 5 0,1 0 2 0,1-1 2 0,0-1 3 0,0-2-1 16,-2 3 0-16,9-1-8 0,-9 0-6 0,2-1-6 15,0 1-1-15,3-2 7 0,-3 0-3 0,4 0-4 0,-4 1 1 16,5-3-4-16,-5-2 0 0,4 4 0 0,-4-2-2 0,5-1-8 16,-1-1 2-16,-4-2 2 0,5 0 0 0,1-2 2 0,-6 3-8 15,5-3-10-15,-5-1-17 0,-2 0-20 0,6-3-20 16,-6 2-26-16,3-2-25 0,-7 1-25 0,2-1-18 0,2 0-17 16,6-2-9-16,-4-1-9 0,7 0-6 0,5 0-11 0,-1-1-19 15,1-3-34-15,-1-2-59 0,-7 0-45 0</inkml:trace>
  <inkml:trace contextRef="#ctx0" brushRef="#br0" timeOffset="2036.14">3859 3293 103 0,'0'-2'431'16,"-4"1"-87"-16,-2 1-90 0,6 0-78 0,-4 0-60 15,4 1-34-15,-2 1-17 0,2-1-7 0,-4 4-1 0,4 1 1 16,-7-1 0-16,3 2-2 0,4 0-3 0,-2 3-4 0,2 2-6 15,0-2-7-15,0 4-5 0,2-1-5 0,-2 0 0 0,4 0-1 16,-4 1-2-16,7-1-2 0,-3-1-1 0,-2 2 1 16,8-1 1-16,-6 1 2 0,3-2 0 0,-1 0-1 0,4 1-3 15,-6-1 1-15,2-1-3 0,1-2-2 0,-3 1-1 0,-2-2-1 16,2 2 0-16,2 1-1 0,-2-4-1 0,-2 1 1 0,2-3 0 16,3 1 0-16,-3 1-2 0,0-1-2 0,-2-4-2 0,2 3 1 15,2-4 2-15,-2 1-2 0,-1-1 1 0,7-1-1 0,-4 0 2 16,0-1 0-16,5-2-2 0,-3-3-1 0,-2 0 3 15,6-2-2-15,-1 1-3 0,-1-2-1 0,3-1 1 0,1-3-3 16,-2 1-1-16,-1 1 1 0,-5-1-4 0,4 1 1 0,-3-1 2 16,-3 0-1-16,2 1-1 0,-2 5-1 0,-2-4 2 0,-2 0 1 15,0 1 9-15,0 0-4 0,4-2-2 0,-4 4-1 0,0 1 2 16,0-1-2-16,0 1-1 0,0-1-2 0,0 1-10 16,0 3 3-16,0-2 5 0,0 4 0 0,0 0 1 0,0-2 2 15,0 1 1-15,0 2 0 0,6 0 0 0,-6 0-1 0,0 0-5 16,0 2 1-16,0 1-1 0,0-2-3 0,0 0-2 0,0 4-1 15,0-2 2-15,0 3 1 0,-6 2 4 0,6-1 1 16,-4 1 0-16,4-1 3 0,4 2 3 0,-4 0-1 0,6 2 2 16,-6-1 2-16,5 3 0 0,-5-4 0 0,6 1 0 0,-6 2 3 15,4 2-1-15,-2-4 1 0,2 2 0 0,2-1 1 0,0 0-2 16,-1 0 2-16,5-4 3 0,-8 1 3 0,8-3 4 0,-6 1 2 16,3 1 4-16,3-1 3 0,-6-2 3 0,4 0 2 15,-3-2 2-15,5-1 6 0,-6-1 4 0,-2 0 8 0,8-1 5 16,-3-2 3-16,3-3 2 0,-4-1 2 0,9-3 5 0,-9 2-1 15,10-5-4-15,-5 0-2 0,-1-1-5 0,2 0-1 0,-5-1 4 16,3-2-3-16,-4 0-3 0,-2 1-4 0,-4 0-5 0,0 0 0 16,0 0 1-16,0 1-2 0,-4 0 2 0,4 1-7 15,-2 2-8-15,2-1-8 0,-4 2-4 0,4-2-8 0,-6 5-5 16,2-2-7-16,2 0-15 0,-3 2-4 0,5-2-10 0,-6 3-12 16,6-1-15-16,0 1-22 0,-4-1-24 0,4 2-21 0,0 2-17 15,0-3-22-15,0 3-18 0,0 1-14 0,0-1-13 0,0 2-8 16,0 1-5-16,0-3-6 0,4 3-2 0,7-1-2 0,-5 2 0 15,6 0-8-15,3 0-20 0,1 0-44 0,-3 0-50 16,3 2-31-16</inkml:trace>
  <inkml:trace contextRef="#ctx0" brushRef="#br0" timeOffset="2547.53">5002 3043 435 0,'0'0'393'0,"0"0"-75"16,0 0-63-16,0 0-43 0,0 0-26 0,0 0-12 16,0 0-3-16,0 2-2 0,5 0-6 0,-5 0-8 0,2-1-14 15,-2-1-18-15,4 0-17 0,2 0-14 0,-2 0-11 0,4 0-3 16,3 0-3-16,-1 0 1 0,5 0 4 0,-3 0 4 0,-2 3 0 15,7-2-4-15,3 1-6 0,-3-1-6 0,0 2 1 16,-1-2 0-16,1 1-1 0,5 0-5 0,-5 2-5 16,-1-4-5-16,1 2-1 0,-3 0-6 0,5 1-11 0,0-2-9 15,-3 0-9-15,1 2-5 0,-1-1-2 0,1-2-2 0,-1 0-2 16,1 0-2-16,-5 1 2 0,3-1-8 0,-9 0-10 0,6 0-14 16,-1 0-21-16,-1 0-27 0,-4 0-31 0,-2 0-39 15,3 0-43-15,-3 2-36 0,-2-2-33 0,-2 0-28 0,4 0-20 16,-4 0-15-16,6 0-12 0,-6 0-12 0,0 0-26 0,0 0-73 15,0 3-28-15,-6 0 3 0</inkml:trace>
  <inkml:trace contextRef="#ctx0" brushRef="#br0" timeOffset="2838.78">5042 3521 39 0,'0'5'423'0,"0"-1"-89"0,0 0-93 0,0-2-75 16,0 0-49-16,0-1-25 0,0 2-8 0,4-2-1 0,2 1 3 16,4 0-1-16,1 2-7 0,5-1-5 0,1-2-10 15,6 4-11-15,3-4-11 0,-3 2-7 0,4-1-8 0,4 0-2 16,-2-1-3-16,4-1-4 0,-2 0-2 0,2 0-1 15,-2-1-2-15,-2-1-2 0,-2 0-2 0,0-2-3 0,0-1-7 16,-5 2-8-16,5 0-12 0,-4-3-16 0,-2 2-17 0,-1-1-17 16,-3-1-19-16,-5 1-28 0,3 3-19 0,-3-5-18 15,-6 2-26-15,5-1-49 0,-5-4-101 0,4 1-62 0</inkml:trace>
  <inkml:trace contextRef="#ctx0" brushRef="#br0" timeOffset="3337.47">6156 2861 118 0,'-6'-4'463'0,"-9"2"-79"0,9 0-108 16,-4 2-90-16,3 0-61 0,3-2-35 0,-6 0-20 0,4 2-11 16,0 0-6-16,-1 2-7 0,3 0-6 0,2 5-11 15,-2-4-8-15,0 7-6 0,-2 2 5 0,6 2 1 0,-2 1 4 16,2-2 1-16,-4 6 3 0,4-1 3 0,0 1 0 16,0 4 1-16,4-1-2 0,-4 3-4 0,2-1-3 0,4 1 1 15,2-2-3-15,-6 3-2 0,9-2-2 0,-1-2-4 0,-4-1-1 16,9-1-3-16,-9 0 1 0,6-2 0 0,3-1 2 15,-3 0 1-15,3-3 0 0,1 0 1 0,-4 0 2 0,5-5 1 16,0 0 1-16,3-2 0 0,-3-1-2 0,6-3 3 16,1 0 5-16,-5-6 2 0,8 2 0 0,-7-6 2 0,3 2 1 15,-2-6 1-15,2 1 1 0,-3-4-1 0,-1-1-2 0,-3-3-3 16,5-3-1-16,-11-2-4 0,3-2-3 0,1 1 0 16,-1-1 3-16,-5 0 2 0,-6-1 3 0,4 2 4 0,-2 1 3 15,-8-3 1-15,-2 2-1 0,4 1-2 0,-12 1-7 16,3 2-4-16,-1-1-7 0,-5 1-13 0,-3 5-12 0,3-1-10 15,-4 1-10-15,3 0-8 0,-3 3-14 0,-2-1-16 0,3 1-18 16,3 4-16-16,-4-2-12 0,3 3-14 0,-3-1-15 16,5 4-10-16,-1-2-15 0,3 0-9 0,1 5-7 0,-1 0-9 15,8-2-19-15,-1 3-46 0,1 3-91 0,2-2-53 16</inkml:trace>
  <inkml:trace contextRef="#ctx0" brushRef="#br0" timeOffset="3738.35">7342 3483 192 0,'7'6'452'0,"-7"-2"-95"15,0 4-94-15,0-2-79 0,0 1-51 0,-7 0-29 0,3 4-16 16,2-1-4-16,-2 0 1 0,-2 4-3 0,-4-2-10 15,5 3-8-15,3 4-12 0,-8-1-10 0,6-1-8 0,2 4-9 16,-2-4-7-16,-3 5-7 0,3-2-1 0,2 0-7 0,-2 1 0 16,-2-1-1-16,2-3-1 0,2 1-3 0,2 0-10 15,-4-5-9-15,4 0-11 0,-7 2-15 0,7-5-16 0,-4 2-18 16,2-4-20-16,-2 1-18 0,0-2-21 0,-2-1-21 16,-5-3-38-16,9-3-68 0,-8-1-100 0,6-5-47 0</inkml:trace>
  <inkml:trace contextRef="#ctx0" brushRef="#br0" timeOffset="4504.3">8155 2219 208 0,'-13'6'339'16,"3"0"-70"-16,-2 2-65 0,-3-2-53 0,-1 1-40 0,-1 4-25 15,1 0-14-15,-1 1-9 0,-4-1-8 0,5 4-7 16,-1-2-5-16,-3 1-8 0,3-2-7 0,-6 3-6 0,7 2-6 16,5-1-2-16,-5-2-3 0,4 1-3 0,-3 1-2 15,3-2-3-15,-3 0-1 0,3 3-1 0,6-3 0 0,-5 1-1 16,5-1 0-16,-4-3 2 0,4 4-1 0,-3-2 0 15,-3 1 2-15,8-2-1 0,-2 1-1 0,-1 1-1 0,3-5 0 16,2 1 0-16,-2 1 0 0,4-3 0 0,-6-1 0 0,6 0 0 16,0-1 0-16,0 0 0 0,0-2 0 0,6-1-2 15,-6-1 0-15,4 0 1 0,-2 0 0 0,2 0 1 0,3-1 1 16,-1 1 2-16,4 0 0 0,0-2 2 0,1 2-1 0,1-2 1 16,3 0 1-16,-3 0 1 0,-2-2-1 0,11 0 0 15,-9 0-1-15,5 2 2 0,-1 0 0 0,5 0 2 16,-4 0 0-16,5 0 0 0,-1 4-1 0,0 0 1 0,-3 0 2 15,7-1 1-15,-6 1 1 0,1-2-1 0,3 4 2 0,-2 0 0 16,2 2 1-16,-7 0 0 0,5 2-3 0,-5 1 0 16,1 1 0-16,-1 3 1 0,1 0-4 0,-3 0 1 0,-1 0 0 15,1 0 0-15,-5 2 3 0,-1-1 0 0,-2 2 4 16,0-3 3-16,-2 5 6 0,-2 0 3 0,-2-2 1 0,0 1 1 16,0-1 3-16,0 1 5 0,-2 0 7 0,-2 2 3 0,-6-3 2 15,4 1 7-15,-5-1 8 0,-1 0 10 0,-5-2 4 16,3 0 8-16,-3-1 0 0,-3-4 4 0,-3 2-1 0,2-2-4 15,3-1-8-15,-9-1-6 0,0 2-10 0,4-5-11 16,-4-1-12-16,5 2-13 0,-5-1-9 0,6-3-6 0,5-2-12 16,-1-1-11-16,3 0-17 0,5 0-22 0,1-1-22 0,-2-2-26 15,8-3-25-15,-3-2-24 0,5-1-18 0,0-3-17 16,5-2-13-16,-3 2-7 0,8-1-4 0,-2 0-4 0,1-3-4 16,5 0-13-16,3 2-41 0,-5 0-71 0,2 1-50 0,-1-1-25 15</inkml:trace>
  <inkml:trace contextRef="#ctx0" brushRef="#br0" timeOffset="5275.14">9009 2953 349 0,'-19'-6'345'0,"0"2"-77"0,3 0-71 16,-1 0-48-16,1 2-29 0,-7 2-16 0,2 0-8 0,3 2-5 15,-3 2-5-15,4-4-8 0,-3 4-8 0,3 0-10 16,1-1-13-16,-1 3-6 0,1-1-7 0,-1 4-6 0,3 0-2 16,1 0 0-16,7 3 1 0,-8-1-1 0,7 2 1 15,1 0-5-15,0 3-2 0,2 0 1 0,-2-1-1 16,6 3 0-16,0 2-2 0,0 1 1 0,0-1 0 16,6 1 1-16,-6 1 0 0,4-3-1 0,-2 4-1 0,2-2-4 0,7 0-1 15,-9-6-2-15,8 0-2 0,-6-3-1 0,2 2 0 16,5-4-1-16,-5 2 2 0,4 2 0 0,3-3 0 0,-3-1 1 15,0 0-1-15,1 0 0 0,1-3 0 0,-2-1-1 0,5-1-2 16,-3 1 0-16,3-2 1 0,1-1 3 0,-3-3-1 16,3 0 2-16,-6-3-1 0,7-1 2 0,-1 1 0 0,1-3 0 15,0-2-1-15,-1 0-2 0,1-5-1 0,-3 0-1 16,-1-1-1-16,-3-3-1 0,4-2 0 0,-5-4-2 0,-1-1-1 16,-2-3 2-16,0 0-2 0,0-4 0 0,-1 1-1 0,-5-1-1 15,0-3 0-15,0 4-1 0,0-2 0 0,-5 3-2 16,5 1-1-16,-2 2 2 0,-2-1 1 0,-2 2 0 15,2 5 0-15,2-1 1 0,-2 3 0 0,0-1 1 0,-3 2 6 16,5 1 1-16,-2 3 5 0,0-1 6 0,-2 2 5 0,2 3 8 16,4-1 6-16,-2 3 7 0,2-1 5 0,-4 3 7 15,4 2 4-15,-7-2 0 0,7 4 2 0,0 0-3 0,0-3-5 16,0 2-8-16,0 1-8 0,0 1-10 0,0 0-11 0,0 0-7 16,0 1-10-16,-4 1-3 0,4 3-11 0,-2 1 5 15,2 1 1-15,-6 1 0 0,2 0 1 0,4 3 3 0,-4 3 5 16,4 0 6-16,-7 4 12 0,7-1-1 0,-4 2 2 15,4-2 1-15,0 5 1 0,0-1 4 0,0-3-1 0,4 4-3 16,3 0-3-16,1-1 0 0,-2 4-3 0,0-2 0 16,5-4 0-16,-5 1-3 0,4-3 0 0,3 2-2 0,-5-1 0 15,4-1-3-15,-6-2-2 0,5 0 0 0,3-1-3 0,-5 2 1 16,-1-5-4-16,-2 0-4 0,4 0-14 0,-3 0-18 16,-1-3-26-16,-2 0-33 0,2-1-35 0,0-2-37 0,0 1-33 15,5 0-35-15,-1-3-26 0,0 0-20 0,3-1-21 16,1-2-25-16,3-2-62 0,-1-1-45 0,7 0-33 0,-6-3-1 15</inkml:trace>
  <inkml:trace contextRef="#ctx0" brushRef="#br0" timeOffset="6037.54">9302 2908 308 0,'-2'1'466'16,"-2"2"-97"-16,0-1-100 0,-2-2-85 0,1 1-50 0,3 1-29 15,-2-1-13-15,4 3-3 0,-6-2 3 0,6 4 5 16,0 3 2-16,0-1 1 0,0 4-3 0,0-1-5 0,6 2-8 16,-2-1-6-16,-2 2-10 0,3-1-7 0,5 2-13 15,-6-3-12-15,4 0-12 0,-4 3-6 0,3-2-4 0,3 0-3 16,-4 0-1-16,-2 0-3 0,9-3 0 0,-9 3-2 16,2-2-1-16,0-2 1 0,2 4-1 0,-5-4 2 0,7 1-1 15,-6-1-2-15,2-3 1 0,5 1 2 0,-9-1-4 0,8-3-4 16,-6 1-5-16,2-2-7 0,5-2 0 0,1-2-5 0,-2-2-6 15,1-1-5-15,1-2-2 0,-2-3-7 0,1-1 0 16,-1-3-1-16,2-2-5 0,-1 2 3 0,-1 0 4 16,0-1 4-16,-5-1 5 0,3 2 10 0,-4 0 4 0,-4 1 6 15,4-1 6-15,-4 4 6 0,0 0 4 0,0 1 7 0,0 2 3 16,0 0 6-16,0-1 5 0,0 2 6 0,0 0 3 16,0 1-1-16,0 2-2 0,0 0-5 0,0 0-4 0,0 2-3 15,0-1-8-15,2 2-5 0,-2 0-8 0,0 0-3 16,0 0-2-16,0 2 0 0,0-1-3 0,4 4 0 0,-4-2 0 15,0 3 1-15,7 0 1 0,-7 2 3 0,4 0 0 16,-4 2 4-16,0 1 4 0,2 2 1 0,-2 0 2 0,4 2 2 16,-4 0 1-16,6 2 2 0,0 1 0 0,-2-2-2 0,1 2-3 15,-3-3-2-15,4-1 0 0,-2 2 0 0,2-4-2 16,-2 1-4-16,7 0 3 0,-9-3-2 0,8 1 2 0,-6-3 1 16,2-1 0-16,5-1 4 0,-9 0 8 0,8-2 6 0,0-2 5 15,1-4 5-15,-1-2 3 0,3-2 2 0,-3-2 7 16,2-1 4-16,9-2 1 0,-11-2-1 0,3-2-1 0,1-4-1 15,-1 0 1-15,-3-3 4 0,0 2 1 0,-4-3-2 16,5-1-4-16,-5 1 0 0,2-2 2 0,-6 1 4 0,-2 3 5 16,0-2-8-16,0 3-5 0,0 1-6 0,-2 3-4 15,2 0-6-15,-4 1-7 0,0 0-9 0,-2 1-7 0,0 2-9 16,1 0-11-16,3 2-13 0,-2 0-20 0,-2-1-20 0,0 7-25 16,2-2-30-16,0 1-35 0,-3 4-29 0,5 0-29 0,2-1-22 15,-4 2-16-15,4 0-9 0,4 2-3 0,-2-1 0 16,5 4 0-16,3-4-13 0,0 1-44 0,1 2-45 15,9-2-38-15</inkml:trace>
  <inkml:trace contextRef="#ctx0" brushRef="#br0" timeOffset="6414.53">10385 2665 238 0,'0'1'510'0,"0"2"-90"0,4-3-93 15,-4 0-70-15,7 0-37 0,-3-3-15 0,4 2-3 0,-4 0 2 16,6-1-1-16,-3-2-2 0,3 1-12 0,0 2-19 16,1-1-22-16,1-1-25 0,-2 1-24 0,7-2-15 15,-7 2-13-15,3 0-10 0,1 0-9 0,-8-1-7 0,7 2-10 16,1-1-7-16,-1 2-5 0,1-1-8 0,-2-2-5 0,-5 2-4 16,7-1-6-16,-8 1-14 0,9 1-14 0,-9 0-21 0,4 0-31 15,-3 0-40-15,-5 0-48 0,2 1-50 0,-4-1-47 16,6 0-41-16,-2 0-37 0,0 0-40 0,-4 0-70 0,0 0-69 15,0 0-19-15,-8 0 9 0</inkml:trace>
  <inkml:trace contextRef="#ctx0" brushRef="#br0" timeOffset="6675.21">10367 2985 19 0,'0'1'480'15,"0"1"-57"-15,2-2-109 0,4 1-97 0,-2 2-67 16,2-1-39-16,5-1-23 0,1 2-10 0,-2-1-7 0,1-1-5 16,3 2-7-16,3-1-12 0,-5 0-13 0,5-1-11 0,-3 1-10 15,-2-2-4-15,-1 0-3 0,1-2-2 0,3 1 0 16,-3 1-4-16,-2-2-7 0,11 0-11 0,-9-1-15 0,5 2-18 15,0-4-18-15,-3 2-21 0,5-1-24 0,-1 1-25 0,-1-2-23 16,-1 1-33-16,1-2-51 0,-5-3-86 0,3 4-56 16</inkml:trace>
  <inkml:trace contextRef="#ctx0" brushRef="#br0" timeOffset="7140.95">11152 2580 371 0,'0'-2'512'0,"-4"2"-93"16,4 0-111-16,-2 0-91 0,2 0-63 0,-4 0-38 15,4 0-25-15,-6 2-16 0,6 0-10 0,-5 3-9 0,3-1-10 16,-2 5-11-16,4 0-12 0,-6 2-9 0,6 0-3 15,-4 1-2-15,4 4-1 0,0 0 0 0,0 1 0 0,4-1 1 16,2 3 2-16,-2 0-1 0,-2-1 0 0,9 2 0 0,-7-2 3 16,2 0 1-16,9 3 0 0,-7 1-1 0,2-4 1 15,7 1 1-15,-1-2-1 0,-5-1 2 0,5-2-2 16,-1 0-2-16,1-3-1 0,-3-3 0 0,3 1-1 0,-1 0 0 16,-3-3 0-16,-2-2 1 0,3-1 5 0,1 0 0 0,-1-3 6 15,3-3 5-15,-1 0 1 0,1-4 3 0,1 0 0 16,-1-2 3-16,1-2 3 0,-3-2 9 0,3 1 3 0,-5-4 1 15,-6 1 4-15,9-1 5 0,-5-2 6 0,-8-3 0 16,2 2-6-16,3-2-5 0,-14-1-7 0,7-1-6 0,-4 1-7 16,-6-1-8-16,4 2-10 0,-7 1-4 0,-1-1-5 15,3-1-4-15,-5 4-4 0,4 3-7 0,-9 1-8 0,2-1-12 16,1 0-12-16,-1 5-16 0,2-2-18 0,-7 3-19 0,7 1-20 16,-1 1-20-16,1 1-18 0,-8 3-16 0,9 0-16 15,-3 0-11-15,3 1-15 0,-1 2-14 0,3-3-17 0,-3 0-37 16,5 3-86-16,-7 0-68 0,2 0-28 0</inkml:trace>
  <inkml:trace contextRef="#ctx0" brushRef="#br0" timeOffset="7707.67">11962 3000 189 0,'0'1'422'0,"0"4"-83"16,0-2-84-16,0 2-66 0,5-3-43 0,-5 3-24 15,0-2-7-15,0 3-3 0,0 1-2 0,0 1-1 0,0 1-3 16,0 2-5-16,0 1-8 0,0 0-6 0,-5 1-6 16,1 0-3-16,-2 0-2 0,0 0-7 0,2 1-8 0,-7 1-9 15,9 1-8-15,-8-1-11 0,6-2-5 0,-2 2-11 16,-5-3-13-16,1 5-23 0,8-5-25 0,-8 2-28 0,5 1-27 15,3-1-31-15,2-3-32 0,-4 3-28 0,4 0-24 16,4-4-15-16,-4 1-15 0,2-6-39 0,-2 3-80 0,5-1-56 0,-5-4-25 16</inkml:trace>
  <inkml:trace contextRef="#ctx0" brushRef="#br0" timeOffset="11912.79">12680 2630 62 0,'0'-3'107'0,"0"2"-12"16,0-1-9-16,0 1-7 0,0-3-6 0,0 1-5 0,0 2-2 15,0-1-3-15,0-1-3 0,0 3 1 0,0 0-6 16,0-1-3-16,0 1-3 0,0 0-2 0,-4-2 1 0,4 2-2 15,-5 0 1-15,-1 0 0 0,6 0 5 0,-2 0 4 0,4 0 4 16,-2-3 1-16,6 2 2 0,-6 1 4 0,0 0 2 16,0 0 2-16,0 0 2 0,-6 0 1 0,4 0 1 0,-2 0 3 15,4 0 1-15,0 0 1 0,4 0 2 0,-4 0 2 16,2 0 3-16,-2 0 4 0,0 0 7 0,0 0 4 0,6 0 6 16,-6 0 5-16,0 0 4 0,0 0 3 0,0 0 3 0,0 0 1 15,0 0 0-15,0 0-3 0,0 0 0 0,0-1-2 16,0-1-2-16,0-1-2 0,0 3-5 0,0 0-7 0,0 0-4 15,0 0-5-15,0 0-11 0,5 0-9 0,-5 0-9 16,0 3-12-16,4-1-7 0,-4-1-9 0,0 0-12 0,0 2-8 16,2 0-1-16,2 3 4 0,2 4-7 0,4 1 7 15,-3 1 11-15,3 4 16 0,-4 1 10 0,5 2 7 0,-5-1 2 16,4 1-5-16,-4 1 9 0,5 1-15 0,-5 1-8 0,4 0-15 16,-6 1-6-16,7-1-6 0,-5 2-3 0,4 2-4 15,-4 2-1-15,5-2 2 0,-5 0-1 0,4 0-2 0,-4 0-3 16,5 1-1-16,-1-2-2 0,-4-2-1 0,0 0-3 0,1-5 3 15,-3 2-1-15,2-3 0 0,-2-1 1 0,0-1-1 16,-2-1 1-16,5-3 3 0,-3 0-3 0,-4-2-1 0,4-1-1 16,-2-1 1-16,-2-1-1 0,6 0-2 0,-6 1 0 15,4-4 0-15,-4-2 1 0,0 2 3 0,0-1 2 16,0-2 7-16,0 0 7 0,0 0 11 0,0 0 6 0,0 0 8 16,0 0 8-16,0-2 2 0,0-1 2 0,4-1-1 0,-4 1-8 15,2-6-8-15,-2 1-7 0,5-6-7 0,1-2-9 0,0-2-5 16,-2-5-6-16,2-2-4 0,1-3 0 0,1 0-2 15,-2-5 0-15,0 1-1 0,0-3-1 0,5 2 1 0,-5 1 1 16,4 2-1-16,-4 1 0 0,5 3-1 0,-7 1 1 16,6 0-1-16,-8 2 1 0,2 4 0 0,3 1-1 0,-3 3 1 15,-2 2 0-15,2 0 1 0,-4 4-1 0,6 2-1 0,-6 0-4 16,4 2-5-16,-4 1-6 0,2 0-10 0,-2 1-12 16,0-1-19-16,0 2-21 0,0 2-27 0,0 0-29 0,0 0-29 15,0 0-34-15,0 2-34 0,0-2-39 0,0 2-42 0,0 0-34 16,0 0-26-16,0-1-17 0,0 3-15 0,5 0-13 15,1 0-25-15,-6-4-61 0,6 7-27 0,4-5-10 16,5 3 12-16</inkml:trace>
  <inkml:trace contextRef="#ctx0" brushRef="#br0" timeOffset="13018.49">13509 3179 259 0,'-7'-9'442'0,"-3"3"-71"0,0 2-81 0,4-1-68 16,-5 3-39-16,5-3-20 0,-6 1-7 0,3 3-2 0,-3 1-1 15,2 1-7-15,-1 2-7 0,1-2-12 0,-2 4-17 16,1-3-16-16,1 3-16 0,-3 1-8 0,-1 5-6 0,2-1-4 16,-3 4-4-16,3 1-4 0,1 1 1 0,1 3-3 0,-2-1-3 15,5 3-14-15,-7-1-7 0,8 1-5 0,-5 0 0 16,5 0-3-16,0-1-5 0,2 0-2 0,0 2-4 16,4-6 3-16,0 4-3 0,0-1-1 0,0 0-7 0,0-2 0 0,4-1 1 15,0-4 0-15,-2 2 2 0,8-4 0 0,1 0-2 16,-5-1-6-16,4-2 1 0,-3-2-2 0,3-1-4 15,0-3 0-15,3-2-2 0,1-3 4 0,-2 0-1 0,5-4 5 16,-3-1 4-16,-1-3 1 0,-3 0 2 0,3-1-2 16,1-2 2-16,-4 0-1 0,-3 0 1 0,3-1-1 0,-8 1 2 15,2 2 2-15,2-1 2 0,-2 5 6 0,1-2 6 0,-3 3 5 16,-2-3 7-16,0 2 5 0,0 2 4 0,0 0 4 16,0 3 3-16,0-1-1 0,0 2-4 0,0-1-4 0,0 2-9 15,0 1-5-15,6-1-5 0,-6-1-7 0,4 3-8 16,-4 0-6-16,0 0-3 0,0 3-3 0,4 0 1 0,-4 2 0 15,2-1 0-15,4 4-1 0,-1 0 1 0,-1 0 4 0,-2 2 0 16,2 1 3-16,2-3 0 0,0 1 0 0,3 0 1 16,-7 2 4-16,8-2 0 0,-6 0-2 0,2-2-1 0,1 2-1 15,-3-3-1-15,2-2 2 0,0 0 1 0,0-1 0 0,-2 0 2 16,7-3-1-16,-9 0 3 0,8 0 1 0,-6-3-1 16,7 0-1-16,-5-3-1 0,4-2-2 0,-4-1 1 15,5 0 0-15,1-4-4 0,-4-2-1 0,1 0-6 0,5-4-5 16,-8 0-5-16,5-2-7 0,-5-3-8 0,4-1-10 0,-6 0 1 15,5-2 0-15,-1 1 4 0,-6-1 5 0,8 1 5 16,-6-1 4-16,3 5 6 0,-1-3 11 0,0 1 2 0,-2 2 0 16,0-1 2-16,-2 3 0 0,4 1-2 0,-6 0 4 15,5 3-1-15,-5 1 1 0,4 1-1 0,-4 2 2 0,0 1 2 16,0 2 2-16,0 2 4 0,0 1 4 0,0 0 3 16,2 2-3-16,-2 0-1 0,0 3-3 0,0-1-3 0,0 2-3 0,0 0-5 15,0 0-6-15,-2 2-2 0,2 2-1 0,-4 1 3 16,4 2 0-16,-5 4 2 0,-1-1 5 0,4 5 1 15,-2-1 5-15,0 3 1 0,-2 1 4 0,-5 3 3 0,9 2 3 16,-6 1 5-16,2 1 0 0,0-2 1 0,2 4-3 0,-3-1 1 16,5 1 0-16,-2 1-3 0,4 0-3 0,-4 1-6 15,4-1 2-15,-6-1-2 0,6 1 1 0,6 2-2 0,-2-3-1 16,-4 0-2-16,4-2 1 0,-2-2 1 0,5 2-3 16,1 0 1-16,-6-4 2 0,8 0-4 0,-6 0 1 0,3-5 0 15,9-2 0-15,-4-1-1 0,3 0 0 0,-3-2 0 0,5-1 3 16,-1-6 1-16,5 0 1 0,-4-3 0 0,-1-1 0 15,1-4 0-15,-1 0 0 0,-1-3 2 0,1-3-2 0,-3-2-1 16,-5 2 1-16,4-6 0 0,-5 1 1 0,-1 0 9 0,-2-4 4 16,0 3-1-16,-2 3 1 0,-2-3 0 0,-2 0-2 15,-2-1-4-15,0-1 1 0,-5 4-20 0,1 0-20 0,0 3-22 16,0-1-22-16,-5 3-24 0,3 0-24 0,0 2-28 16,-1-1-40-16,-1 2-24 0,2-1-19 0,5 3-15 15,3 0-13-15,-2 1-14 0,4 1-10 0,4-1-13 0,3 2-27 16,3-1-62-16,2-1-38 0,3 2-24 0</inkml:trace>
  <inkml:trace contextRef="#ctx0" brushRef="#br0" timeOffset="13414.5">14416 2749 329 0,'-4'4'418'0,"-2"-4"-92"0,2 3-83 16,4-3-57-16,-2 1-30 0,2-1-15 0,0 0-7 15,0 0 0-15,0 1-3 0,0-1-4 0,0 4-7 0,2-3-8 16,-2 0-9-16,4 1-9 0,2 3-4 0,0-2 2 0,4 1 1 16,-3-1 3-16,7 1 3 0,-1-1-1 0,1 1 10 15,3 2-13-15,-5-3-11 0,5-1-17 0,-3 2-11 0,7-3-13 16,-3 1-12-16,-1-1-9 0,3 2-20 0,3-1 4 16,-6-1-2-16,3 0-1 0,-3 1-11 0,-1 1-15 0,-1-2-23 15,-3-1-31-15,1 0-35 0,1 0-39 0,-8 0-38 0,1-1-38 16,1-2-35-16,-6 1-26 0,4 1-27 0,-6 1-40 15,0 0-85-15,0 0-55 0,0 0-8 0</inkml:trace>
  <inkml:trace contextRef="#ctx0" brushRef="#br0" timeOffset="13648.71">14445 3151 173 0,'0'0'473'0,"4"-3"-83"15,0-1-113-15,-2 1-95 0,9 0-70 0,-5 1-45 0,0-2-26 16,9 3-23-16,-3 0-5 0,-2-1-2 0,7-1-4 16,8 2-7-16,-9-1-6 0,3-1-8 0,1 3-11 0,3 0-13 15,-2 0-14-15,6 0-16 0,-9 0-16 0,9 0-20 0,-6 0-24 16,2 3-39-16,-3-3-71 0,1 0-70 0,2-3-49 15</inkml:trace>
  <inkml:trace contextRef="#ctx0" brushRef="#br0" timeOffset="14088.34">15348 2808 469 0,'-12'-6'507'0,"8"3"-111"0,2-1-127 0,-2 4-96 0,-1 0-58 0,5 0-35 15,-6 0-17-15,6 3-9 0,-2 0-7 0,2 3-1 16,0-2-2-16,0 5-3 0,0 2-6 0,0-1-3 0,2 4-4 16,-2-1-2-16,6 3 1 0,-1 0-1 0,-1 2 0 15,-2 3-2-15,2 1 1 0,8 0 0 0,-7-1 1 0,1 1-3 16,4 1 1-16,2-3-2 0,-1 1-4 0,3-1-3 15,-1 1-3-15,-3 1-1 0,7-6-2 0,-7 1 0 0,6-2-1 16,-3-2 0-16,1-2-1 0,3-2 0 0,-5 2-1 0,5-5 1 16,-3-2 0-16,3-1 2 0,-1-3 0 0,1-3 0 15,-1 0-1-15,1-4 2 0,4-4 0 0,-5 1-2 16,5-5-3-16,-5 1-1 0,-3-4-2 0,3-2 0 0,-5 1 1 0,-1-3 0 16,-4-2 2-16,4-3 7 0,-3 1 8 0,-7 2 9 15,0-2 10-15,0 4 10 0,-7-4 3 0,-3 3 0 0,0 1-2 16,-3-1-5-16,-1 3-8 0,-3 0-9 0,-1 1-11 15,-3 3-9-15,0-3-6 0,3 4-9 0,-3 4-9 0,-2-4-14 16,3 4-15-16,3 0-18 0,-3 1-22 0,3 3-24 16,-4 1-22-16,5 4-21 0,3-3-19 0,-3 5-18 0,6 2-16 15,-1 2-17-15,1 3-32 0,4 0-68 0,-5 0-88 16,9 3-36-16,-2-2-7 0</inkml:trace>
  <inkml:trace contextRef="#ctx0" brushRef="#br0" timeOffset="14382.24">16522 3229 454 0,'7'5'516'0,"-7"1"-131"0,0 2-135 16,-7-1-95-16,7 1-57 0,-4 1-28 0,2 0-15 0,-2 3-7 15,-6 1-2-15,8 3-3 0,-9 0-7 0,7 1-10 16,-6 2-8-16,8 1-7 0,-8 1-10 0,3 2-15 16,3-2-18-16,-6 2-26 0,8-4-25 0,-2 1-29 0,-7 1-39 15,9-3-60-15,-2-2-99 0,0 0-96 0,4-3-42 0</inkml:trace>
</inkml:ink>
</file>

<file path=ppt/ink/ink6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7-04T16:57:48.957"/>
    </inkml:context>
    <inkml:brush xml:id="br0">
      <inkml:brushProperty name="width" value="0.05292" units="cm"/>
      <inkml:brushProperty name="height" value="0.05292" units="cm"/>
    </inkml:brush>
  </inkml:definitions>
  <inkml:trace contextRef="#ctx0" brushRef="#br0">17998 2649 2 0,'-6'0'93'0,"6"-1"-6"0,0 1-3 15,0 0-5-15,0 0-3 0,0 0-3 0,0 0-1 0,-4 0-1 16,4 0-1-16,-6 0-1 0,6 0-4 0,0 0-2 16,0 0-3-16,0 0-4 0,0 0-3 0,0 0-3 0,0 0-1 15,0 0-3-15,0 0-3 0,0-1-2 0,0-3-1 16,0 4-5-16,0 0-2 0,0 0 0 0,0 0-1 15,0 0-2-15,0 0-1 0,-2 0 1 0,2 0 1 0,-4 0 1 16,4 0 0-16,0-1-1 0,-4 0 1 0,4-1 3 0,-7 0 1 16,7 2 3-16,0 0-1 0,0 0 1 0,-2 0-2 0,2 0-1 15,-4 0-2-15,4 0-4 0,-4 0-8 0,-2 0-5 16,2 0-5-16,2 0-6 0,-3 0-3 0,-1 2-3 0,0 0-3 16,-4 0-2-16,4 3 1 0,-5-1 1 0,1 2-1 15,4 0 2-15,-5-1-2 0,5 2 2 0,-4 1-1 0,4 0 1 16,-5 1 0-16,5 0-2 0,-2 4 1 0,2-3-1 0,-5-2 3 15,5 4-1-15,0-2-1 0,0 1-1 0,2 0 2 0,-1 3 1 16,-1-2 1-16,4 0 0 0,-2 0 0 0,0 0 2 16,-2 1 0-16,4-5 0 0,-3 2 1 0,1-3-1 15,4-1 0-15,-6-1 0 0,6-1 0 0,0-1-1 0,0 0 1 16,0-1-1-16,0-1 1 0,0 2-1 0,0-3 1 16,0 0 0-16,0 2-1 0,6-2-3 0,-6 0 0 0,0 0 2 0,0 0 0 15,4 0-1-15,-4 0 1 0,5 1 0 0,-3 1 0 16,-2-2 2-16,6 0-1 0,-2-2-1 0,0 2 0 15,4 0 0-15,-3 2 0 0,1-1-2 0,-2 3 0 0,6-4-1 16,-8 2 1-16,9 1 0 0,-1 3-1 0,0 0 0 16,3 1 3-16,1 0 0 0,-1 1 0 0,-3 5-2 0,6-2-1 15,-5-1 0-15,1 4 1 0,-2 1 5 0,1 2 2 0,-1 2 3 16,-4-1 4-16,5 2 2 0,-5 0 3 0,0 0 6 16,-2-1 0-16,-4 3-3 0,0-4 6 0,0 1 3 15,0-1 5-15,-4 1 7 0,-4-2 7 0,4-2 6 0,-9 0 11 0,-1-2 9 16,3 2 8-16,-5-5 9 0,-7 1 1 0,3-1 2 15,-7-1-2-15,4-1-5 0,-10-2-9 0,6-3-12 16,-4 1-12-16,2-2-14 0,2 0-9 0,4-2-9 0,-3 0-7 16,5 0-5-16,-2-2-2 0,7 0-5 0,1-4 1 0,-3 1-1 15,3 3 0-15,9-1-1 0,-4 0-6 0,3 1-9 0,3 1-15 16,-2-4-17-16,4 2-24 0,-2-1-22 0,0 1-28 16,4 3-23-16,0 0-22 0,0 0-16 0,0-3-13 15,4 0-9-15,0 3-9 0,4-5-11 0,0 2-20 0,5-3-50 16,-7 2-73-16,9-2-40 0,-9 0-15 0</inkml:trace>
  <inkml:trace contextRef="#ctx0" brushRef="#br0" timeOffset="1102.04">18443 3270 248 0,'-15'4'317'0,"-1"-1"-93"0,3 4-81 0,-1-1-55 0,2 1-27 15,5 1-11-15,-7 0-4 0,8 2 2 0,-5-1 2 0,1 3 3 16,4-1-2-16,2 1-5 0,-5-1-3 0,5 5-3 16,0-1-3-16,-2 0-6 0,4 0-4 0,2 0-5 15,0 2-2-15,0 1 1 0,2-1-4 0,4-2-4 0,-2 3-1 16,0-2-5-16,5 1 3 0,-1 1-1 0,-2-3 1 0,4 0-3 16,1-2-2-16,1-2-1 0,-6 2 1 15,9-2 1-15,-3-3-1 0,5 1-1 0,-7-2-3 0,11-1 0 16,-5 1-1-16,3-4-1 0,0 0-2 0,-1-3-2 0,3-3-1 15,0 0 0-15,-5-4 1 0,3 1 0 0,1-1 4 0,-3-2 1 16,-1-2 0-16,1-2 1 0,-11-2 2 0,4-1 1 0,-3 2 3 16,-3-1 6-16,2-1 3 0,-6 4 6 0,0-1 4 15,0 0 3-15,-6 1 1 0,2 0 2 0,2 1 1 0,-9 1-3 16,7 4-1-16,2-3-3 0,-2 5-5 0,-2-2 0 0,2 1-2 16,2 4-4-16,-3 0-5 0,-1-1-2 0,6 2-4 15,0 0-4-15,-4 2-2 0,4-1-3 0,0 3 0 0,-2-1-2 16,2 3 0-16,-4 1 0 0,0 0 1 0,-2 1 2 15,3 1 1-15,-1-1 1 0,4 4 2 0,0 0 6 0,0-1 1 16,4 0 3-16,-4 0 1 0,0 0 2 0,0 0-2 16,0 1 2-16,0-1-1 0,0-2-5 0,3 2 0 0,-3-4-1 15,6 1-3-15,-6-1 2 0,0-1-1 0,4-1-1 0,-4 0-3 16,0-4 3-16,4 0 5 0,-4 1 3 0,2-2 9 16,-2 0 6-16,4-2 7 0,2 0 5 0,-1-4 4 15,-3-3-3-15,8 1-3 0,-4-5-6 0,9 0-6 0,-9 0-8 16,10-7-6-16,1-1-4 0,-7-3-4 0,7-2-3 15,-3-2-4-15,-1-3 0 0,-1 1-6 0,3-3-3 0,-3-1-2 0,-2-2 1 16,5 0 0-16,-7 4 4 0,0 2 1 0,-2 2 3 16,7 2 4-16,-5 3 0 0,-6 0 2 0,4 2-2 15,-1 3-3-15,-5 2 2 0,4 0 2 0,-4 3 0 0,2 3-1 16,-2-1 1-16,0 3 0 0,0 4-3 0,0-1 5 0,0 2-3 16,0 1-3-16,-2-1-2 0,2 3-1 0,-4 3-1 15,-7 1 1-15,9 3 3 0,-6 0-1 0,-5 3 0 0,7 1 1 16,-8 2 1-16,8 2 1 0,-7 3-1 0,5-3 1 0,-4 5 0 15,1-1 3-15,-1 0 0 0,4 3 1 0,-5 1 1 0,3-1 0 16,4 1 2-16,1-3 1 0,-1 2 4 0,2 1 0 16,2-1 2-16,2 1-1 0,0-2 3 0,0-1-1 15,2 1 1-15,2-1-3 0,2-2-2 0,1 2-2 0,3-2 0 16,-2-1-1-16,5 2 1 0,-1-3 0 0,3 0 0 0,1-3 1 16,1-2 0-16,3-2 1 0,-1 2 0 0,2-6 0 15,-5 1 0-15,5 1 0 0,-5-6-1 0,1 1 1 0,-1-4 0 16,1-2 0-16,-1 0 6 0,-1-2 5 0,-3 1 8 15,1-3 9-15,-3-3 10 0,-6 2 5 0,0-3 1 0,-2 1 1 16,-2 1-4-16,-2-3-5 0,-2-2-9 0,0 2-8 0,-2 3-10 16,0 0-9-16,-5 3-1 0,1-1-4 0,4 2-9 15,-5 0-13-15,5 2-17 0,-4-1-19 0,6 5-21 16,-2-3-21-16,-1 3-22 0,3 0-21 0,4 3-13 0,-2-3-11 16,2 5-6-16,0-2-3 0,2 1-2 0,-2-1-4 0,4 2-17 15,-4-5-38-15,11 4-77 0,-5 1-52 0</inkml:trace>
  <inkml:trace contextRef="#ctx0" brushRef="#br0" timeOffset="1551.83">19631 3004 133 0,'0'0'481'16,"0"0"-52"-16,0 0-102 0,-6 0-90 0,6 0-58 0,0 0-26 16,6 0-10-16,-6 0-1 0,0 0-1 0,5 0-4 0,-5 0-12 15,0 0-15-15,4 0-20 0,-2 0-19 0,4 0-19 16,-2 2-13-16,2-2-9 0,5 2-3 0,-1-2 1 0,2 0 2 16,-1 1 3-16,3 1 2 0,-1-2 1 0,-3 0 0 0,11 0-3 15,-5 0-5-15,1 0-5 0,-1 0-5 0,1 0-3 16,-1 0-6-16,1 0-5 0,-3 0-6 0,3-2-16 15,-5 2-21-15,1 0-26 0,-5 0-32 0,2 0-35 0,-1 0-33 16,-5-1-38-16,0-1-33 0,-2 0-26 0,4-1-26 0,-6 3-39 16,0 0-89-16,-6 0-36 0,0 0-5 0</inkml:trace>
  <inkml:trace contextRef="#ctx0" brushRef="#br0" timeOffset="1773.33">19512 3471 407 0,'0'-2'426'0,"4"-1"-111"0,6-1-110 0,-4 1-81 16,5-2-46-16,1-2-27 0,4 1-13 0,5 0-9 0,6-1-4 16,-4-4-8-16,10 3-7 0,-6 0-5 0,6 3-2 0,-2 0-1 15,2-1-6-15,-2-1-3 0,4 5-10 0,-8-1-11 16,0-2-12-16,0 2-14 0,-5-1-16 0,-1-1-15 15,-4 4-15-15,3-2-19 0,-3 0-25 0,-1 0-55 0,-3 1-89 16,-3-3-50-16</inkml:trace>
  <inkml:trace contextRef="#ctx0" brushRef="#br0" timeOffset="2220.14">20818 2924 381 0,'-17'-2'476'16,"5"2"-108"-16,2-4-126 0,-3 3-92 0,-3-1-49 0,1 2-29 15,3 0-8-15,-3 3-4 0,5 1-1 0,2 0-3 16,-7 3-4-16,9-1-9 0,-4 2-11 0,6 4-5 0,-3 1-13 15,1 1-2-15,2 1-1 0,-2 5 2 0,4 0 1 0,-2 2 3 16,4 1 1-16,0 1 3 0,4 2 2 0,-4-5-1 16,2 5-2-16,4-2-1 0,-2 0 0 0,7 0-1 0,-9 0-1 15,8-2-2-15,0 1 0 0,1-1-1 0,1-3 1 0,-2-1 0 16,5-1 2-16,-3-2 0 0,5-2 3 0,-1 0 1 16,1-3 1-16,4-2 2 0,5-4 1 0,1 1 4 15,-4-5 4-15,10-2 2 0,-8-3 3 0,4-2 6 0,-2-3 11 16,2-4 11-16,-5-1 4 0,-1-4 6 0,0-3 2 0,-2-6 7 15,1-1 5-15,-5-3-4 0,-1-1-4 0,-1-1-2 16,-3 0 1-16,-8 4-9 0,1 0-5 0,-5-1-10 0,-5 3-12 16,-5 0-8-16,0 2-16 0,-3 1-26 0,-7 0-27 15,-1 3-31-15,-2 1-42 0,-10 5-39 0,0-1-44 16,2 2-43-16,-8 5-35 0,2-3-24 0,-7 5-25 0,-1 0-23 0,-3 1-52 16,5 1-82-16,-3 4-26 0,5 2 8 0</inkml:trace>
  <inkml:trace contextRef="#ctx0" brushRef="#br0" timeOffset="4330.59">18526 3367 40 0,'0'0'43'0,"0"0"-7"0,0 0-1 0,0 0-2 16,0 0 1-16,0 0 1 0,0 0-1 0,0 0 3 0,0 0 4 15,0-2 5-15,-5-1 7 0,5 2 5 0,-6-1 8 0,6 4 8 16,0-1 6-16,0 2 6 0,0-1 0 0,-2-1 4 16,2-1-5-16,-4 0-5 0,4 0-8 0,-4 0-9 0,4 0-7 15,-6 0-7-15,6 0-5 0,-2 0-9 0,2 0-3 16,-5-1-5-16,5-1-3 0,-4 2-4 0,4 0-3 0,-6 0 2 16,6 0-7-16,-4-3-3 0,4 3-2 0,-2 0-1 0,2 0-2 15,-4 0 1-15,4 0 3 0,0-1-2 0,0 1 5 16,0 0 5-16,0-2 3 0,0-1 3 0,0 3 1 0,0-1 1 15,0 1-1-15,0-3-2 0,0 3-2 0,0-3-2 0,0 0-2 16,0 3-1-16,0-2 0 0,0-1 0 0,-6 1 2 16,6 1 3-16,-5 0 2 0,5-2 1 0,-2 1 1 15,2 1 0-15,0-1-1 0,-4 1-2 0,4-3-4 0,-6 4-3 16,6 0-4-16,-4 0-3 0,4 0-2 0,0 0-1 0,-2 0-2 16,2 0-1-16,-4 0 0 0,4 0 0 0,-6 0-1 15,6 0 1-15,-5 0 0 0,5 0-2 0,-6 0 1 0,6 0 1 16,-4 0 1-16,4 0-1 0,-2 0 1 0,2 0 0 15,-4 0-1-15,4 0 0 0,-6 4 0 0,6-3 0 0,0 1 0 16,-4-1-5-16,4 1 3 0,-3-2 0 0,3 0 0 0,-4 0 1 16,4 0-1-16,-6 0 1 0,6 3 0 0,-4-2 4 15,2 0-2-15,-2 1-1 0,-2 1-1 0,1-1 0 0,3 4 0 16,-2-3 0-16,0 1-1 0,-2-1 0 0,4 2 1 16,-2-4-1-16,-3 4 1 0,3-2 1 0,4-1 0 0,-6 3 0 0,2-2-2 15,2 2 2-15,-2-2 0 0,0 2 0 0,-3-3 0 16,1 4 0-16,2 0 0 0,-2 1-1 0,0-4 2 15,2 2-1-15,-3-3 0 0,7 3 0 0,0-2-1 0,0 3 1 16,0-3 0-16,0 4 1 0,-4-2 1 0,4-2 1 16,0 1-1-16,0-1 3 0,0 2 0 0,0-2 0 0,0 2-1 15,0-3 1-15,0 3-1 0,0-1-1 0,0 0-1 0,0-1 0 16,0-2-1-16,0 4 0 0,0-2 0 0,0 1-1 16,0-1 0-16,0 2 0 0,0 2 2 0,0-1-2 0,0-1 2 15,0 3 1-15,0-3-1 0,0 1 2 0,0 0-1 16,0 1 0-16,0-2 0 0,0 1-2 0,4 0 2 0,-4-2 0 15,0 1-1-15,0-3 2 0,7 3 0 0,-7-2 3 16,4 2 0-16,-4-3 1 0,4 1 1 0,-4 1 1 0,2 0 2 16,-2 1-4-16,6-2 2 0,-6 2 1 0,4 1 1 0,0 1 1 15,-2-1 0-15,5-1-1 0,-3 1 0 0,0 0 3 0,-2-2-3 16,2 1-2-16,2-2-1 0,-2 3-1 0,3 0-1 16,-3-3 0-16,4 1 0 0,-4-1-2 0,0 3 0 15,-2-1-1-15,3-2 0 0,1 1 0 0,-2-1 1 0,-2 3-1 16,2-4 1-16,2 5 0 0,-2-4 0 0,-1 2 2 0,1-2 0 15,2-1 2-15,0 2-1 0,-2-3-3 0,2 2 2 16,-1-1 4-16,1-1 0 0,-2 3 2 0,-2-2 0 16,2-2-3-16,2 2 1 0,-2 1 6 0,-2-1-2 0,3-1-6 15,1 1-1-15,-2-1-2 0,-2 2-1 0,2-2 1 16,2 1-3-16,-2-1-1 0,1 1 1 0,-3 0 0 0,4 1 2 0,-2-2 0 16,0 1 2-16,4 1 1 0,-3-3 1 0,1 0 5 15,0 0 1-15,-2 0 4 0,6 0 1 0,-5 0 0 16,3 0 0-16,-4-3 2 0,2 1-1 0,4 1-1 0,-3-2-3 15,3 1-3-15,0-1-2 0,-3 0-1 0,3-1-2 0,-4 1-2 16,4-2 0-16,-3 3-1 0,-3-4 1 0,6 3 3 0,-8-1 3 16,8-2 1-16,-5 1 2 0,1-1-1 0,0 2 5 15,-2 1 0-15,2 1 0 0,-1-3-3 0,-3 2-4 0,2-1-1 16,2 0-1-16,-2-2-2 0,-2 0-1 0,-2 0-3 16,4 1-1-16,2-1-3 0,-1-1 4 0,-3 2-3 0,2 1 0 15,-4-2 1-15,6 2-3 0,-6-1 1 0,4 3 0 16,-4-3 4-16,4 0-3 0,-4 2-1 0,2-3 4 0,-2 4 2 15,0-3 2-15,0 1 3 0,0 0-1 0,0-2 1 0,0 2 4 16,0-2-1-16,-2 0 0 0,2 2 1 0,-4-3 0 0,4 1 2 16,-4 0-1-16,-2-1-1 0,2 0-3 0,2-2 0 15,-3 3-2-15,-1-1-4 0,2-1-1 0,2 0-1 16,-8-1-1-16,6 2-3 0,-3 0 3 0,-3-3-2 0,0 4 0 16,3-3 1-16,-3 2-1 0,4-1-2 0,-4 4 1 15,3-1 1-15,-5-4-3 0,4 3-10 0,-5-1 5 0,3-1 4 16,-2 1 0-16,3-1 0 0,1 0-1 0,0 1 1 0,0-1 1 15,3 4 16-15,-5-2-8 0,6 0-5 0,-2 1-2 16,0 1 3-16,1-1-13 0,-1 1-20 0,4 1-21 0,-2 0-28 16,0 3-20-16,-2 0-21 0,4 0-20 0,-3 0-26 0,1 0-5 15,-2 3-2-15,2 0-3 0,2-3-3 0,-2 0-14 16,4 0-37-16,0 0-100 0,0 0-81 0,0-6-34 16</inkml:trace>
  <inkml:trace contextRef="#ctx0" brushRef="#br0" timeOffset="10746.4">2706 5474 14 0,'4'-2'125'0,"-4"2"-12"16,0 0-8-16,0 0-7 0,0 0-8 0,0 0-5 0,0 0-8 16,0 0-5-16,2 0-4 0,-2 0-13 0,0 0-11 15,0 2-7-15,0 0-7 0,0-2-9 0,0 0-5 0,0-2-6 16,0 2-6-16,4 0 3 0,-4 0-1 0,6 0-4 0,-1 0-3 16,-3 0 0-16,4 0-5 0,-6 0-3 0,4 2-3 15,-4 0-7-15,6 1-6 0,-6-3-13 0,0 0-11 0,0 0-16 16,0 0-19-16,0 0-27 0,0 0-45 0,0 0-69 0</inkml:trace>
  <inkml:trace contextRef="#ctx0" brushRef="#br0" timeOffset="12797.34">2836 5249 49 0,'0'0'93'0,"0"0"-3"0,0 0-3 16,6 0-2-16,-6 0 0 0,0 0 0 0,0 0-2 0,0 0-1 15,0 0-2-15,0 0-4 0,0 0-5 0,0 0-5 16,0 0-6-16,0 0-6 0,0 0-4 0,0 0-5 0,0 0-5 16,0 0 0-16,0 0-3 0,0 0-1 0,0-3-1 0,0 2-1 15,0-1-2-15,0 1-1 0,-6-2 1 0,6 0-1 16,-4 3 0-16,4-2 1 0,-2-1 2 0,2 0-1 16,-4-1 0-16,4 1 0 0,-6 0-1 0,6-2-1 0,-5 2-1 15,-1-1-4-15,2 1-2 0,2-3 0 0,-2 4-1 0,-2-2 0 16,2 3-1-16,1 0-1 0,-1-4-1 0,-2 4 0 15,2-1-1-15,2 0-4 0,-2 0-2 0,0 2-2 0,-3 0-2 16,3 0-2-16,-2 0-1 0,0 0 0 0,-4 0 1 0,8 0 0 16,-3 0-2-16,-5 0 1 0,8 0 4 0,-2 0 0 15,-6 2 4-15,5 0 0 0,-1-2 5 0,0 2 2 0,0-2 2 16,2 0 2-16,-3 0-1 0,3 1 1 0,2 2 0 16,-8-1-3-16,6-1-3 0,-7 0-1 0,9 5-4 0,-2-3-2 15,-6 1-1-15,8-1-4 0,-8 3-1 0,5-1-2 0,3-1 1 16,-2 2-1-16,-2 0-1 0,2-1 1 0,2 1 0 0,-2 0 3 15,-3 1 3-15,3 1 1 0,2 1 2 0,-2 0 2 16,-2 0 4-16,2 2 1 0,-2-2 0 0,1 0-1 16,3 3 0-16,-2-2 1 0,-2-1-1 0,2 4 1 0,2 0-1 15,-2 0 1-15,-3 0-3 0,3 0 1 0,2 1-1 0,-2-2 6 16,0 2-7-16,-2 0-4 0,6 1-2 16,-4 0-3-16,4-2-1 0,-2 2 0 0,2 1-1 0,0 0-7 15,0-4 6-15,0 2 1 0,0-1 2 0,0-2 2 0,0 2 1 16,0-1 0-16,0 2-1 0,0 0-2 0,0-1 0 0,2-1 0 15,-2 2 1-15,4-1-1 0,-4-1 0 0,6-1 0 0,-6 0 0 16,4 1 1-16,0-2-1 0,-2 2-1 0,2-1-1 16,3-1 0-16,-3 2-1 0,2-1 3 0,0 1-1 0,0-2 0 15,-1 2 0-15,5-3-1 0,-4-1 0 0,0 1 1 16,-2 2 8-16,7-3-5 0,-9 0-2 0,8 0-1 0,-6 0 0 16,3-1 1-16,-1-2 0 0,0 1 0 0,-2 0-9 0,2-2 4 15,0-1 4-15,-1 1 0 0,1 0 1 0,-2-1-2 16,2-1-1-16,-2 0 3 0,2 0 0 0,1 0 0 0,-1-1 0 15,-2 2 0-15,6-3 4 0,-3 0 2 0,3 0-1 16,-4 0 0-16,4-3 2 0,-3 2-1 0,9-3 4 0,-10 0-3 16,9 1 2-16,-9-1-3 0,8 0-1 0,-7-2-1 15,5 1-1-15,-2 0-1 0,5-3-3 0,-9 1 3 0,6-4-2 16,-1 2 3-16,-1 1 1 0,0-1-1 0,3-1-2 16,-7-2 0-16,4 2 1 0,1-3-2 0,-5 3-2 15,4-3-2-15,-3 3 0 0,3-2 1 0,-4 1-1 0,4-2 2 0,-1 0 0 16,-3 2-1-16,0-3 0 0,4 2 2 0,-8-2-3 15,9 1 1-15,-7-1 2 0,-2 2-1 0,2-1 0 0,2-3 2 16,-2 3 3-16,1 1 0 0,-3-2 0 0,2-1 0 16,2 0-7-16,-6 0 1 0,4-1 0 0,-4 2 1 0,2-1-2 15,-2-1-1-15,0 1 2 0,0 0 1 0,0 2 4 0,-2 1-2 16,2-2-1-16,-4 0-1 0,4 2-2 0,-6-1 0 16,6 0-1-16,-4-2 0 0,2 3 2 0,-3 0-1 0,1-3 0 15,-2 5 0-15,2-4 3 0,-2 0-2 0,0 4-2 0,-1-1-2 16,1-1-1-16,-4 0-1 0,6 2 1 0,-2 3-2 15,1 0-4-15,-5 0 2 0,4 2 0 0,-4-1 3 0,3-1 1 16,-3 5 1-16,4-3-2 0,-5 2 2 0,1 0-3 16,4 2 0-16,-4-1-1 0,3 2 0 0,-3 0-1 0,4 2-1 15,-5-1 0-15,5 4-1 0,-4-3-1 16,-2 4 2-16,1 0-1 0,5-2 1 0,-4 4 2 0,3-1-1 0,-3 0 1 16,0 3 1-16,-1 0 1 0,1 1 1 0,0 2-1 15,2-2 1-15,-3 2-1 0,1 3 0 0,0-2 1 0,3 3 1 16,-3-2-2-16,6 3-2 0,2 1 1 0,-2-1-1 0,-3 1 1 15,3 0 1-15,4-3-1 0,-2 3 1 0,2-3 0 16,0 0 1-16,2-2 3 0,-2 1 1 0,4 1 0 0,3-5-3 16,-1 3 9-16,-2-2-2 0,6-3-2 0,-8 2-1 0,3-2-3 15,5 1-1-15,-6-1-1 0,2 0 2 0,0-1-9 16,1 0 5-16,-1-1-1 0,4 1 2 0,-6-1 2 16,2-1-1-16,1-1 13 0,1 1-6 0,-6-1-3 0,2 0-2 15,2-2 2-15,-2 2 1 0,-1-2-4 0,1-1 3 0,2-1-12 16,-2 2 7-16,-2-2 2 0,2-1 3 0,2 0 1 15,-1-1-2-15,5-2 4 0,-4 0 0 0,4-2-1 0,-3-1-2 16,5-1 1-16,2-2-3 0,-1 1-1 0,-3-1 1 16,7 0-2-16,-1 0 0 0,1 1 0 0,-1-3 1 15,-1 1-1-15,3 1 1 0,-3 0 0 0,1 0 0 0,-5 2 1 16,1-1-1-16,3 0 0 0,-3 0-2 0,3-1 1 0,-3 5 0 16,-6-2-1-16,9 4 1 0,-9-3-1 0,4 2-2 0,-4 1 2 15,5 0 1-15,-5-1 0 0,4 2-4 0,1-1 3 0,-5 2-2 16,4 0 1-16,-8 2-1 0,9-1 0 0,-7 4 0 15,-2-1 2-15,8 0 2 0,-6 0-1 0,2 2-1 16,-1-2 1-16,1 2 0 0,-2 1-1 0,2 1 1 0,-6-1-2 0,2-1 1 16,-2 3 0-16,4-3 2 0,-4 2-1 0,6-1 1 15,-6 0 1-15,0 2 1 0,5-1 1 0,-5-3-2 16,0 1 1-16,0 1-1 0,2 1 0 0,-2 0 1 0,0-1-1 16,0 1-2-16,0-3 0 0,0 2 1 0,0-1 0 15,0-1 0-15,0 0-3 0,0-2 3 0,4 2 0 0,-4-3 0 16,6 0 3-16,-6 2 0 0,-6-4 0 0,6 3 2 0,0-3 2 15,0 0 0-15,0 0 0 0,0-3 0 0,0 3 1 16,0-6 4-16,0 4 0 0,6-4-2 0,-6-1 1 0,4 0-2 16,0-4 0-16,-2 0 0 0,2 0-2 0,3 1-3 0,-1-2-2 15,-2-2 1-15,6 1-2 0,-3 0-1 0,-1 0-2 16,4 2 1-16,-4-1 0 0,5 2-1 0,-5-3 2 0,4 3-2 16,-4-1 1-16,5 0 2 0,-5 1 0 0,4 0-2 15,-4 2-1-15,5 2-1 0,-1 0 0 0,-4 0 1 0,5 3 1 16,-5-2 0-16,4 4 0 0,-6 0-2 0,3 1 2 0,-1 0 0 15,2 0-1-15,-6 0 0 0,8 0-1 0,-3 1 1 16,-3 2-2-16,2 2 4 0,0 1-11 0,0-2 4 0,-2 1 2 16,7 3 0-16,-7-1 3 0,2 0 2 0,0 1 2 15,-2 0-1-15,-1 2 10 0,1-1-1 0,2 3-4 0,-2-1 9 16,-2 1-9-16,2-3-2 0,2 3-3 0,-1-2 0 0,1 1 1 16,-2 2-2-16,-2-2 0 0,2-1-8 0,2 0-3 15,-2-1 5-15,-2-2 1 0,3 1 5 0,1-1 0 0,-2 2 1 16,-2-4 0-16,-2 1 0 0,4-2 9 0,-4 1-12 0,6-3-14 15,-2 4-23-15,-4-6-23 0,0 3-26 16,0 0-28-16,0-2-31 0,0 1-28 0,3-2-26 0,7 0-18 16,-6 0-18-16,6-2-25 0,-3-2-47 0,3-3-93 0,-4 1-60 15,6-4-26-15</inkml:trace>
  <inkml:trace contextRef="#ctx0" brushRef="#br0" timeOffset="17652.22">4885 5790 182 0,'0'-2'322'0,"0"2"-66"15,0-3-52-15,0 0-40 0,0 2-31 0,0-1-22 0,0 1-20 16,4-2-14-16,-4 1-17 0,6 1-14 0,-6 1-11 0,4 0-11 15,0 0-10-15,-2 0-6 0,2 0-4 0,7 0-2 16,-9 0 2-16,8 0 2 0,-6 0 2 0,7 0 4 16,-9 0 3-16,2 0 7 0,2 0 7 0,-2 0 9 0,-2 0 8 0,-2-2 10 15,4 0 8-15,-4 0 7 0,7-1 4 0,-3-3 3 16,-2 0 2-16,2 2-2 0,-4-2-4 0,6-1-8 16,-6-1-3-16,4-1-3 0,-4-1-4 0,2 1-4 0,-2 0-3 15,4-1-7-15,-4 0-4 0,7-1-5 0,-7-2-4 16,4 2-7-16,-4 1-5 0,0-2-5 0,2 3-8 0,-2-3-1 0,0-3 0 15,0 4 2-15,0 0-2 0,0-2-1 0,0-1-2 16,0 1-2-16,0 1 3 0,0-1 4 0,-2 2 2 16,2-1-1-16,-4 2 5 0,4 2 6 0,-7-3 5 0,7 1 6 15,-4 3 7-15,2 0 1 0,-2 0 3 0,-2 1 3 0,6 2 1 16,-4-2 1-16,4 3-1 0,-2-1 0 0,2 0-7 16,-4 2-3-16,4-1-6 0,-7 2-5 0,7 0-6 0,-4 1-6 15,4 1-5-15,-2 0-5 0,2 4-1 0,-4 1-3 16,-2-1-1-16,2 2 1 0,2 1 0 0,-3 1 2 15,5 3-2-15,-6-1 1 0,6 2-1 0,-4-1 4 0,4 2 0 16,0 1-1-16,0 0 0 0,0 0 1 0,4 0 4 0,-4 1-1 16,6-2 1-16,-1 2 0 0,-5-1 0 0,2-2 0 0,-2-2 1 15,4 2-1-15,2-2 0 0,-2 2-1 0,2-5-2 16,1 1 2-16,-1 2 3 0,-2-2 1 0,6 0 7 0,-8-1-3 16,9-3-1-16,-5 3 1 0,4-2 2 0,1-1-1 0,-1 3 1 15,0-1-3-15,3 2-6 0,-7-3 2 0,8 0 1 16,-8 0 0-16,9-3 0 0,-7 1 1 0,7-1 0 0,-3-1-1 15,-4 2 6-15,5-4 1 0,-7 0 4 0,4 0 3 16,-4-4 3-16,5 2 4 0,-1-1-2 0,-4-3 1 0,9 0-3 16,-9-1-2-16,6-2 0 0,-1-4-3 0,-1 3-5 15,0-4-1-15,3-1-3 0,-3-1 0 0,-4-2 0 0,5-4-1 16,-7 2-4-16,2 0-1 0,0-7-2 0,-2 3-2 0,-2-4 0 16,3 1 0-16,-5-4 0 0,6 1-2 0,-6 2 2 0,0 1 0 15,-6-1-1-15,6 3-1 0,-5 3 3 0,5-1-1 16,-2 0-1-16,-2 2 2 0,-2 3-2 0,2-2 0 15,2 3 0-15,-2 3 1 0,-3-2-1 0,3 4 1 0,2-1 0 16,-2 0-1-16,-2 3 1 0,2 1 0 0,-2-1 1 16,1 0-1-16,3 1 1 0,-2-1-2 0,-2 3-1 0,6 0-2 15,-4 0 3-15,4-1 0 0,-2 1 2 0,-2 5-3 0,4-4 0 16,-6 0 1-16,1 0 0 0,5 3 1 0,-2-3 0 16,-2-1-2-16,-2 3-1 0,2-2 3 0,2 3 0 0,-2-2-1 15,-3 1 0-15,3 1 1 0,2-1-4 0,2 1 1 0,-4-2 1 16,4 3 1-16,-4 2 0 0,-2-3 1 0,6 0 0 15,-6 2 0-15,6-2 2 0,-5 0 0 0,3 1 1 0,2 1-3 16,-4-1 0-16,4 1 0 0,-6-2-1 0,6 1 1 0,-4 1-1 16,4 0 0-16,-2-3-1 0,2 3 0 0,0 0-1 15,0-2 3-15,0 1 1 0,0 2-1 0,0 0 0 0,0 0-1 16,-4 0 0-16,4-2 1 0,0 2 1 0,0 0-2 16,0 0-4-16,0 0 1 0,0 0-3 0,0 0 1 15,0 2 1-15,4 0-2 0,-4 2 12 0,2 2-3 0,-2 1-4 16,4 1-1-16,-4 2 2 0,0-2 1 0,0 4-1 0,0-2 1 15,0 5-13-15,0-4 5 0,6 6 2 0,-6-5 5 0,4 4-1 16,-4 3-1-16,2-1 1 0,-2 3 2 0,5-1 0 16,1 4 3-16,4-3 2 0,-6 2-4 0,2-1 2 0,1 2 1 15,-1 0-1-15,4-3-1 0,1 2 1 0,-1-2 1 16,2 2-3-16,-6-1 3 0,9 1 1 0,-5 0 1 0,3-1 0 16,-7-4-1-16,4 3-2 0,-4-6-4 0,5-2 0 15,-5 2 1-15,4 1 0 0,-6-3-3 0,7 0 2 0,-9-3 0 16,8 3 1-16,-6-2 0 0,3-4 2 0,-1 4-3 0,2-2 0 15,-6-1 1-15,8 0 0 0,-5 1 1 0,1-2-1 0,0 0 3 16,-2 0 0-16,-2 0 2 0,8 2 0 0,-3-5-2 16,1 2-1-16,-2 1 0 0,7-3 0 0,-3-2 0 15,0 3 0-15,1-2-1 0,1 2 1 0,2-3 0 0,-1-1 2 16,-3 1-1-16,7-2 1 0,-5 0-2 0,5 0 2 0,3-2-1 16,-3-1-2-16,-1-2 0 0,1-1 0 0,4 2 2 15,-5-5-2-15,5 1 0 0,-5 1 0 0,1 1-3 0,-1-2 1 16,5-1 1-16,-4-2-1 0,-5 2-2 0,5 0 2 15,-7-2 1-15,6 1 2 0,1-3 0 0,-7 0 0 0,1 0 1 16,-5-1 0-16,4 2-1 0,-4 1-1 0,1-4-1 0,-3 6 1 16,0-6 1-16,-4 2-1 0,0 3-1 0,-4-3 2 15,0 3-1-15,-3 0-1 0,5-1 0 0,-2 1-1 0,0 1 1 16,-2 0 1-16,2 0 0 0,2 3-3 0,-2 1 2 16,-3-1 1-16,3 2 0 0,2-1 0 0,-2 4 0 15,-2 0-3-15,2-3-1 0,4 4 2 0,-7 0-1 0,3 0 0 0,2 4 0 16,-2-2-1-16,-2 3-1 0,2 1 3 0,-2 1-1 15,-1 0 0-15,1 3 0 0,2-1 1 0,-2 0-3 0,2 3 3 16,2-1-2-16,-3 0 0 0,-1 0 2 0,2 4-1 16,4-3 0-16,0 0 2 0,0 4-1 0,0-2 1 0,0-1 3 15,0-1-4-15,0 2 0 0,0-1 1 0,0-2-5 0,4-2 0 16,-4 2 5-16,6-2 1 0,-1-1 1 0,-3 2 0 16,2-3 1-16,2 1-1 0,-2 0 5 0,-2-3-2 0,9 2-1 15,-7-3-3-15,2 2 0 0,0-3 0 16,-2 2 2-16,2-2-1 0,5 2 4 0,-1-1-1 0,3-3 2 0,-7 0 3 15,8 1 2-15,-1 1 0 0,-3-1 0 0,4-1 2 16,5-1-2-16,-9-1 0 0,11-1-3 0,-4-3-2 0,5 3 0 16,-5-2 0-16,-1-1 0 0,1 0-1 0,4-1-4 0,-5 0 3 15,5-2-1-15,-5 1 0 0,1 1-3 0,-1-3 4 16,1 0 0-16,-1-1-1 0,1 2 2 0,-3-1-2 0,-1 1 3 16,-7 1 3-16,4-1 4 0,-3 0 4 0,-3 3 4 15,2-1 4-15,-2 0 6 0,2 2 2 0,-6 0 1 0,0 1 0 16,0 0-2-16,-6-1-6 0,2 0-2 0,-2-1-5 0,2 2-5 15,-3 0-4-15,-5-3-2 0,-5 4-5 0,1-3-4 16,-3 2 0-16,1-1-1 0,3 2 0 0,-1 1-1 0,3 0-4 16,-1-3-2-16,8 3-5 0,-1 1-6 0,3 0-8 15,4 0-6-15,0 0-7 0,4 0-4 0,3 0 0 0,-1 0 0 16,4 1 4-16,0-1 5 0,5 0 3 0,4-1 5 0,3-2-1 16,-1 2 5-16,6 0-1 0,-6-2 15 0,1 1-5 0,-1 1-6 15,-2 0 3-15,-3-2 1 0,-1 1 4 0,-3 1 3 16,2 1 2-16,-7 0-12 0,-1 0 7 0,-2 0 7 15,-2 0 1-15,2 0 0 0,2 0 3 0,-6 1-5 0,4 1 3 16,-4 2 3-16,5-1 1 0,-5 1 4 0,2 1 5 0,-2 3 2 16,0-1 3-16,0 4 5 0,6 0 1 0,-6 1-2 0,4-2 2 15,0 4-2-15,-2-1-1 0,2-2-3 0,3 1-1 16,-3-2-3-16,4 1-1 0,-4 2-2 0,6 1 0 16,-5-4 0-16,1 3 0 0,0-4 0 0,0 0-1 0,5-2 1 15,-5 2 0-15,-2-2 0 0,6-2 0 0,-8 1 1 0,9-2-2 16,-7 2 0-16,6-3 1 0,-8 0 0 0,8-3-1 0,-3 0 0 15,3 0-1-15,0-3-1 0,3 0 1 0,1-1 0 16,-1 0-4-16,1-2 1 0,3 0-1 0,-5 0-4 16,5-2-3-16,-7-2-8 0,11-1-9 0,-5-1-14 0,1 0-12 15,3-1-8-15,-3-1-9 0,-1 0-7 0,1 2-8 0,-1-1-2 16,1 2 3-16,0-2 8 0,-1-1 6 0,1 2 5 16,-7-1 8-16,0 5 6 0,3 0 12 0,-5 2 9 0,-6-1 6 15,8 1 6-15,-6-2 5 0,-1 4 4 0,1-2 3 0,-4 1 3 16,6 2 0-16,-6-2-1 0,0 3-1 0,0-3 10 15,0 1-5-15,-6 0-2 0,6 1 4 0,-4-3 3 0,1 3 4 16,-1-1 4-16,0 1 6 0,-2-2-6 0,0 3 12 16,-5 2 5-16,7-3 0 0,-2 3 2 0,-4 0-2 15,4 3 4-15,-1-3 0 0,-3 6 2 0,4-4-1 0,-4 4 1 16,3 0 3-16,-3 4-1 0,4 1 5 0,-5 3-1 0,5-1-1 16,-4 0-2-16,6 0-4 0,2 0 0 0,-2 3-6 0,-3-1-2 15,7 0-6-15,0 0-3 0,7-1-2 0,-7-1-3 16,4 1-3-16,-2 0-3 0,8-1-2 0,-6-1 0 0,2 2-2 15,5-2-2-15,1-2 0 0,-1 0-1 0,3-2-1 0,-2-1 0 16,-1 2 1-16,1-3-4 0,-6-2 1 0,9-2-1 16,-3-2-8-16,-1-2-5 0,3-2-4 0,-2 1-5 0,3-3-6 15,-3-4-5-15,-6-1-4 0,9-2-4 0,-9 0 3 16,4-2 4-16,-7-1 3 0,1 2 3 0,2-2 5 16,-6 1 6-16,0 2 4 0,-6 2 4 0,6-2 8 0,-4 1-1 0,1 1 4 15,-7 2 7-15,6 2 5 0,2-2 7 0,-2 3 6 16,-2 0 5-16,1 2-2 0,3-1 4 0,2 3-2 0,-4-1-4 15,4 1-5-15,0 2-5 0,0 0-6 0,0 2-7 16,0 1-6-16,0-1-1 0,0 3 1 0,0-2 0 0,4 4-1 16,-4-2 1-16,2 3 1 0,3 0-3 0,1-1 4 0,0 2-1 15,-2 0 1-15,6 0-1 0,-3 2 0 0,3-4 2 16,0 1-3-16,-3-2 4 0,3 1 1 0,2 1 2 0,-5-2-4 16,7 1 1-16,-2-1 1 0,3-4-3 0,-3 3 2 15,-1-4 3-15,1 1-3 0,2-2-2 0,-1 0 1 0,1-2-2 16,3-1 2-16,-1-2 0 0,-5-3-1 0,1-3-1 15,3 2 1-15,-3-2 0 0,-2-2-1 0,7-1 1 0,-11-2-2 16,9-1 2-16,-9-5-4 0,4 2 0 0,-8-1 1 0,9-5-3 16,-7 0-3-16,-4-1 2 0,2 0 0 0,-2-2-4 15,0 0 2-15,-2 3-2 0,-2-6-2 0,-3-2-1 0,3 6 3 16,-2-3-2-16,0 2 1 0,0 1 2 0,1 1 1 0,-1-2 0 16,2 3 3-16,-2 0 2 0,0 2 0 0,2-1 1 15,-7 2 1-15,9 2-1 0,-8 0 2 0,6 3 1 0,-3 1-1 16,1 2-1-16,0 2 0 0,2-1 0 0,-2 4-2 0,2-3 3 15,2 4 1-15,2 2 1 0,-5 1 2 0,5 1 4 16,-4 1 2-16,4-1 2 0,-6 2 3 0,6 2-1 0,0-1-3 16,0-1-3-16,0 2 0 0,0 1-3 0,0 0 1 15,0 0-3-15,0 0-1 0,0 0 2 0,0 0 1 0,0 0 1 16,0 0-2-16,0 0-1 0,0 0 2 0,0 1-4 16,0 2-2-16,0-1-1 0,0 1-1 0,-4-2-2 0,4 4 2 15,0-1 0-15,0 1-3 0,0 5 3 0,0-1-1 0,0 3 4 16,4 1 1-16,-4 0 0 0,0 2 1 0,0 2 3 15,0 2 2-15,6-1 1 0,-2 4 6 0,1-1 1 0,-3 5 3 16,2 0 1-16,2 0 3 0,-2 1-1 0,-2 3-2 0,2-1 1 16,7 2-1-16,-5-2-4 0,4 2-1 0,-4-2 1 15,11 5-1-15,-7-6 9 0,3 0-1 0,1 1-4 0,-1 0-2 16,-3-3 0-16,11 0-3 0,-9-3-4 0,-2 3 0 16,7-5-15-16,-3-3 4 0,-1 1 3 0,-3-1 1 0,7-2 0 15,-5-1 2-15,-2-4-2 0,5-4 2 0,1 1 0 16,1 0 2-16,-1-3-1 0,1-2-1 0,-1 1-1 0,7-2 0 15,-6-2 3-15,3-3-2 0,3-1 0 0,-6-3-6 0,3-3-6 16,-3 1-9-16,6-4-8 0,-9-2-11 0,9-3-14 16,-7-3-7-16,1 1-7 0,-1-1 0 0,1-3 3 15,-3 4 9-15,-7 1 8 0,3 0 11 0,-8-1 10 0,2 5 7 16,-4-3 10-16,0 3 2 0,0 1 1 0,0 1 0 0,-4 1 2 16,4-2-2-16,-2 1 0 0,-2 2 2 0,4 2 0 0,-6 3 1 15,6 0 6-15,-5 3 0 0,5-2 0 0,-2 4 4 16,2-1 0-16,0 1-3 0,-4 1-1 0,4 0-2 0,0 1-3 15,0 1-1-15,0 2-3 0,0-1 1 0,0 2-2 16,0 0 2-16,0 3 1 0,0 2 3 0,4-1 1 0,-4 1 4 16,2 4 4-16,-2-2 2 0,5 1 4 0,1 0 0 0,-2 2 0 15,-2-1 0-15,2 2-2 0,2-1-3 0,-2-3-3 16,3 2-1-16,-3-1-2 0,2-2-2 0,0 0 1 0,-2 0-1 16,-2 0 0-16,9-2-1 0,-7-1-1 0,8 1 1 15,-3-3 1-15,3-4 1 0,-2 3-2 0,7-3 2 0,-5-1-1 16,-1-1-1-16,5-1 0 0,1-1-7 0,7-3-6 0,-7 0-8 15,2-3-8-15,1-1-8 0,3-1-7 0,-2-4-16 16,-5-2-3-16,7 0 5 0,-9-2 1 0,5-1 7 0,-4-2 7 16,1 1 7-16,-6-1 8 0,1-1 15 0,-5 5 3 15,4-4 1-15,-8 3 5 0,2 2 3 0,-4-2-3 0,7 3-1 16,-7 1 0-16,0 1 1 0,0 0 2 0,0 5 3 0,0-1 1 16,0 0 1-16,0 2 3 0,0 1 2 0,0 0 1 15,-7 3 0-15,7-1-2 0,0 2-4 0,0 1 1 0,0 1-4 16,0 0-14-16,0 0 1 0,0 0 2 0,0 1 1 0,0 4 1 15,0-1 2-15,0 5-2 0,0-1 1 0,0 1 17 16,0 2-3-16,0 2-2 0,7 2 2 0,-7 0-1 16,4 2 1-16,-4-1 3 0,6 5 1 0,-2-4-2 0,2 3-1 15,1-3-3-15,-1 1-1 0,4-2 0 0,0 2 0 0,1-3-4 16,1 0 0-16,-6-3 0 0,9 2 0 0,-3-1 0 0,3-3 2 16,1-2-1-16,-3 0 0 0,1-1 2 0,-2-5-4 15,9 2 2-15,-8-3 1 0,1-2 0 0,3-4-2 0,-1-1-3 16,5-2-6-16,-9-1-6 0,5-1-4 0,-7-4-6 15,2-1-1-15,3-2 0 0,-3 1-1 0,-1-4 3 0,-5-1 4 16,-2 2 5-16,-4-1 5 0,0-1 4 0,0 2 0 0,-4 1-1 16,-2 0 2-16,-5 2 1 0,1 1-3 0,-2-1-2 15,1 5 3-15,-5 0-2 0,-1 1 1 0,1 3 1 0,-5 1-3 16,4 2 1-16,-1-1 0 0,1 1 4 0,-8 2-3 16,9 2 4-16,-5 0-1 0,3 2 1 0,1 2-1 0,-8 2 0 15,9 0-9-15,-1 0 2 0,1 2 3 0,-1-2 1 0,5 1 1 16,-3 1 0-16,9-1 1 0,-6 0-10 0,1 2 14 15,5 1-1-15,-2-1-1 0,0 0-1 0,4-1 0 0,-1 2 0 16,-1 1 0-16,6-2 10 0,-4 0-5 0,4-1-2 16,0-1 0-16,4-1-1 0,-4-1 2 0,6 1-1 0,-1-1-2 0,1-3 0 15,4 1 0-15,-4-1-1 0,9-2-3 0,-3-2-1 16,5-2-3-16,-1-2-3 0,1 0-2 0,3 1 2 16,3-2 1-16,4-1 0 0,-6 0 0 0,-3 1 3 0,3-1 4 15,2 1 1-15,-5-1 1 0,1 1 2 0,-3-1-1 16,1 1 3-16,4 1-1 0,-5 1-3 0,1-1 0 0,-1-1 1 15,1 5 1-15,-1-3-2 0,1 4 3 0,-1-1-2 0,-1-1-2 16,-3 3 3-16,-1 0 3 0,3 0-1 0,-2 3 4 16,3 0 4-16,-7 2-2 0,3-3 3 0,-1 5 1 0,-4-1 3 15,4-1 0-15,-3 1 2 0,3 0-1 0,-4 1-2 0,2 1-1 16,-5-1 0-16,1 2 3 0,2 0-5 0,-6 1-1 16,4-1-3-16,-4 1 0 0,2-1-1 0,-2 0-1 0,4-1 1 15,-4-1-4-15,0 2-2 0,-4-2 2 0,4 0 0 16,0 0-1-16,-2 1-2 0,2-2 0 0,-4 0 1 15,4-2 0-15,-6 0 4 0,6-1-3 0,0 1 2 0,0-2-2 0,-4-1 3 16,4 1-2-16,0-2-2 0,0 0 5 0,0 0-4 16,0-2 3-16,0-1-3 0,0-1 2 0,0-1-3 0,0-3 3 15,4-2 1-15,-4 1-3 0,6-3 5 0,-2-2-4 16,-2 1 3-16,8-5 4 0,-3 1-2 0,7-1 0 0,-2-2-4 16,-1 2-2-16,5 2-5 0,1-1 0 0,-7-1 3 0,7 3-3 15,-3 1 6-15,3-2-1 0,1 3 4 0,-1 0 7 16,4 3 7-16,-5-3 5 0,7 4 2 0,-2 2-2 0,-1-1 3 15,-1 2 7-15,6 1 6 0,-7 1 3 0,3 1 0 16,2 0 1-16,-3 2 1 0,3 1 4 0,-2 1-1 16,-1 2-5-16,-3 0-1 0,6 3-1 0,-7 1-3 0,1 0-1 15,-1 3 1-15,1 1-3 0,-3 1 2 0,-1-1 2 0,-3 2 1 16,2 1-2-16,3-1 0 0,-9 1-4 0,4 1-4 0,-3-1-4 16,3 2-5-16,-4-1-7 0,-2-1-5 0,-2 2-2 15,2 2-4-15,-4-4-6 0,7 1-20 0,-7-1-30 0,0-2-33 16,0-2-35-16,0 1-42 0,0-1-54 0,4-2-58 0,-8 0-53 15,-3-3-40-15,3 1-30 0,-8-2-32 0,12-4-65 16,-12-4-114-16,-5-5-33 0,-4 2 7 0,-6-1 32 0</inkml:trace>
  <inkml:trace contextRef="#ctx0" brushRef="#br0" timeOffset="18171.38">7989 4950 97 0,'-4'-3'506'15,"-2"0"-2"-15,2-1-111 0,2 1-102 0,-2 0-71 0,-2-2-36 16,1 3-21-16,5-3-12 0,-2 1-9 0,2 2-14 0,0 0-16 16,0 0-22-16,0 1-26 0,2 1-25 0,-2 0-24 15,0 0-30-15,5 0-18 0,-5 0-20 0,6 1-20 0,-2 1-24 16,-2 0-23-16,2 0-24 0,2 1-18 0,-2-2-8 15,-2 0-22-15,3 3-21 0,-5-4-31 0,0 0-67 0,0 0-75 16,0 0-47-16,0-4-13 0</inkml:trace>
  <inkml:trace contextRef="#ctx0" brushRef="#br0" timeOffset="18620.23">7156 5264 86 0,'7'2'453'0,"3"-2"-54"16,2 0-93-16,-1 0-76 0,5-2-43 0,7 0-32 0,-2 0-12 15,5 0-9-15,-3 1-9 0,10-2-10 16,-6 0-14-16,4 1-17 0,2-1-26 0,0 2-13 0,5-2-10 16,-3-3-7-16,0 4-4 0,0-3-4 0,-8 3-3 15,6-3-3-15,-2 1-2 0,-2-1-3 0,-2 2-2 0,0-1-3 16,-7 1-7-16,-3-3-10 0,3 4-15 0,-1-3-18 0,-9 2-19 16,5-1-18-16,-3 0-20 0,-6 1-19 0,5 0-18 0,-5-1-14 15,-2 0-8-15,-4-1-9 0,0 1-14 0,-4-2-36 16,-2-1-59-16,-7 2-78 0,-7 2-36 0</inkml:trace>
  <inkml:trace contextRef="#ctx0" brushRef="#br0" timeOffset="19156.8">4616 5002 201 0,'0'0'436'0,"0"0"-95"16,0 0-91-16,0 0-69 0,0-2-50 0,0 2-29 16,0 0-18-16,0 0-13 0,0 0-10 0,2-1-8 15,-2 1-12-15,4 0-14 0,-4 0-14 0,6 0-9 0,-2 1-9 16,3 1-11-16,-3 1-13 0,6-1-13 0,-8-1-14 0,8 0-15 15,-5 2-16-15,5-1-18 0,-4-1-21 0,4 0-27 0,-3-1-47 16,3 0-82-16,2 0-62 0,-5 5-37 0</inkml:trace>
  <inkml:trace contextRef="#ctx0" brushRef="#br0" timeOffset="19633.37">5155 5281 238 0,'0'0'352'0,"0"2"-81"0,0-2-71 16,0 1-54-16,7-1-33 0,-7 0-22 0,4 0-12 0,2 0-5 16,4 0-5-16,7 0-3 0,-1 2-3 0,1 1-4 15,4-2 1-15,5 0 0 0,1-1 0 0,-4 0-5 0,6 0-4 16,2 0-6-16,0 0-6 0,-2 0-5 0,4-1-10 16,0 0-8-16,8-2-10 0,-8 0-12 0,-4 0-18 0,5-4-20 15,-3 1-25-15,-5 1-30 0,7-3-32 0,-6 0-40 0,2-2-51 16,-2-2-98-16,4 1-61 0,-8 1-45 0</inkml:trace>
  <inkml:trace contextRef="#ctx0" brushRef="#br0" timeOffset="20872.09">10782 5514 379 0,'6'0'354'0,"3"1"-79"16,-7-1-59-16,8 0-47 0,-6 4-28 0,-2-4-16 0,2 0-13 0,3 0-4 16,-1 1-5-16,-2 0-3 0,8-1-1 0,-8 0-3 15,3 0 2-15,3-1 2 0,-4 1 1 0,4-1 2 16,-3 1 2-16,-3 0 3 0,6-4 3 0,-8 3 1 0,9-2 0 16,-7 3 0-16,-2-1-4 0,2 0-1 0,2-2-6 15,-2 1-10-15,2 1-8 0,-1 0-20 0,-3 1-4 0,-2 0-5 16,4 0-1-16,-4 0-4 0,6 0-5 0,-6-3-3 0,4 1-6 15,-4-1 9-15,2-2-9 0,2 3-7 0,2-4-7 16,-1-1-7-16,-3-1-3 0,2 1-4 0,2-2-1 0,-6 1-3 16,4-5-1-16,-4 2-1 0,0-2 1 0,0-2-2 15,0-1-1-15,0 0 1 0,0-1-3 0,-4-2 0 0,4 2-5 16,-6-4-3-16,2 1-7 0,2-1-5 0,-3 0-3 0,-5 2-2 16,8-3 0-16,-2 3-1 0,-2 0 0 0,2 0 0 15,-3 3 6-15,1-1 19 0,-4 2-2 0,6-1-2 0,-2 2-3 16,-1 1 4-16,3 1 4 0,2-1 2 0,-2 3 1 0,-2 0-16 15,6 1 6-15,-4 0 4 0,4 2 7 0,-2 3 0 16,2-2 1-16,-5 0 2 0,5 3 1 0,0 2 8 0,0-2 0 16,0 1 2-16,-6 2 1 0,6 0 0 0,0 0-2 15,0 0-2-15,0 2-1 0,-4 1-6 0,4-2-3 16,-2 2-2-16,2 3-3 0,-4 0 1 0,4 1 7 0,-6 1 4 16,6 1 5-16,0 4 6 0,0-2 5 0,0-2-5 0,0 3 5 15,0 4 3-15,0 0-2 0,0 1-2 0,6 2-2 0,-6-4-3 16,4 0-1-16,-2 4 6 0,8 1 3 0,-5-1 1 15,1 3 1-15,4-1 0 0,-4-2 1 0,5 2-3 0,-9-2-1 16,8 0-2-16,0-2-7 0,-3-1-5 0,3 2-3 0,-4-2-1 16,4-3-2-16,-3-1 1 0,3 2-1 0,-6-4 0 15,2 2 1-15,1-3 2 0,1 1-1 0,-2-3-1 0,0 0 0 16,5 1 0-16,-5 0 0 0,4-2-3 0,-4 0-16 16,5-1-21-16,-1-1-24 0,0-1-29 0,3 0-39 0,-3-3-45 15,0 1-51-15,1-1-48 0,1 0-37 0,-2-1-29 0,3-5-28 16,3-1-34-16,-1-2-59 0,-3-4-69 0,-1 1-28 15,-5 2-3-15</inkml:trace>
  <inkml:trace contextRef="#ctx0" brushRef="#br0" timeOffset="21339.84">10679 5325 224 0,'-6'2'478'0,"6"-1"-90"15,-5 0-97-15,5 2-74 0,0-1-51 0,5-1-26 16,1-1-16-16,-2 0-8 0,8 0-2 0,-1 3-2 16,5-3-3-16,7 3-4 0,4-3-1 0,-2 3-4 0,4-3-1 15,4 0-3-15,-2 0-5 0,2-3-5 0,0 0-5 0,-4 3-8 16,6-4-12-16,-6-1-11 0,4 3-10 0,0-3-6 0,-8 2-5 15,-3-3-2-15,5 0-5 0,-4 3-5 0,-6 0-2 16,-1-1 0-16,1 0-3 0,-9 2-1 0,0 1-9 0,3 0-18 16,-7 1-25-16,-2 0-28 0,2 0-36 0,-4 1-38 0,6-1-38 15,-6 0-39-15,4 0-36 0,-4 0-29 0,2-1-37 16,-2-4-80-16,0 5-59 0,0-3-28 0,-6-1-2 16</inkml:trace>
  <inkml:trace contextRef="#ctx0" brushRef="#br0" timeOffset="21956.19">11702 4960 439 0,'-6'1'411'0,"6"1"-83"0,-4 1-72 0,4-2-54 0,-2 0-36 16,2 1-22-16,0 1-12 0,0-2-7 0,0-1-4 15,0 0-6-15,0 0-3 0,0 2-3 0,0 1-4 0,0-1 3 16,0-1 3-16,2 0 2 0,-2 3 4 0,4-4 1 0,-4 0 0 15,0 1-4-15,0-1-6 0,0 0-13 16,6 0-14-16,-6 0-15 0,0 1-14 0,0 2-14 0,0-3-12 0,0 4-9 16,4-4-6-16,-4 2-16 0,2-1-22 0,-2 0-33 15,0 4-42-15,0-2-49 0,0 1-51 0,0-1-52 0,0-2-51 16,4 3-48-16,3-4-69 0,-3 1-86 0,6 0-45 16,-8 3-11-16,2-2 22 0</inkml:trace>
  <inkml:trace contextRef="#ctx0" brushRef="#br0" timeOffset="22250.41">11871 5435 115 0,'-6'0'596'0,"4"0"11"15,2-2-98-15,0 1-124 0,0-2-94 0,0 1-65 16,0 1-49-16,0-2-32 0,0 3-25 0,0 0-30 0,0 0-35 16,0 3-45-16,0-2-50 0,0-1-49 0,0 2-44 0,0-2-42 15,0 0-40-15,0 0-34 0,0-2-29 0,0 1-32 16,2-4-62-16,4 4-61 0,-1-1-39 0,-5 2-4 15</inkml:trace>
  <inkml:trace contextRef="#ctx0" brushRef="#br0" timeOffset="42714.08">10778 6759 186 0,'-6'-8'509'0,"-5"3"-53"0,3 0-98 0,0-1-91 0,2 1-61 15,-1 2-39-15,3-1-26 0,-6 3-18 0,8 1-17 16,-8 1-13-16,3 2-13 0,-3 0-6 0,4 3-1 0,-9 0 2 16,5 1 9-16,-2 4 12 0,1 2 7 0,-1-1 6 15,-5 2 8-15,3 5 2 0,2-2 0 0,1 2 3 0,5 1-1 16,-4 2-5-16,6-2 1 0,-3 1-2 0,3 2-2 0,-4-1-8 16,4 1-8-16,-7-1-11 0,7-1-7 0,2-1-10 15,-2 1-11-15,4 0-10 0,-6-2-9 0,6-1-4 16,0 0-4-16,0-2-3 0,0 0-5 0,6-1-1 0,-2-4-2 15,-2 1 0-15,2-4 0 0,7 0 0 0,-5 0 1 0,4-3 0 16,1 1-1-16,5-1-1 0,1-1-2 0,3 1-1 0,-3-5 0 16,2-3-5-16,1 1-4 0,3-2-2 0,4-3 0 15,-7-2 1-15,3 1-1 0,0-6-1 0,4 2-2 16,-6-1 0-16,5-4 0 0,-5-4-5 0,-2 0-11 0,1-2-8 16,3-1-9-16,-2-2-4 0,-5-2-6 0,1-1 6 0,-1 2-3 15,5-2 0-15,-9 3 5 0,-5 4 5 0,3-2 6 16,-2-3 4-16,-6 4 4 0,4-2-6 0,-1 1 4 0,-5 1 4 15,0 1 2-15,0-1 3 0,-5 1 3 0,-1-1 1 16,4 0-2-16,-2 4 3 0,0-5 1 0,-6 3 1 0,8 0 1 16,-9-1-1-16,5 3-1 0,-4-2 0 0,-1 0 2 0,5 2 0 15,2-1-1-15,-2 2-1 0,2 1 0 0,2 3 0 0,-3-2 2 16,-1 3 1-16,2 0-1 0,4 2 1 0,-2 3 3 16,2-2 4-16,0 2 3 0,-4 2 3 0,4-1 2 0,0 2 3 15,0 2 5-15,0-1 4 0,0 1 2 0,0 0 0 0,0 1 3 16,0 1-1-16,0 0-1 0,0 1-4 0,0-4-3 15,-6 4-2-15,6 0-6 0,0 0-7 0,0 4-6 0,0-2-3 16,0 3-4-16,0 0-4 0,0 1 2 0,0 3-5 16,0-1 4-16,0 5 4 0,0-2 3 0,6 2 6 15,-6 3 6-15,0 4 10 0,4 0 4 0,-4 1 6 0,0 1 3 16,2 3 8-16,-2 2 4 0,4-2 2 0,-4 4 4 0,6 1 2 16,-6 0-1-16,5 1 2 0,-5 0-3 0,2 1-6 15,2-1-5-15,2 2-7 0,-2 0-9 0,-4-1-6 0,4-2-6 16,-2 3-7-16,5-5-2 0,-7-1-3 0,4 1 1 0,-4-3-2 15,4 1 1-15,-4-1 0 0,6 0-2 0,-4-3 2 16,-2-1-1-16,4-2 0 0,2 0-1 0,-1-2-5 0,-3-4-15 16,2-1-21-16,2-1-38 0,-2-2-31 0,0 0-34 0,4-1-40 15,1-2-48-15,-3-3-57 0,6-1-58 0,9-2-50 16,-4-2-31-16,-1-1-46 0,5-3-67 0,-5-2-91 16,7-1-43-16,-2 0 8 0,-3 1 42 0</inkml:trace>
  <inkml:trace contextRef="#ctx0" brushRef="#br0" timeOffset="43546.45">11429 6828 361 0,'-4'-4'571'0,"-2"-1"-32"0,0 3-90 0,1-2-80 15,3 3-53-15,-2 1-33 0,-2 0-29 0,2 0-29 0,4 0-30 16,-2 0-32-16,2 0-30 0,0 1-25 0,0 4-15 0,2 1-11 16,-2 2-1-16,4 3 5 0,-4 2 9 0,6 2 9 15,-6 2 4-15,4-1 2 0,-2 3-2 0,3-4-4 16,1 4-3-16,-2-1-4 0,-4 0-5 0,2 0-6 0,-2-1-5 16,4 1-4-16,-4-1-4 0,6-4-8 0,-6 4-11 0,4-5-8 15,-4 1-9-15,3 1-9 0,-3-4-8 0,4 2-6 0,-4-2-4 16,6-1-3-16,-2-2 0 0,-2-1-1 0,6-1 1 15,-6 0 0-15,9-3-1 0,-7 3 0 0,2-1 1 16,4-2-2-16,-3-2-3 0,5-2-8 0,-2-2-11 0,1-1-14 16,5 1-13-16,-5-4-14 0,1-1-12 0,2-3-9 0,-1-1-11 15,1-3-5-15,-1 0-3 0,3-2 4 0,-5-3 8 0,3 0 9 16,-2 3 18-16,-5-2 6 0,3 3 8 0,-6 0 13 16,-2 2 10-16,2 2 9 0,3 2 5 0,-3-4 3 0,-4 6-8 15,0-4 4-15,0 3 5 0,0 2 6 0,0-3 7 16,0 5 8-16,0 0 5 0,0 0 9 0,0 1 10 15,0 2 5-15,0-1 2 0,0 1-1 0,0 2-6 0,0-3-6 0,0 4-5 16,0 0-10-16,0 4-8 0,0-3-6 0,0 2-6 16,0 1-2-16,-4 2 2 0,4 2 3 0,-7 0 4 15,7 4 5-15,-4-1 7 0,4 2 7 0,-2 3 6 0,-2-4 7 0,-2 5 4 16,6 0 4-16,-4 1-2 0,4-2 1 0,0 1-3 16,0 1-1-16,0-1-4 0,4-1-5 0,-4 1-2 0,6-2-7 15,-2 0-2-15,-2 0-3 0,2-2-7 0,7 2-2 16,-1-5-1-16,-4 0-1 0,7-3-1 0,-3 0 0 0,0-1-1 15,1-3 1-15,1 0 1 0,-2-1 0 0,7-4-2 0,-1-2 1 16,1-3-1-16,-1 0-1 0,5-1 0 0,-4-2 0 16,3 0-1-16,3-7-1 0,-2 0 1 0,1 0 0 0,-1-7 1 15,-2 1 2-15,-3-1 4 0,5-3 3 0,0 0 5 16,-5-2 3-16,-3 1 2 0,-3 2 2 0,4-2 1 0,-1 2 1 16,-7 2-2-16,2-2-1 0,-6 4-5 0,5 0-4 0,-7 1-1 15,-7 2-3-15,5 0-5 0,-6 2-2 0,6-1-4 16,-8 2-2-16,3 4-3 0,-1-5-4 0,0 5-15 0,0 0-17 15,-1 3-26-15,1 0-29 0,-2 3-38 0,4 3-44 16,-5-1-49-16,3 2-56 0,0 0-54 0,-3 2-50 0,-1 4-39 16,2 2-34-16,-1 1-36 0,-1 0-70 0,6 1-68 0,1 1-22 15,-5 2 19-15</inkml:trace>
  <inkml:trace contextRef="#ctx0" brushRef="#br0" timeOffset="44218.68">13008 7171 186 0,'0'0'366'0,"5"0"-64"0,-5 0-64 15,6 2-42-15,-6-1-35 0,0 2-25 0,0 0-13 0,0 0-9 16,0 3-4-16,0-4-5 0,0 3 1 0,0-3-5 16,0 3 1-16,0-1 2 0,0 0-3 0,0 2 2 15,0-1 2-15,-6 1 3 0,6 1 2 0,-5 0 0 16,5 2-4-16,-2 2-7 0,2-2-8 0,-4 0-12 0,-2 0-13 15,6 1-14-15,-4-1-14 0,2 0-12 0,-6 1-6 0,1 1-5 16,1-2-2-16,2-1-2 0,-8-1-4 0,5 3-9 0,3-3-18 16,-6 1-24-16,4-1-30 0,-5 2-38 0,5-2-40 15,-4 0-38-15,4-1-38 0,-5-2-28 0,7 2-20 0,2 1-20 16,2-1-27-16,0-6-53 0,0 0-45 0,0 0-35 0,0 0-2 16</inkml:trace>
  <inkml:trace contextRef="#ctx0" brushRef="#br0" timeOffset="45106.62">13806 6873 119 0,'-10'-8'454'0,"4"-1"-48"15,-3-3-62-15,-3 2-59 0,2 2-35 0,-1-1-15 0,5 3-5 16,-4-1-5-16,4 4-1 0,-5-2-7 0,5 1-14 16,-4 1-17-16,4 2-24 0,-5 1-29 0,5 0-24 0,2 1-21 15,-6 1-20-15,1 2-14 0,1-1-12 0,-2 3-9 16,4 2-13-16,-7 1 4 0,-1 2 2 0,1 0 4 0,-1-1 0 16,1 2 1-16,3 1 2 0,-2 3 3 0,-3 0 9 0,9 1-4 15,-6-1-5-15,3 1-3 0,-7 3 0 0,10-2-2 16,-7 0-3-16,5 0-3 0,0-1-5 0,3-1-3 0,-5 2-1 15,6-1 0-15,-2-1 1 0,0 0-3 0,1-2 2 16,3 2 0-16,2-3-2 0,0-1 0 0,2-3 1 0,-2 2-1 16,5-3-3-16,5-3 1 0,-8 3 0 0,8-3-2 0,-1 1 2 15,3-3-2-15,-6 1 0 0,9-2-1 0,3-2 1 16,-1-2-3-16,-3-1 0 0,3 0-1 0,-1 0 0 0,7-2 0 16,-6-4-1-16,3 2-3 0,-3-4 1 0,6-2-1 15,-7-2-2-15,1-1 0 0,1-5-1 0,-1 0 0 0,-1 0 0 16,3-3 3-16,-9 1-1 0,5-2-1 0,-3 1 0 0,-6 0 0 15,5-1-1-15,-5 2 0 0,-2-3-1 0,2 6-2 16,-2-3 0-16,-4 0 3 0,0 2 1 0,0 3 0 0,0-1-2 16,0 0 1-16,-4 2 1 0,4 0 0 0,-6 1 0 0,2-1 0 15,2 0 0-15,-2 2 0 0,-3 0-10 0,3 2 5 16,2-3 3-16,2 1 2 0,-4 2 0 0,-2 0 0 0,6 0 3 16,-4-1 4-16,4 4 15 0,-2-2 1 0,2 2 2 15,-4 2 5-15,4 0 4 0,-5 1 4 0,5-2 4 0,-6 3 2 16,6 2 0-16,0-1 0 0,0 3 1 0,0-3 2 15,0 1-1-15,0 1 2 0,0-2 5 0,0 3 4 0,0 1 2 16,0-1 1-16,0 0 0 0,0 0-2 0,0 2-2 0,0 0-5 16,0 0-9-16,0 0-10 0,0 0-8 0,-2 2-8 15,2 0-7-15,-4 0-7 0,4 1-3 0,-4 3-3 0,4 2-1 16,-6 2 0-16,6 0 1 0,-6 3 2 0,6 3 1 0,-5 1 3 16,5 1 7-16,-2 2 4 0,2 0 5 0,0 2 3 15,0 4 1-15,0-2 4 0,0 1-2 0,0 3 1 0,2-2-4 16,-2-2-3-16,5 1-2 0,-5 2-2 0,6-1-2 15,-6 2-1-15,6-3 1 0,2 2-2 0,-6-3-3 0,9-2 0 16,-7 2 0-16,2-3 4 0,0-1-3 0,0 1-1 0,-2-4-2 16,7 2 0-16,-9-4 1 0,8-3-2 15,-6 0-2-15,7-3-10 0,-9 0-7 0,8-1-13 0,-6-1-24 0,-2-1-33 16,2 0-42-16,3-3-46 0,-7 0-57 0,4 0-81 0,2-3-84 16,0-3-83-16,0 0-84 0,5-3-125 0,-3 2-75 15,0-3-30-15,-8 7 16 0,4-9 60 0</inkml:trace>
  <inkml:trace contextRef="#ctx0" brushRef="#br0" timeOffset="45884.17">14056 6995 412 0,'2'1'407'0,"3"4"-89"0,5-2-76 0,-4 0-58 16,4 1-32-16,-3-1-20 0,3 2-7 0,0 1-5 0,-3-3-7 16,3 1-2-16,-4-1 0 0,0-2 2 0,1 3 2 0,-3-2 5 15,2-2 2-15,-2 4 4 0,-4-3 5 0,2 0 3 16,-2 2 1-16,4-1-2 0,-4-2-5 0,0-2-9 16,0-2-4-16,0-1-11 0,6-1-8 0,-6 2-9 15,5-3-11-15,-1-4-9 0,-2 1-9 0,8-1-6 0,-4-2-10 0,-2-1-8 16,-2-1-8-16,9 0-8 0,-5 0-5 0,8-4-5 0,-7-1-4 15,7-4-1-15,-8 3-4 0,7-4 2 0,-3 1-1 16,0-2 1-16,-3-1 0 0,3 1-1 0,-4-1 0 16,-2 2 0-16,2 2 0 0,-1-3-1 0,-3 2 1 0,2 1 0 0,2 4 0 15,-6-2 2-15,4 4 4 0,-4 1 5 0,0-1 8 16,0 0 7-16,0 5 5 0,0-2 6 0,0 3 6 0,0 1 10 16,0 3 4-16,0 0 7 0,0 1 0 0,0 1 2 15,-4-1 4-15,4-1 3 0,0 4 0 0,-6 0-3 16,6 1-4-16,0 0-7 0,0 1-5 0,-4 1-6 0,4 0-12 15,-2 0-8-15,2 0-9 0,-5 1-9 0,5 1-4 0,-6 0-6 16,2 1-3-16,2 0-3 0,-2 2 0 0,0 1 0 0,-2-2 3 16,6 5 2-16,-2-2 0 0,-3 0 3 0,5 3 4 15,-4 1 5-15,4 3 9 0,-6-2 9 0,6 5 7 16,-4 0 3-16,4-1 3 0,0 1 0 0,0 4 2 16,0-2-5-16,0 2-9 0,0 2-8 0,0 1-3 0,0-3-4 0,0 4-3 15,0-2-2-15,0 2-4 0,0 0 0 0,0-1 1 0,0 0-2 16,0 1-1-16,0-1-1 0,0 4 1 0,4-3 0 15,-4 0-1-15,6-4 1 0,-6 5-1 0,4-3 2 0,-4-2-2 16,5 0 1-16,-3 1-2 0,4-5 0 0,-2 2 0 0,-4-7 1 16,4 1-1-16,-2-3 1 0,2-2 1 0,2 0 1 15,-1-2 1-15,1-2 0 0,0 0 1 0,4-1 0 0,7-1-2 16,-7-2 0-16,3 0 1 0,3-5-2 0,1 1-1 16,3 0-3-16,1-2 0 0,-2-2-4 0,-1 1-3 15,1-2-1-15,2 0-1 0,-1 0 1 0,-3 0-1 0,-1-3 1 16,-3 4 1-16,-3-1 3 0,7 0-1 0,-11 0 4 0,4-2-1 15,-6 2 0-15,-2-1 2 0,-2 1-2 0,4-2 1 0,-4 1-2 16,-4-1 3-16,2 0-1 0,-2 0 0 0,-6 0-1 16,-1 0-1-16,-5-2 0 0,3-1 1 0,-3 1 2 15,1 0 0-15,-1 0-1 0,-3-1 1 0,3 3 0 0,-1-1-3 16,3 3-3-16,3 2-6 0,-1 1-14 0,-2 1-16 16,5 0-22-16,5 1-32 0,-6 3-29 0,6-1-36 0,2 2-37 0,2 0-43 15,0 0-42-15,0 0-42 0,0 2-38 0,0-1-26 16,0 3-19-16,0 1-25 0,0-2-36 0,2 4-80 15,8-1-24-15,-6-2-12 0,2 3 22 0</inkml:trace>
  <inkml:trace contextRef="#ctx0" brushRef="#br0" timeOffset="62779.89">5155 8501 55 0,'0'-1'152'0,"0"-2"-13"0,0 1-16 15,0 2-18-15,0-1-15 0,0 1-15 0,0 0-10 0,0 0-11 16,0 0-8-16,0-2-6 0,0 2-4 0,0 0-4 0,0-3-1 16,0 3-2-16,0 0-1 0,0 0 0 0,0 0 1 15,0-1 1-15,0 0 1 0,0-1 4 0,0-1 5 0,0 1 3 16,0 1 4-16,-6-2 5 0,6 1 4 0,-4 0 6 16,4 1 4-16,-2-1 3 0,2-1 0 0,-4 2 1 0,4 0 2 15,-6-1 0-15,6 2 2 0,-4 0 1 0,4-3-1 0,0 2-1 16,0 1 1-16,0 0 0 0,0 0 2 0,0 0-1 15,0 0 1-15,0 0 0 0,0 0 3 0,0 0 1 16,0 0 1-16,0 0-1 0,0 0-1 0,0 0-1 0,0 0-4 16,0 0-1-16,0 0-2 0,0 0 1 0,0 0 3 0,4 1 2 15,-4 2 3-15,0-1 6 0,6-1 3 16,-6 0 2-16,4 4 2 0,-2 0 10 0,2 1 5 0,7 1 10 0,-5 4 5 16,6-1 2-16,-2 4 6 0,1 1 6 0,5 0 3 15,-5 2-2-15,5 0-7 0,-3-1-8 0,5 0-6 0,-5 4-10 16,3-3-8-16,-1 3-13 0,1-2-14 0,-3 1-13 0,-3 0-10 15,0-3-9-15,3 3-12 0,-3 0-6 0,-4 2-2 16,-2-3-4-16,7 3-3 0,-5-1-2 0,0 1-1 0,0 0-3 16,-2 2 2-16,7-1-1 0,-5 1-2 0,0-2-1 15,0-1 0-15,3-2 0 0,-3 1-1 0,0-1-2 0,-2-4-2 16,-2 1 1-16,2-1 2 0,3-2-2 0,-3-4 1 0,-2-2 2 16,2 1-3-16,-4-1 2 0,6-2-2 0,-6-1-9 0,4-1-14 15,-4 1-17-15,0-2-26 0,0-1-35 0,0 0-46 16,2-1-52-16,-2-5-56 0,4-2-65 0,-4-3-63 15,7 0-55-15,-3-2-35 0,0-3-28 0,-2 1-22 0,2-2-47 16,2 1-48-16,0-2-7 0,-6 4 30 0</inkml:trace>
  <inkml:trace contextRef="#ctx0" brushRef="#br0" timeOffset="63314.03">5792 8356 218 0,'0'-1'407'0,"-4"-2"-71"0,4 1-75 0,0 1-64 0,0 1-47 15,0 0-31-15,0-1-21 0,0-3-15 0,0 4-12 0,0 0-11 16,-2 4-12-16,2-2-7 0,-4 3-2 0,4-1 6 16,-6 7 9-16,6-2 13 0,0 2 14 0,0 2 22 0,0 2 25 15,6 2 20-15,-6 2 10 0,4-1 10 0,-4 5 12 16,0 1 2-16,0-1-13 0,0 1-4 0,0 2-7 0,-4-1-4 15,4 1 9-15,-6 5 1 0,1-3-11 0,3 1-7 16,-8-3 9-16,0-2-7 0,-3 3-3 0,-1-2-9 0,3 1-22 16,-1 1-15-16,6-1-11 0,-9 1-6 0,9-3-8 0,-4 0-8 15,4-1-14-15,-5-2-8 0,1-3-7 0,4 2-6 16,0-2-4-16,-1 1-5 0,3-5-6 0,-2-2-3 0,6-2-3 16,-4 1-1-16,4-2-2 0,-2-1 0 0,2-1-1 0,0-1 1 15,0-4-1-15,0 3-2 0,0-4 0 0,0 1-4 0,0-1 1 16,0-1-2-16,0 0-7 0,0 0-17 0,0 0-20 15,0 0-27-15,0 0-31 0,0 0-32 0,0 2-39 16,0-2-42-16,0-2-43 0,0 1-43 0,0-2-38 0,0 0-31 16,0 0-21-16,0-2-16 0,0 3-16 0,2-3-20 0,2 0-50 15,2-1-31-15,0 0-27 0,9-1 10 0</inkml:trace>
  <inkml:trace contextRef="#ctx0" brushRef="#br0" timeOffset="64237.68">6358 8879 253 0,'-10'-8'404'0,"2"1"-79"0,-7-1-93 0,9 2-70 15,-8 2-40-15,1-1-24 0,3 2-10 0,-2-2-8 0,-3 5-5 16,3-2-4-16,-3 2-5 0,-1 2-3 0,3 3-5 15,3 0-1-15,-2 2 2 0,-3 0 4 0,-1-3 1 0,3 2 2 16,-3 0 2-16,1 1 8 0,5 4 13 0,-7-1 12 16,1 1 4-16,5 2-1 0,-1 3 1 0,-2-1-3 0,7 0-3 15,-3 0-8-15,4 0-11 0,-5 0-16 0,1 0-11 16,4 1-5-16,-4 0-6 0,8 2-1 0,-3 0-5 0,-1-1-3 16,2-1-7-16,4 0-4 0,0-2-6 0,0 1-2 0,0-1-1 15,0-2-1-15,4 2-1 0,-4 0-4 0,6-4 6 0,-1 1-2 16,-3 0-11-16,8 0 4 0,-6-2 0 0,2-1 1 15,0 0 0-15,5-4 1 0,-7 2-6 0,2 0 1 16,4-4 12-16,-3 4-3 0,3-5-4 0,-4 1 0 0,9-2-2 16,-3-2 0-16,-2 1 2 0,9-5 1 0,0 6-1 15,-3-3-3-15,1-4 3 0,-1 0-2 0,1-4-2 0,-1-1-1 16,1-2-1-16,-1 0-1 0,1 0 1 0,4-3 4 0,-9 0-5 16,-2 1 2-16,3-1-1 0,-3-2-1 0,-2 1 0 15,1-4 0-15,-1 1-1 0,-6 2-3 0,8-2 5 0,-4 3-2 16,-1-4-2-16,-3 4 2 0,2-1 2 0,-4 1 2 0,6 0-2 15,-6 1-1-15,4 3 3 0,-4-2 0 0,0 4 0 0,0-3-1 16,-4 3 0-16,4 0 1 0,-6-3-1 0,6 4-1 16,-4 0-4-16,2-2 2 0,-3 0 2 0,-1 0 2 15,2 1 1-15,-2 4-5 0,4 0 2 0,-2-2 2 0,0 3-2 16,-3-1 3-16,5 1-3 0,-2 0-2 0,0-1-1 0,-2 3 2 16,2 1 1-16,2-3-1 0,-2 1 2 0,-3 4 0 15,3-3 0-15,4 1 3 0,-2 0 4 0,-2 1 7 0,4 0 5 16,-6 0 5-16,6 2 3 0,0-2 2 0,0 1 8 0,-4 1 1 15,4-1-4-15,-2 0 1 0,2 0-2 16,-5-2 1-16,5 1 0 0,0 2 0 0,-6-1-2 0,6 2 1 16,-4-3 1-16,4 1 2 0,0 0-1 0,0 2-3 0,0 0-3 15,0 0-2-15,0 0-2 0,0 0-6 0,0 0-5 0,0 0-6 16,0 2-4-16,0 0-3 0,0 1-2 0,0 3-2 16,0 2-2-16,0 1 1 0,0 2 1 0,0 2 2 0,0 1 5 15,0 3 2-15,4-1 4 0,-4 4-4 0,6-2 6 16,-1 5 5-16,-3-1 4 0,2 2 3 0,2 1-2 0,0 2 1 15,-2-2 0-15,7-1 5 0,-9 2-8 0,8-5-3 0,-2 3-5 16,1-4-3-16,-1 1-3 0,0-4-2 0,2 2 0 16,-3-2-2-16,3 0-1 0,-2-2 2 0,-2-2-3 0,5-1-7 15,1 0-15-15,-6-3-19 0,9-1-24 0,-3-1-26 0,-1-5-28 16,-1 3-34-16,0-4-42 0,-4-1-44 0,5-1-40 16,-5-4-34-16,4 0-31 0,-3-2-30 0,-1-3-43 0,4-1-77 15,-6-1-62-15,-2 2-16 0,2-2 18 0</inkml:trace>
  <inkml:trace contextRef="#ctx0" brushRef="#br0" timeOffset="64904.55">6743 8757 421 0,'-4'0'534'0,"-2"4"-78"0,1-2-127 0,5-2-103 16,-2 5-65-16,2-1-41 0,-4 2-19 0,4 0-6 0,-6 2 1 16,6 4 7-16,-4-1 5 0,4 2 3 0,4 2 3 15,2 1-3-15,-2 2-2 0,3-2-4 0,3 3-8 0,-4 1-8 16,7-4-7-16,1 1-10 0,-2-2-9 0,3 0-5 15,-3-2-4-15,-1-2-2 0,-1 1-6 0,2-5-8 0,-3 2-8 16,-1-2-4-16,0-1-1 0,-2 0-4 0,1-3-5 16,-1-2-4-16,-2 2-1 0,-2-3-3 0,8-3 2 0,-1 2-2 15,-3-2-3-15,4-3-11 0,-4-1-14 0,5-4-20 16,-5 3-19-16,10-2-18 0,-9-4-15 0,3 2-12 0,-6-2-9 16,2 1 0-16,0-1 8 0,-1 2 16 0,-3-1 17 0,2 0 16 15,2 3 15-15,-6 1 12 0,4 0 11 0,-4 1 9 0,0 2 6 16,0 0-1-16,0 0 9 0,0 2 8 0,0 0 4 15,0 3 3-15,0-1 3 0,0 2 0 0,0 0-1 0,2 0 4 16,-2 2-7-16,0-1-2 0,0 3 1 0,0 0-2 16,0 1 3-16,0 1 8 0,-2-2 8 0,2 4 12 0,-4 2 10 15,4 0 3-15,0 0 1 0,0 2 0 0,0-1-3 16,0 1-5-16,4-2-8 0,-4 4-10 0,2-4-9 0,2 4-5 16,3 0-1-16,-3-4-4 0,2-1 0 0,4 4 1 0,1-5-2 15,-5 3-1-15,4-2-1 0,-4-3-3 0,7 1-4 16,5-1 0-16,-5-1-1 0,3-2 2 0,1 2 0 0,-1-4 0 15,5-2-1-15,-4-4 0 0,3-3-1 0,-3 0 1 16,-1-3-2-16,-3-2 0 0,3-2 0 0,-5-1-2 16,-1-1-1-16,0-4 0 0,-8 2 2 0,-2 1 0 0,0 0 2 15,0-2 0-15,-2 3 1 0,-2 1 6 0,-2-2 3 0,-4 1-2 16,5 4 0-16,-1-2-1 0,-4 2-2 0,4 0-2 0,-5 5-5 16,5-1-4-16,-4 2-5 0,4 1-4 0,-5 1-11 15,5 1-16-15,2 0-19 0,-2 0-23 0,6 2-26 0,-6 1-32 16,6-2-33-16,0 3-28 0,0 0-21 0,6 3-14 0,-6-2-12 15,6 2-5-15,2 2-3 0,-2-3-5 0,5 2-23 16,1-2-55-16,-2-2-47 0,7 3-46 0,0-1-14 16</inkml:trace>
  <inkml:trace contextRef="#ctx0" brushRef="#br0" timeOffset="65451.38">8295 8420 84 0,'-10'-2'483'0,"4"1"-51"15,0-1-82-15,-1 2-72 0,3-4-53 0,-2 4-33 0,2 0-20 16,2 0-13-16,-2 0-9 0,4 0-8 0,0 0-10 0,0 0-12 16,0 0-9-16,0 0-6 0,0 0-3 0,4 4-1 15,-2-2 8-15,2-1 7 0,6 1 9 0,3 1 11 16,1-2 13-16,-1 2 11 0,3 2 14 0,1-2 10 0,-1 1 4 0,5-1 0 16,-4-2-1-16,-1 4-7 0,1-5-12 0,-1 2-17 15,1 0-20-15,3-2-20 0,-3 0-23 0,4 0-17 0,-5 0-20 16,7 2-15-16,-7-2-14 0,5 2-6 0,-4 0-5 15,1-1-3-15,3 2-2 0,-11-1-4 0,7-2 2 0,-5 1-2 16,-2 0-2-16,1 2-10 0,-1-1-16 0,-4-1-24 0,5 1-29 16,-5 3-37-16,0-2-42 0,-2 0-41 0,7-1-53 15,-7-2-56-15,-2 0-57 0,4 1-49 0,-6-1-34 16,4 1-31-16,0 2-39 0,-4-3-92 0,0 0-26 0,-4 2 6 16,-6-1 34-16</inkml:trace>
  <inkml:trace contextRef="#ctx0" brushRef="#br0" timeOffset="65968.33">8426 8828 301 0,'-7'5'379'0,"3"-5"-90"0,-2 4-80 0,6-3-57 0,-4 0-36 15,4 1-19-15,0 0-8 0,0 1-2 0,0 0 2 16,4 0 5-16,6 1 5 0,-8-1 4 0,9 3 7 0,-5 0 8 16,8 0 8-16,-7 0 10 0,9-3 7 0,-5 3 7 15,3 0 3-15,-2 0 1 0,-5-2 1 0,7-1-3 0,-2 1-6 16,3-1-9-16,1 1-8 0,-3-2-8 0,3-1-8 0,1 0-8 16,-1 3-13-16,1-2-10 0,4 4-8 0,1-1-9 15,-1 0-9-15,2 0-6 0,-2-5-10 0,-1 0-4 0,-1 0-4 16,6 0-6-16,-9 0-4 0,3 0-4 0,-3 0-1 0,5 0-5 15,0 0 0-15,-5 0-5 0,1 0-2 0,-5 0-1 16,-6 0-1-16,5 0-1 0,-3 0 1 0,-2 0-2 16,-6 0-3-16,2 0-11 0,-2 0-16 0,4 0-20 0,-4 0-30 0,7 0-39 15,-7 0-53-15,4 0-58 0,-4 1-56 16,0 1-46-16,0-1-36 0,0 2-39 0,0-3-46 0,0 0-87 0,-4-3-29 16,-7 2-8-16,3-1 23 0</inkml:trace>
  <inkml:trace contextRef="#ctx0" brushRef="#br0" timeOffset="70640.53">10141 8402 28 0,'0'0'84'0,"0"0"1"0,0 0-1 16,0 0 0-16,0 0 0 0,0 0-2 0,0 0-4 0,0 0-1 15,0 0-2-15,0-3-6 0,0 3-2 0,-6-2-5 16,6 2-1-16,0-1-3 0,0 1-2 0,0-2 0 0,0 2-4 16,0-3-2-16,-2 3-1 0,2 0-1 0,0 0-2 0,0-1-1 15,0-1-2-15,0 2-3 0,0 0 1 0,0 0 1 0,0 0 0 16,-4 0-1-16,4 0-2 0,0 0 3 0,0 0 2 16,0 0 0-16,0 0 3 0,0 0-1 0,0 0 0 15,0 0 5-15,-6 0 7 0,6 0 1 0,0 0 4 0,0 0 2 16,0 0 5-16,0 0 4 0,0 0 3 0,0 0 4 0,0 0-4 15,0 0 10-15,0 0 8 0,0 0 7 0,0 0 4 16,0 0 6-16,0 0 4 0,0 0 2 0,6 0 6 0,-6 0-3 16,0-1-6-16,0-1-3 0,-6-1-3 0,6 3-6 15,0 0-5-15,0 0-4 0,0 0-2 0,0 0-7 0,0-1-1 16,0 1-7-16,0 0-7 0,0 0-2 0,0 0-6 16,0 0-4-16,0 0-8 0,0 0-6 0,0 0-7 0,0 0-3 15,0 0-2-15,0 1-4 0,0 2-1 0,0-1-1 0,0-1 2 16,0 2 8-16,0 2 8 0,6-2 11 0,-6 2 10 15,4 2 12-15,-4-1 6 0,2 1 2 0,-2 1-2 0,0-1-6 16,0 2-7-16,0-3-10 0,0 4-8 0,0 0-10 0,0 3-8 16,0 0-5-16,0 0-3 0,-2 0-3 0,2 2-2 15,-4 0-5-15,4 1-4 0,-6 1-5 0,6 1 0 0,-4-2 0 16,1 2-2-16,-1 3-1 0,0-2-1 0,-2 2-1 0,4 0 5 16,-2-1-1-16,0 0-2 0,-3 4 0 0,3-2-1 0,2 2 4 15,-2-1 0-15,-2 0-1 0,2-1-4 0,2 1 1 16,-9 0 1-16,7-1-1 0,-6 1 2 0,8 0-4 15,-2-4 0-15,-2 1 1 0,1 1 1 0,5-2-1 0,-2 1 2 16,-2-2-2-16,-2-1-1 0,2-2-1 0,4 0 1 16,-2 0-1-16,2-2-1 0,-4 2 1 0,4-5 1 0,0 2 0 15,-7-4 0-15,7 2 0 0,0-2-1 0,0-2 1 16,0-4 1-16,0 3-1 0,0-3 2 0,0 0 0 0,0 0 0 16,0 0 1-16,0-2 3 0,0 0 0 0,0 0 0 0,0 0 2 15,0 0 1-15,0-2 0 0,0-2 0 0,0 1 0 16,0-3 1-16,0-2-1 0,0 1-3 0,0-5-2 0,0 0-1 15,0-2 1-15,0-2-2 0,0 0-1 0,0-3-1 0,0-1-2 16,0-4 1-16,7-2-2 0,-7 0-3 0,4-2 0 16,-4-1-3-16,2 0-2 0,2-4-3 0,2 1 0 0,-2 2 0 15,-2 0-2-15,3 2-1 0,-5-4 1 0,6 3 1 0,-6-1-2 16,4 2 2-16,-2-2-3 0,2 1-1 0,2-1 1 16,-2 0 1-16,3-1-2 0,-3 2-1 0,-2 0 3 0,2 1 0 15,2 2 1-15,-2 2-1 0,-2-2 0 0,2 5 1 16,3 0-2-16,-3 1 2 0,0 1-3 0,4 1 0 0,-4 1-3 15,3 1-2-15,-3 3-3 0,6 0-3 0,-8 0-3 16,8 5-3-16,1-1-1 0,-5 1 0 0,4 1 0 0,-4 0 2 0,9 1 0 16,-9 3-1-16,5-1 2 0,-5 3 5 15,4-1-2-15,0 2 0 0,-3 0 0 0,3 2 0 0,-4-1 4 16,4 3 2-16,-3-1 4 0,3 3 0 0,-8 1 4 0,8 0 5 16,-5 2 2-16,-1 1 2 0,-4 3 4 0,2 0-2 15,-2 0 1-15,6 2 2 0,-6 2 0 0,0 1 0 0,-6 1 0 16,6 2 1-16,-2 0 0 0,2 2 1 0,-4-2-1 0,-1-2 1 15,5 1 0-15,-6 0-1 0,6 1 1 0,-4 0 0 16,2-3 1-16,-2 2-1 0,-2-4 1 0,2 1-1 0,1-2 0 16,-1-2 2-16,-2-2 0 0,2 1-1 0,-2-2 0 0,0-3-1 15,-1 0 1-15,3 1-1 0,-6-1 1 0,4 2-1 16,0-4 2-16,1-1-2 0,-5 3-1 0,8-1 1 0,-8 0 1 16,5-4 0-16,-1 1-1 0,2-1 1 0,-2 0-1 15,6 0 1-15,-2-1 0 0,2 0 0 0,-4 3 0 0,4-4 1 16,0 0 0-16,4 0-1 0,-4 0 1 0,0 0 1 0,2 0 0 15,-2 0 2-15,0-4-2 0,0 3 0 0,6 0-1 16,-6-1 0-16,4 0 2 0,0 0-3 0,-2-1-1 0,9 3 0 16,-7 0-1-16,2 0 0 0,5 0 1 0,-5 0 0 15,10 0-1-15,-10 0-1 0,9 0 0 0,-3 0 0 0,-1 3-2 16,1-1 1-16,3 2-1 0,-3-2 0 0,2 3-3 0,-1-2-1 16,-7 3 0-16,8 0 0 0,-7 2 2 0,3-1-1 0,-4 1 0 15,5 1 1-15,-7 0 3 0,-2 3 1 0,4-2-2 16,-6 3 2-16,4-3 3 0,-4-1 0 0,0 0-1 15,-4 2-1-15,4-2 0 0,-6 0 0 0,4-2 2 0,-2 2 2 16,-3-2-2-16,1 0 6 0,-2 0 7 0,0 0 4 0,-7 2 4 16,9-3 3-16,-9 0 1 0,3-2 3 0,2 1-4 15,-1-2-5-15,-1-2-4 0,-2 2-3 0,1-1-5 0,3-2-3 16,-3 3-3-16,3 0-3 0,0-2 0 0,4 1 2 0,-5 1-3 16,5-2-11-16,-4 1-14 0,5-2-19 0,-1 0-27 15,2 0-32-15,-4-2-34 0,4 1-45 0,0-2-48 0,-3 0-44 16,3-3-35-16,-2 4-30 0,6-2-18 0,-2 1-15 0,-2-2-21 15,4 2-28-15,4 0-66 0,-2-3-29 0,4 0-17 16,5 2 11-16</inkml:trace>
  <inkml:trace contextRef="#ctx0" brushRef="#br0" timeOffset="71409.23">10608 8908 241 0,'0'-4'401'0,"0"4"-78"16,0 0-76-16,0 0-62 0,5 0-45 0,-5 0-30 0,2 4-18 15,-2-1-6-15,4 2 0 0,-4 1 0 0,6 2-3 0,-6 0-4 16,4-1-5-16,-4 1-4 0,4 1 2 0,-4 0-2 16,0 0-1-16,0 1-2 0,0 1 1 0,0 2 1 0,0-3-1 15,-4-2 1-15,4 2-8 0,0 1-3 0,0-2-11 0,0-1-5 16,-4 2-11-16,4-3-3 0,0 0-2 0,0 1-7 0,0-1-4 16,0 2-7-16,0-3-1 0,-6-1-2 0,6-2 1 15,0 1-1-15,0-2-2 0,0 0 1 0,0-1 1 16,0 0 0-16,0-1 3 0,0 0 5 0,0 0 6 15,0-1 1-15,0 0 1 0,0-3 2 0,6-1 0 0,-6-2 0 0,0-3-4 16,4 2-5-16,-4-4-4 0,0 2-2 0,0 1 5 16,0 0-1-16,0-2 7 0,0 3 4 0,0-3 5 0,0 5 5 15,0-2 6-15,0 1 4 0,0 0 3 0,0 0 5 16,0 1-2-16,0 3 3 0,0-2 2 0,0 4-6 16,0-1 1-16,0 1-5 0,0-2-4 0,0 3-7 0,0 0-10 15,4 0-7-15,-4 0-8 0,0 0 2 0,0 3-8 0,0-2-2 16,0 1 0-16,0 2-5 0,0 1 7 0,0 2 4 0,0 1 2 15,0 0 1-15,0 0 4 0,2 0 2 0,-2 3 2 16,7-2 10-16,-7 0 2 0,0 3-1 0,0-3 2 0,0 0 0 16,0 0 2-16,0 1-1 0,0 0-3 0,0-1-3 0,0-2-2 15,0 1-3-15,-7-2-3 0,7-1 0 0,-2 0-1 16,2 1-2-16,-4 0 0 0,4-1-3 0,0 1-1 0,-4 0-3 16,4-3 0-16,-6 1-4 0,6-1-2 0,0 2 1 15,0-1-1-15,0-1-1 0,-4 0 0 0,4-2-8 16,0 0-12-16,0 3-14 0,0-4-14 0,4 0-23 0,-4 0-25 0,6-4-32 15,-6 3-42-15,4 0-44 0,-4-5-40 0,0-1-37 16,4 2-31-16,-4 0-32 0,2-1-46 0,5-2-81 0,-3-1-58 16,0-2-13-16,-4 0 15 0</inkml:trace>
  <inkml:trace contextRef="#ctx0" brushRef="#br0" timeOffset="74493.92">10945 8372 321 0,'-4'0'298'0,"4"-4"-42"0,-2 1-36 0,2 2-35 0,0-1-28 15,0-1-22-15,0 2-17 0,0-1-11 0,0 1-8 0,0-2-7 16,0 1-6-16,0 1-4 0,0 1-3 0,0 0 0 16,0 0 1-16,0-1 4 0,0 1 7 0,0 0 10 0,2-4 14 15,-2 4 12-15,0 0 14 0,0 0 7 0,0 0 4 0,0 0 0 16,0-2-8-16,0 2-7 0,0-3-16 0,0 3-15 16,0 0-20-16,0 0-16 0,0 0-16 0,0 0-8 0,0 3-10 15,0-3-8-15,0 2-6 0,0-2-2 0,0 5 1 16,0-2 3-16,0 3 4 0,4 1 10 0,-4 4 8 0,7 0 14 15,-3 1 12-15,0 4 14 0,-2-1 8 0,8 3 12 0,-6-2 10 16,3 2 1-16,-1 3-1 0,0 0-8 0,-2 2-9 0,6-2-11 16,-3 4-7-16,3 1-12 0,2 1-14 0,-1-1-9 15,-5 3-12-15,4-1-5 0,-4-2-4 0,5 3-5 16,-5-4-6-16,-2 3-3 0,7-6-4 0,-7 4 0 0,4-3-1 16,-4-1 0-16,2-1-3 0,-2-1 0 0,-4-1-2 0,0-1 1 15,2-4 0-15,-2-2 0 0,0 1-1 0,5-2-1 0,-5-2 0 16,6 0 1-16,-6-1 1 0,0-4 1 0,0 2 0 15,0-1 3-15,0-3 3 0,0-1 7 0,0 3 7 16,0-4 7-16,0 0 4 0,0-4 3 0,4 3 3 0,-4-4-1 16,2 0-3-16,-2-2-5 0,0-2-6 0,4-3-7 0,-4-2-5 15,6-1-4-15,3 0-3 0,-7-5-2 0,8-2-2 0,-4-2 0 16,5-4-1-16,-1 1-1 0,2-4 0 0,-3 2-1 16,3-1 0-16,-2 0 1 0,3-1 3 0,-3 2-1 15,0 1-1-15,1 2-1 0,1 1 0 0,-2 3 0 0,-3 0 0 16,3 3 0-16,-4 1-3 0,4 1 0 0,-3 2 1 15,-3 2 0-15,2 0 1 0,-2 1 1 0,0 3-2 0,2-1 0 16,-3 3-1-16,-3 1 0 0,4 2-3 0,-4 0-3 0,6 4-11 16,-6-5-7-16,4 4-8 0,-4 0-13 0,0 1-19 15,0 0-23-15,2 0-28 0,-2 1-29 0,0 0-24 0,-2 4-28 16,2-5-26-16,0 2-28 0,0 2-26 0,2-2-22 0,-2 4-15 16,4 1-9-16,-4 0-6 0,6 4-3 0,-1-3-1 15,-3 3 3-15,2 2-2 0,2-4-23 0,2 4-67 0,-6 0-37 16,9-1-19-16</inkml:trace>
  <inkml:trace contextRef="#ctx0" brushRef="#br0" timeOffset="75342.55">11809 8828 216 0,'-4'-6'428'0,"4"2"-68"16,-6 1-86-16,6-1-63 0,-4 1-42 0,4-1-27 15,-2 0-14-15,2 0-11 0,-4 2-8 0,-2 0-13 0,1 2-4 16,-1 0-15-16,-4 0-11 0,0 2-9 0,-3 0-3 16,-3 2-1-16,1 1 7 0,-1 2 6 0,-1 3 10 0,1 1 0 15,-1-1 0-15,-4 1-1 0,9 2-3 0,-5 0-6 16,7 2-8-16,-2 1-8 0,-3-1-11 0,3 4 1 0,-3-2 0 15,9-1-1-15,-6 4 1 0,3-2 0 0,3 0 0 0,0 1-1 16,2-3 0-16,-2 1-2 0,4-1-4 0,2 2-3 16,-4-2-2-16,4 0-8 0,0-1-1 0,0-3-1 0,4 2 0 15,-4-1-3-15,2-2-4 0,4 1 0 0,-2-3-4 16,0-2 6-16,-2 0-4 0,4-1 0 0,-1-1-2 0,-1 0-1 16,-2-2 3-16,8 0 2 0,-6-1 2 0,-2-2-1 0,9 0 1 15,-5-2 0-15,4-2 0 0,5-1-1 0,-3-2-2 16,-2 1-1-16,3-5-4 0,1 1 0 0,-1-4-2 0,3 0-1 15,-1 1-2-15,1-5 1 0,-3-1 0 0,-3-2-1 16,4-2 0-16,-1 1 0 0,-3-2 0 0,3-1 0 0,-5 3 2 16,-6-2-4-16,4-2 2 0,-2 5-1 0,0-2 2 0,-2 2-1 15,-2 0-1-15,0 0-2 0,0 3 2 0,0-1 2 16,0 2 0-16,0 1-1 0,0 3 0 0,0 0-1 0,0-1 4 16,-2 5-1-16,2-2-1 0,-4 0 1 0,4 3 2 15,0-1 5-15,0 2 2 0,0-2 5 0,0 3 2 0,0 4 3 16,0-3 2-16,0 2 3 0,0 0 0 0,0 1-1 15,0 1 1-15,0 0-3 0,0 1 0 0,0 0-3 0,0 0-2 16,0 0-2-16,0 0-2 0,0 0-4 0,0 0-5 16,0 0-1-16,-4 1-2 0,4 5-1 0,0-3 1 0,0 2-1 15,0-1-1-15,0-3 3 0,0 2 2 0,0 0-2 0,0 4 3 16,0-1 4-16,0 1 3 0,-6 2 7 0,6 3 3 0,-2 0-10 16,2 0 8-16,-4 3 5 0,4 2 3 0,-4 0-2 15,4 2-1-15,0-1-2 0,0 0-3 0,4 2 10 16,0-2-9-16,-2 2-4 0,4-3-4 0,-2 2-4 0,0-4-2 0,-2 3-2 15,9-3 0-15,-7 1 0 0,2-5-3 0,0 1-1 16,1-1 1-16,1 2-1 0,-2-5 0 0,0 2-1 0,0-3-8 16,-1 0-13-16,5 1-13 0,-8-2-20 0,2-2-20 15,6 0-26-15,-8 0-38 0,9-2-40 0,-7 0-41 16,2-2-40-16,0 0-35 0,-2 0-29 0,3 0-30 0,-3-2-36 16,-2-2-54-16,2 0-64 0,6-1-30 0,-8 3 0 0</inkml:trace>
  <inkml:trace contextRef="#ctx0" brushRef="#br0" timeOffset="76066.37">12066 8808 339 0,'0'-3'548'15,"0"2"-57"-15,0-1-91 0,-4 0-73 0,4-2-54 16,-2 4-38-16,2 0-27 0,0 0-25 0,0 0-20 0,-5 4-16 16,5-2-18-16,0 1-18 0,0 1-15 0,0 2-9 15,5 1-10-15,-5 2-9 0,2-1 0 0,2 2-6 0,2-2-7 16,-2 2-8-16,2 0-7 0,-6 1-7 0,4-1-6 0,-4 1-4 15,3-1-7-15,1 1-6 0,2 0 0 0,-2-1-3 16,-2-1 0-16,2 0-1 0,2 0 0 0,-1-1 1 0,-3-1-1 16,2 1 1-16,2-1-3 0,-2 0-1 0,2-3-1 15,0 1 0-15,1-3 0 0,-3 2 0 0,6-3 2 0,0-1 0 16,3-1 1-16,-7-3 1 0,9 2-6 0,-3-4-2 0,-2 2-5 16,5-5-8-16,-3 3-10 0,-2-1-9 0,3-2-8 15,-5-3-4-15,-2 4 1 0,5-1 0 0,-9 0 4 0,8-1 4 16,-6 0 10-16,-2 3 7 0,2 0 5 0,-4 0 7 15,7 3 3-15,-7-3 3 0,4 2-1 0,-4 2 3 0,0-2 0 16,0 2 4-16,0-1 9 0,0 1 2 0,0-2 7 0,6 1 6 16,-6 2 5-16,4-1 7 0,-4 1-6 0,2 0 9 15,-2 2-15-15,0 0 6 0,0-2-4 0,4 1-5 16,-4 1-4-16,7 0-7 0,-7 1 6 0,0 3-11 0,0-1 6 0,4 4-9 16,-4 0-3-16,2 1 0 0,-2 1-2 0,4 1 3 15,-4 1 2-15,6-1 1 0,-6 3 0 0,4 0 2 16,-2-1-2-16,2 2 0 0,3-1 2 0,-3 1-2 0,-2-2-1 15,2 0-1-15,2-2 1 0,-2 5 0 0,-2-2 1 16,2-3-2-16,7 0 1 0,-5-6-1 0,-2-1-2 0,2 1 3 16,1-1 1-16,-1 2-1 0,8-3 0 0,-8-1 2 0,9-1-2 15,1-1-2-15,3-4-4 0,-2 2 2 0,-3-4-1 0,9-3-11 16,0 1 6-16,-9-3 2 0,9-1 2 0,-7 1 3 16,1-4 5-16,-1-3-3 0,1 1 6 0,-3 1 18 0,-7 0 0 15,3-1 0-15,-4 2 1 0,4 2-1 0,-5 2 2 16,-3-4-1-16,-2 3-9 0,-2-2-7 0,2 2-5 0,-5-1-2 15,1 4-5-15,-2-3-3 0,4 5-9 0,-2 1-15 0,-6-1-19 16,5 3-25-16,-1-1-33 0,0 0-40 0,0 0-41 16,-5 3-39-16,1-2-34 0,6 4-29 0,-2 0-22 0,0 1-16 15,-1 0-14-15,3 1-25 0,-2-1-61 0,6 0-51 0,0 0-35 16,6 5 1-16</inkml:trace>
  <inkml:trace contextRef="#ctx0" brushRef="#br0" timeOffset="76761.17">13449 8170 34 0,'0'-3'484'0,"0"3"-50"0,0-4-70 0,4 4-59 16,-4-3-43-16,2 1-27 0,2 0-13 0,2-3-9 0,-2 3-6 16,-2 1-8-16,3-1-14 0,-5-1-18 0,6 3-24 0,-2 3-22 15,-4 0-17-15,2 0-15 0,6 3-10 0,-6-1-6 16,2 2 1-16,3 3 2 0,-3 3 8 0,-2 2 4 0,2 2-2 16,2 0 4-16,-6 2 1 0,4-1 0 0,-4 3-1 15,0-1-6-15,0 4-1 0,0-3-5 0,0 4-2 0,0 0-5 16,0-1-6-16,0-4-5 0,0 6-6 0,0-5-3 0,0 1-9 15,0 2-6-15,0-2-4 0,0-1-6 0,0 1-3 16,0-5-2-16,0 0-3 0,2 1-2 0,-2-5-3 0,0 1-1 16,0-2-2-16,5-2 0 0,-5 1-2 0,0-5 0 15,6 2-1-15,-6-2-1 0,0 0 0 0,0 0-2 0,0-4 0 16,0 3 0-16,0-1-1 0,0-2-6 0,0 0-10 0,0 0-14 16,0-1-18-16,0 1-22 0,0 1-24 0,0-2-27 15,0-1-29-15,0-1-35 0,0-2-39 0,0 1-41 0,0 1-42 16,0-3-36-16,-6 0-31 0,6 0-30 0,-5 1-33 15,3-3-54-15,-2-1-79 0,-2 3-21 0,0-1 15 0</inkml:trace>
  <inkml:trace contextRef="#ctx0" brushRef="#br0" timeOffset="77196.02">13265 8547 420 0,'-2'-2'475'0,"-2"-1"-75"16,4 3-78-16,-7 0-63 0,7 0-39 0,-4-1-25 16,4 1-16-16,0 0-12 0,0 0-11 0,4 0-10 0,7 0-10 15,-9 1-11-15,12 2-7 0,-8-1-2 0,11 3-4 16,4-1-2-16,-1 2-7 0,3-3-6 0,6 0-10 0,2 1-8 16,2 0-12-16,6 0-8 0,-6 0-13 0,5 0-5 0,-1-3-2 15,0-1-2-15,-2 0-7 0,-4 0-5 0,-2-1-5 16,2-1-6-16,-2 0 1 0,-8-1-3 0,1 2-4 0,-1-1-3 15,-6 0 0-15,-3-2-3 0,-2 0 1 0,1 2-1 0,-9 1-3 16,8 0-15-16,-6-1-23 0,-2-1-33 0,-2 2-44 16,0-1-48-16,0 0-53 0,0 0-52 0,0-1-43 0,-2 1-32 15,-2 2-27-15,-6-2-26 0,4-1-56 0,-5 3-58 16,5 0-17-16,-6 0 13 0</inkml:trace>
  <inkml:trace contextRef="#ctx0" brushRef="#br0" timeOffset="81231.63">14536 7937 308 0,'-4'-2'314'0,"-2"0"-61"0,6 0-54 0,-4 0-44 0,4 2-35 15,-3 0-26-15,3 0-20 0,0 0-15 0,-4 0-12 0,4 2-11 16,0-2-9-16,0 0-5 0,0 2-3 0,0 0-2 15,0-2 3-15,0 2 1 0,0-1 5 0,0-1 4 16,0 3 4-16,0-1 6 0,0-1 5 0,0 1 6 0,0 1 5 16,0 0-3-16,0 1 10 0,0-1 12 0,-6 4 12 15,6-2 8-15,-4 1 4 0,4-2 5 0,-2 4 11 0,2 1 18 0,-4 2 0 16,-2-1 0-16,6 4-7 0,-5-2-4 0,3 3-2 16,-2 4-2-16,0 0-10 0,-2 4-13 0,4 2-7 15,-2-4-10-15,-2 7-4 0,6-1-6 0,-5 2-3 0,5 1-7 16,0 2-4-16,0-1 0 0,0 3-6 0,0-3-5 15,5-1-3-15,-5-3-6 0,6 2-6 0,-2-3-2 0,-2 0-8 16,4-1-4-16,-2-2-2 0,0-1-2 0,-2 0-3 0,3-4 2 16,1 2-3-16,-6-3 1 0,4-3-1 0,-2 1 0 15,-2 1-1-15,4-6-1 0,2 2-2 0,-2-1-11 0,-1-2-18 16,7-2-29-16,-6 1-35 0,2-2-48 0,5-3-56 0,1 1-60 16,-2-1-59-16,1 0-48 0,5-3-48 0,7-4-71 15,-2 1-71-15,1-3-48 0,-1-2 1 0,0 1 29 0</inkml:trace>
  <inkml:trace contextRef="#ctx0" brushRef="#br0" timeOffset="81633.56">15069 8222 462 0,'-4'-1'473'0,"4"-1"-79"0,-6 2-87 16,6 0-71-16,-4 0-52 0,4 0-35 0,0 2-23 0,0-1-8 15,0 4-5-15,0-3 1 0,0 4 5 0,4 1 5 0,-4 2 3 16,6 1 1-16,-6 2-1 0,4 4-8 0,-4 0-6 15,2 4-6-15,-2-1-10 0,5 5-11 0,-5-2-6 16,0 3-7-16,0-1-4 0,0-1-5 0,0 2-8 0,0-3-7 16,0 3-7-16,0 0-7 0,0-3-8 0,0 1-7 15,0-7-6-15,0 4-1 0,0-3-4 0,0-2-3 0,0-1-3 16,0-1 0-16,0-2 0 0,0 1 3 0,0-3-3 0,0 0-4 16,0-2-12-16,0 1-17 0,0-2-27 0,0-1-36 15,6-1-40-15,-6 0-45 0,0 0-45 0,0-3-45 0,0-1-41 16,0-1-39-16,4-5-48 0,-4-3-90 0,6 3-60 0,-2-4-21 15,-4 3 12-15</inkml:trace>
  <inkml:trace contextRef="#ctx0" brushRef="#br0" timeOffset="82132.2">15536 8430 282 0,'0'-3'498'0,"3"2"-83"16,-3-1-103-16,0 2-84 0,0 0-64 0,0 0-44 16,0 0-30-16,6 0-20 0,-6 0-17 0,0 0-14 0,0 0-12 15,0 2-10-15,0-1-8 0,0 2-4 0,0-1-7 16,0-1-1-16,0 1 2 0,-6 0 0 0,6 0 1 0,0-2 6 15,0 2 7-15,0-1 11 0,0-1 15 0,-3 0 12 0,3 0 11 16,-4 0 11-16,4 0 13 0,-4 0 10 0,4 0 6 16,-6 0 7-16,6 0 2 0,-6 0-2 0,6 0-4 0,-4 0-6 15,4 0-9-15,0 0-11 0,0 0-13 0,0 0-15 16,0 0-12-16,0-1-10 0,0 1-7 0,0 0-3 0,0 0-6 16,0 0-4-16,0 0-2 0,0 0-1 0,0 0 1 0,0 0 2 15,4 0 0-15,-4 0-3 0,6 1 4 0,-6-1 1 16,6 0 2-16,-2 0 5 0,0 0 0 0,-1 0 2 15,3 0 2-15,2 0 0 0,-2 0-1 0,5 1 2 0,1 4-2 16,-6-5-5-16,9 2 0 0,-5 0-2 0,2 0-4 0,-5-2-2 16,7 0-2-16,-2 0-3 0,-5 0-1 0,7 0 0 15,-8 0 1-15,11 2-2 0,-11 0 0 0,4-2-1 0,-1 0 3 16,-1 0 0-16,0 0-6 0,0 1-7 0,1-1-13 0,-3 0-15 16,0 0-20-16,-2 0-24 0,-2 0-33 0,7 0-33 15,-9 3-37-15,2-3-38 0,-2 0-35 0,6-3-35 0,-2 2-40 16,-4-3-71-16,4 2-84 0,-2-2-49 0,4-1-12 15</inkml:trace>
  <inkml:trace contextRef="#ctx0" brushRef="#br0" timeOffset="83066.72">16132 8201 221 0,'0'-2'570'0,"0"-1"10"16,0 2-103-16,0-4-110 0,0 4-81 0,0-1-56 15,0 2-39-15,0 0-30 0,0 0-23 0,0 2-17 0,0-1-17 16,4 4-13-16,-4 1-9 0,6 1-10 0,-2 3-4 0,-4 0-1 15,2 4 0-15,-2 0 0 0,4 2-4 0,-4 1-4 16,0 1-6-16,0 2-3 0,-4 3-2 0,4 3-2 16,-2-3 1-16,2 1-4 0,-4-4-2 0,-2 2-4 0,2 1-4 15,-7-1-5-15,9 1-6 0,-2-2-4 0,-6-1-2 0,8 1-5 16,-2 1-3-16,-2-3-2 0,-1 1 0 0,3-2-3 0,-6-2-2 16,8 2 3-16,-6-2-4 0,1 0 13 0,5-6-6 0,-6 3-1 15,6-2 0-15,-2-1-1 0,-2-5-7 0,6 2 0 16,-5-1 0-16,5-3-9 0,-2 1 7 0,2-2 3 0,0-1 0 15,0-1 6-15,0 0 14 0,0 0 7 0,2 0 11 16,-2-1 3-16,5-2 2 0,-5-1 1 0,6-4 0 0,-6 1-4 16,4-1-8-16,-4-3-7 0,2-2-10 0,6-1-9 0,-6-2-2 15,5-5-1-15,1-3 0 0,0 1 0 0,0-3-6 16,-1-3-9-16,5-1-11 0,2-3-4 0,-1-4-7 16,1 2-5-16,3 1-6 0,-5-2-3 0,5 2 3 0,-7 2 6 15,7 2 12-15,-1 1 6 0,-6 4 4 0,7 1 5 0,-2 2 2 16,-3-1 5-16,-2 3 2 0,7 2-1 0,-1 1-1 0,-3 2 0 15,1 0-2-15,-1 1-4 0,3 4-3 0,5-1-7 16,-5 3-5-16,1 0 0 0,-1 3-2 0,-5-1-3 16,5 2 1-16,1-1-3 0,-1 0 6 0,-5 4 6 0,3-1 2 15,-1 4 5-15,-3-1 1 0,0 1 0 0,-4 3 4 0,1 1 2 16,-1-2 1-16,-2 4 1 0,0 1 2 0,-4 3-2 16,2-1 3-16,-2 2 1 0,0 1 1 0,-2 1 2 0,-2 1-2 15,0-2 1-15,-4 1 0 0,-3-3 0 0,1 3 0 16,0 1-4-16,-3-1 2 0,-1-2-1 0,3 1 2 0,1-4-1 15,-2 3 0-15,1-3 2 0,1 2 0 0,-2-4 3 0,1 1-3 16,1-2 0-16,0-1 1 0,-3-2-1 0,7 2-3 16,-4-2 0-16,-1 1-2 0,5-3 1 0,-4-2-1 0,4 4 2 15,1-4-1-15,-5 0-1 0,8 0 0 0,-2-4 2 16,0 4-4-16,-2 0-2 0,6-2-3 0,-3 2-2 0,3 0-1 16,0 0-1-16,0-3 4 0,3 1-4 0,-3 2 2 0,6 0 1 15,-2 0-2-15,0 0 1 0,-2-2-2 0,8 0 0 16,-3 2-4-16,7 0 3 0,-8 0 2 0,11 0 3 0,-11 0 5 15,8 0 0-15,-1 0 1 0,-3 0 3 0,3 0-1 0,1 2 0 16,-8 0 0-16,11 3 0 0,-11-3 1 0,4 3 0 16,-1-2 0-16,-1 3 1 0,0 0 1 0,0 0-1 0,1 0 2 15,-3-3-2-15,0 0 0 0,-2 2 0 0,2-2 0 16,-6 1 1-16,5-1 3 0,-5 3 2 0,-5 2 5 0,5-1 8 16,-6 2 5-16,-4 1 7 0,6 1 6 0,-2-5 7 0,-5 4 4 15,5-2 3-15,-6 2-2 0,3 0-6 0,-3-1-1 16,-3 0-7-16,3 0-4 0,-2 0-6 0,-3 2-8 15,5-3-3-15,-5-1-4 0,7 1-2 0,-7-4-9 0,7 2-10 16,-2-2-17-16,-3 0-24 0,9-3-34 0,-7 2-41 0,5-1-51 16,0 0-52-16,-2-1-46 0,-1-1-42 0,7 0-50 15,-2-1-75-15,2-1-93 0,4-3-41 0,0 5 2 0</inkml:trace>
  <inkml:trace contextRef="#ctx0" brushRef="#br0" timeOffset="83367.92">16785 8443 257 0,'0'0'537'0,"0"0"-43"0,0-1-95 15,0 0-84-15,-6 1-61 0,6 0-41 0,-4 1-29 16,4 0-16-16,0 4-17 0,0 1-12 0,0-2-14 0,-2 3-15 15,2 2-12-15,0 2-9 0,0-2-8 0,0 1-7 0,0 2-6 16,0-1-9-16,0 1-8 0,0-4-6 16,0 1-11-16,2 0-11 0,-2-2-10 0,4 2-3 0,-4 2-4 15,6-4 7-15,-6 1-5 0,0 2-2 0,0-4-2 0,0 2 2 16,0-3-1-16,0-1-3 0,4-1-5 0,-4 0-19 0,0-2-13 16,0 1-22-16,0 0-25 0,0 0-32 0,0-2-38 15,0 0-42-15,0 0-38 0,0 0-35 0,0 0-33 0,0-2-38 16,0 2-66-16,-4-4-95 0,4-2-35 0,-6 4 0 0</inkml:trace>
  <inkml:trace contextRef="#ctx0" brushRef="#br0" timeOffset="83872.5">17145 7866 380 0,'0'-2'486'0,"0"1"-71"15,0-2-75-15,0 2-60 0,0-1-41 0,0 0-26 0,0 2-16 16,4 2-8-16,-4 0-9 0,4-1-5 0,-2 3-3 16,8 0 2-16,1 3-1 0,1 1 0 0,3 5-3 0,-3 0-3 15,5 0-3-15,-3 2 4 0,-2 1 4 0,-1 4-4 0,3-2-4 16,-1 3-3-16,-3 0 0 0,-4 2-3 0,0 0-6 15,3 1-15-15,-7 1-20 0,4 3-20 0,-2-2-16 0,0 4-15 16,-4 2-19-16,0-2-11 0,0 6-12 0,-4-2-6 16,0 1-7-16,-2 1-3 0,4-1-2 0,-7-3-2 0,-1 2 0 15,4-3 0-15,-7 2-3 0,3-3-8 0,0-1-8 16,-1-4-16-16,1-1-19 0,-2 2-23 0,5-5-42 0,-7-1-43 16,8-1-38-16,-5-5-46 0,1 0-54 0,4-4-58 0,-4 0-56 15,3 1-50-15,1-5-39 0,0-2-68 0,2 0-102 16,0-2-29-16,-5-1 13 0,5 1 46 0</inkml:trace>
  <inkml:trace contextRef="#ctx0" brushRef="#br0" timeOffset="87021.87">17965 8252 46 0,'-2'0'239'16,"-2"0"-41"-16,0 0-36 0,-2 0-29 0,2-1-24 15,2 1-20-15,2 0-15 0,-5-3-11 0,5 3-10 0,-6-2-5 16,6 2-3-16,0 0-4 0,-4-1-2 0,4 0 1 0,-2-3 2 16,2 3 2-16,0 1 4 0,0 0 1 0,0-1 4 0,0 1 3 15,-4 0 4-15,4 0 4 0,-6 0 2 0,6-3 3 16,-4 0 1-16,4 3 2 0,-2-1 2 0,2-1 0 16,-5 2 0-16,5 0-2 0,-6-2-3 0,2 0-5 15,-2 0-7-15,2 1-4 0,-2 0-7 0,-1 1-6 0,1 0-6 16,-4 0-4-16,4 0-1 0,-5 1 4 0,5 2 4 0,-8 3 6 15,3 1 6-15,-1 0 2 0,6 0 2 0,-9 1 8 0,5 3 1 16,2 1 0-16,-7-1-3 0,9 6-4 0,-4-3-5 16,-1 3 3-16,5 0-1 0,-4 0-4 0,8 1-1 0,-3 2-3 15,1-1-2-15,-2 0-1 0,6-2-2 0,-4 3-5 0,4-2-1 16,0 2-3-16,4-4-1 0,-4-1-3 0,6-2 1 16,-2 0-2-16,1 1-1 0,-3 0 1 0,4-3-2 15,-2-3-3-15,2 2-1 0,0-2-1 0,-1-4-1 0,1 1 3 16,-2-4 2-16,-2 2 2 0,2-1 2 0,6-2 5 0,-5 0 4 15,3-2 4-15,-4-1 0 0,2 1 2 0,9-4-3 0,-9 0-3 16,6-2-3-16,5 0-5 0,-9-2-6 0,4-2-6 16,-1 1-5-16,1-1-6 0,3-4 0 0,-3 0-1 15,3 0-1-15,-9-4-1 0,6 1-1 0,-2-4 2 0,-3-3 0 16,3 1 1-16,-2-1-1 0,1-3-1 0,-5 0-1 16,0 3-2-16,-2-4-1 0,4 2 1 0,-6-2-3 0,4 2 1 15,-4 0 0-15,0 2-3 0,0 1 1 0,0 2 1 0,0 2 0 16,0-3-1-16,0 5 1 0,0-1 3 0,0 2-2 0,0 1 2 15,0 2-2-15,0 1 2 0,0 0 2 0,0 3-1 16,0-2-1-16,0 3-2 0,0-1 0 0,0 2 0 0,0 0 0 16,0 2 0-16,0 3-1 0,0-4 4 0,0 4 1 15,0 1 0-15,0 1 2 0,0 0-3 0,-4 1 2 0,4 1-1 16,-6 0-2-16,4 1 0 0,-2 1-5 0,0 2-1 16,-5 1 0-16,5 4 4 0,-6-2 1 0,6 2 2 0,-3 2 2 15,1 1 1-15,2 1 1 0,2 0 4 0,-2 2 6 0,4 1 2 16,-6 2 5-16,6 1 6 0,0 2 4 0,0-2 3 0,0 2 4 15,6 2 1-15,-2 0-2 0,-2-1-3 0,2 1-3 16,7-4-6-16,-5 3-3 0,4-1-1 0,-4-1-4 16,5 1 1-16,-5-3-2 0,4 0-3 0,1-2-1 0,-9 2 1 15,8-4-2-15,-6 2-1 0,2-3 0 0,0 1-2 0,3-4 0 16,-7 2 0-16,8 0-1 0,-6-4 3 0,-2 2-6 0,9 0-1 16,-7-2-9-16,-2 1-17 0,6-2-20 0,-6 0-27 15,4-1-29-15,3 0-43 0,-7-3-44 0,2-1-49 16,2 1-46-16,-6-2-35 0,4 1-33 0,2-2-28 0,1 0-30 15,-1-2-54-15,4-2-56 0,-4 1-30 0,5-3 3 0</inkml:trace>
  <inkml:trace contextRef="#ctx0" brushRef="#br0" timeOffset="87737.99">18395 8190 191 0,'0'-1'544'0,"0"-2"-27"16,0 1-93-16,0 1-83 0,0 1-69 0,0 0-38 15,0 0-26-15,0 1-16 0,0 1-18 0,0 2-13 0,0 2-10 16,0-1-9-16,4 4 6 0,-4 2-10 0,0-1-3 15,0 3-7-15,3-2-3 0,-3 2-3 0,10 2-1 0,-4-1-6 16,-2 2-7-16,7 0-5 0,-5-1-7 0,0 0 0 0,-2 1 0 16,6-1-5-16,-8-1-5 0,9 2-10 0,-7-3-9 0,-2-1-7 15,2-1-5-15,2 1-7 0,-2-4-7 0,1 4-11 16,-3-5-3-16,4-1-10 0,-6 0-3 0,4 0-3 0,0-3-1 16,-4 2-1-16,2-3-2 0,-2-1 2 0,6 2-2 0,-1-3 1 15,1 0 0-15,-2 0 4 0,-2-3-4 0,2 2-1 16,6-3 0-16,-5-2-1 0,3-1-13 0,0-1-13 15,0-1-13-15,1-4-19 0,-3 3-11 0,4-2-8 0,0-3-10 16,-1 3-5-16,-1-1 6 0,-2-1 9 0,0 1 12 16,1 2 12-16,-3 0 14 0,2 0 9 0,-2 1 9 15,-2-1 4-15,2 5 8 0,-4-1 3 0,6 1 0 0,-6-1 0 0,0 1 0 16,0 4-1-16,0-3 1 0,0 3 3 0,5 0 4 16,-5-1 0-16,0 2 5 0,0-1 3 0,0 1 4 0,0 1 0 15,0-4-1-15,0 4-2 0,0 0-3 0,0 0-1 16,0 0-5-16,0 4-3 0,0-3-2 0,0 1 1 0,2 2 2 15,-2-1 5-15,0 3 8 0,0 0 3 0,0 2 4 16,4 1 3-16,-4 0 3 0,6-1 4 0,-2 3 2 0,2 0-3 16,-1 0-5-16,-3 0 2 0,8 0-1 0,-6 1 0 0,2-1-3 15,5 1 0-15,1-4-4 0,-4 3 0 0,5-4-1 16,-3 0-2-16,2-1-3 0,-1 0 0 0,-1 0-3 0,2-3 0 16,-3-1 1-16,3-2 0 0,-2-2 0 0,7-1-2 0,0-3-11 15,-7-2 7-15,6-2 3 0,1-1 2 0,-1-1-2 16,5-4-1-16,-4-1-1 0,-5-1 1 0,5-3 9 0,-7-2-6 15,0 1-2-15,1-1-2 0,-5-2 0 0,0 3-1 16,-6-2 0-16,0-1 0 0,-6 1 0 0,2 2-1 0,2-1 1 16,-9 3-2-16,-1 1-1 0,-3 1-1 0,5 3-4 0,-2 3 0 15,-3-1 0-15,9 1-4 0,-11 4-13 0,11 1-16 16,-8 3-25-16,1 2-29 0,3 0-34 0,0 2-40 0,4 0-46 16,-5 2-51-16,9 2-54 0,-2 0-50 0,-6 1-43 15,3 0-36-15,7 3-33 0,0-3-50 0,0 2-87 0,13 1-37 16,-9 1 10-16,2 1 35 0</inkml:trace>
  <inkml:trace contextRef="#ctx0" brushRef="#br0" timeOffset="89941.98">5281 9827 73 0,'0'0'81'0,"0"0"3"0,0 0 5 15,0-2 4-15,0 2 3 0,0-1 1 0,0 1-3 0,0-2-5 16,0-1-6-16,-2 2-9 0,2-1-7 0,-4 2-10 0,4-1-9 16,0-2-5-16,0 1-5 0,0 1-4 0,0-2 0 15,0 1 0-15,0 2 2 0,0 0 0 0,4-3 3 0,-4 1 0 16,0 0 1-16,0 0 2 0,0 1 2 0,0-1 1 16,0-1-5-16,0 2 6 0,0 1-1 0,0-2 1 0,0 2 2 15,0-1 2-15,0-2 3 0,0 1 3 0,0 0 7 0,0 2 2 16,0 0 2-16,0 0 6 0,0 0 5 0,0 0 3 15,0 0 6-15,0 0 4 0,0 0 4 0,0 0 5 0,0 0 5 16,0 0 5-16,0 0 2 0,0 0 2 0,0 0 1 0,-4 0 2 16,4 0 0-16,0-2-2 0,0-1-2 15,0 3-3-15,0-2-2 0,0 2-3 0,4 0-3 0,-4 0-1 0,2-1-4 16,-2-2-2-16,5 1-3 0,-5 0 2 0,6 4 1 16,-2 0-3-16,2 1 0 0,-2 0-1 0,-2 0-1 0,2 1 0 15,3 1 0-15,-3-2 1 0,-2 3 0 0,8-1-2 16,-6 0-4-16,3 3-3 0,3-1-4 0,2 1-8 0,-3 1-8 15,3 1-13-15,-2 0-10 0,-3 1-5 0,3 0-6 0,-4 4-6 16,4 0-1-16,-3 0-2 0,3 2-1 0,-4 0 0 16,4-1-3-16,-3 3-2 0,1-6-1 0,-6 6-2 0,2-3-1 15,2 1-1-15,-2-1-1 0,-1 2 0 0,-3-2 0 16,4-1 0-16,-4 1-2 0,6-2 1 0,-6 2 0 0,4-4-3 16,-4 2 0-16,2-2 0 0,-2-5-1 0,4 1 0 0,-4-3-1 15,6 1 0-15,-6 0-1 0,0-3 3 0,0 1-1 16,0-3 0-16,5 1 2 0,-5-2-4 0,2 0 1 0,-2 0-5 15,0 0-5-15,4 0-11 0,-4-2-12 0,6 1-18 0,-6-2-26 16,0 0-35-16,0-2-47 0,4 1-45 0,-4-4-52 16,2-1-60-16,6-3-59 0,-1 2-49 0,-1-4-32 0,-2-1-20 15,2-1-9-15,0 0-17 0,1-2-27 0,-3 2-35 16,2-3-11-16,-2 1 22 0</inkml:trace>
  <inkml:trace contextRef="#ctx0" brushRef="#br0" timeOffset="90448.95">5835 9609 183 0,'0'-2'307'0,"0"0"-42"0,0 0-40 0,0 2-29 15,0-1-28-15,0 1-23 0,0 0-16 0,0 0-11 0,0 0-6 16,0 0-3-16,0 0-1 0,0 0-1 0,-6 1 1 16,6 1-2-16,0 0-1 0,0-2-6 0,-4 2-5 0,4 0-3 15,0 0 0-15,0 1 1 0,0 0 7 0,-2 2 11 0,2 4 9 16,-8-1 13-16,8 2 13 0,0 2 13 0,-2 3 5 15,2-1 2-15,-4 3-3 0,4-2-3 16,-7 4 4-16,3 1-2 0,2 3-4 0,-8 0-4 0,6 0-5 0,-2 1-9 16,-1 0-1-16,1 0-7 0,2 1-14 0,-6 0-14 0,3-2-16 15,-3 1-14-15,0-5-13 0,8 5-8 0,-9-4-14 16,7 1-13-16,-2 0-8 0,2-3-3 0,-2 2-6 0,4-3-2 16,-2-4 0-16,-1 0-3 0,5 1 1 0,-6-2-2 0,6-2 1 15,0 1-1-15,0-4 0 0,0-2 2 0,0-2 0 16,0 2 0-16,-4-3-1 0,4 2 2 0,0-2-1 0,0-2-1 15,0 0-2-15,0 0-6 0,0 0-11 0,0-2-20 16,4-2-34-16,-4 0-43 0,0-2-49 0,0-1-51 0,6 0-56 16,-1-3-58-16,-1 1-52 0,-4-1-45 0,2 1-25 0,4-1-18 15,-2-1-21-15,0 0-46 0,-2 1-57 0,9-3-17 16,-7 4 12-16</inkml:trace>
  <inkml:trace contextRef="#ctx0" brushRef="#br0" timeOffset="91291.53">6396 9971 31 0,'-4'-5'414'0,"1"0"-60"0,-7-1-68 16,6 0-67-16,-2-1-44 0,0 5-29 0,-1-2-12 15,-3 0-10-15,6 1-6 0,-6 0-4 0,8 2-2 0,-9-1-3 16,7 1-9-16,-2-2-12 0,0 3-4 0,-1 0-11 15,3 3-7-15,-6 0-3 0,4 1-3 0,-9 1-3 0,7 3 0 16,-6-1 6-16,7 3-2 0,-5 0 8 0,4 0 7 0,-3 3 1 16,5-2 1-16,-4 4 2 0,8-1 2 0,-9 2-8 15,7 1-1-15,-6 3-5 0,8-2-4 0,-2 1-5 0,-2 0-4 16,6 2-5-16,-5-1-6 0,5 1-2 0,0-1-5 16,0 2-5-16,0-1-4 0,0-1-3 0,5-2-4 0,-5 3-4 15,6 0-2-15,-2-1-4 0,-2-1 0 0,2-1-4 0,2 0-1 16,-2-2-2-16,-4-4 2 0,7 0-2 0,-3-2-3 15,-2 1 1-15,2-4-1 0,2-2-21 0,-2-1 11 0,-2 0 5 16,2-2 4-16,7-2 2 0,1-2 5 0,-3-2 1 0,3-2 0 16,4 0 24-16,1-2-10 0,0-5-6 0,-1 1-4 15,1-3-3-15,-3-2-4 0,3-4-1 0,-5-1 0 0,5-2 0 16,-3-3-1-16,-2-1-2 0,-5 0-1 0,7-4 2 16,-4 0 1-16,-3-2-1 0,3 0-3 0,-4 1 0 15,0-1-2-15,-2 2 1 0,1 1 0 0,-3 5 0 0,4-3-1 0,-6 1 1 16,4 4 0-16,-4 2 1 0,0 2 2 0,0-2-1 15,-4 3 0-15,4 4 0 0,-6 0 0 0,6 4 1 0,0 0 1 16,0 1-1-16,0 3-1 0,0 2 0 0,-2-1 1 16,2 0 1-16,0-1 1 0,-5 1 2 0,5-1 2 0,-4 5 4 15,-2-1 5-15,6-3 6 0,-4 4 4 16,4-2 8-16,-2 3 6 0,2 0 3 0,-4-1 2 0,4 1 1 0,-6-2 0 16,6 3-7-16,0 0-3 0,0 0-8 0,0 0-6 0,0 0-8 15,-5 0-5-15,5 0-6 0,0 0-2 0,0 0-1 16,0 3-1-16,0 0 0 0,0-1 0 0,0 4 1 15,0-3 1-15,0 1 4 0,0 0 3 0,0 3 7 0,0 1 6 0,0 5 8 16,0 0 14-16,0 3 16 0,0 0 13 0,0 2 13 16,0 3 19-16,0 3 6 0,5-2 4 0,-5 3-3 0,6 1-9 15,-2-1-13-15,-2-1-13 0,2 1-15 0,2-3-19 16,3 4-13-16,-7-1-9 0,8-3-6 0,-6-1-4 16,2 1-2-16,1-1 0 0,-1-3-4 0,0 0-2 0,-2 0 9 15,2-1-6-15,-2-1-2 0,1-2 0 0,-3 4-1 0,2-6-7 16,2-2-12-16,-6 3-20 0,4-2-45 0,-4-2-41 0,2 0-48 15,-2-5-54-15,4 2-71 0,-4-3-74 0,7 0-72 16,-3-2-67-16,-2-2-68 0,2-4-114 0,6 1-47 0,-4-3-6 16,1-2 36-16</inkml:trace>
  <inkml:trace contextRef="#ctx0" brushRef="#br0" timeOffset="91944.43">6813 10163 226 0,'2'0'428'16,"-2"0"-88"-16,4 0-99 0,3 2-76 0,-3 1-48 0,2-2-31 16,0 1-14-16,0 0-8 0,-1-1-4 0,5 2-3 0,-8-1 0 15,8-1 3-15,1-1 7 0,-7 0 8 0,2 0 13 16,0-1 10-16,0-1 6 0,-2-2 2 0,3-1-2 0,-3-2-5 15,-2-2-11-15,-2 1-10 0,4-4-18 0,-4-2-13 16,6-1-14-16,-6-1-9 0,4 2-5 0,-2-2-12 0,-2 0 0 16,5 1 0-16,-5-2 0 0,0 2 0 0,0-3 0 0,0-1 2 15,0 2 1-15,-5 0 10 0,5 2-1 0,-2-3-4 16,2 5 3-16,0-3 1 0,-4 1 3 0,4 1-1 0,0-2-1 16,0 4 2-16,0-3 2 0,0 2 4 0,0 2 1 15,0 0 5-15,0 0 0 0,-6 0 5 0,6 0 6 0,0 3 1 16,0 4 6-16,0-3 3 0,0 1 3 0,0 4 1 15,0-1 1-15,0-1-2 0,0 2-4 0,0-1-7 0,0 2-8 16,0 1-6-16,0 0-7 0,0 0-9 0,0 0-4 16,0 0-6-16,0 1-6 0,0 4-1 0,-4 0-1 0,4 3 1 15,0 0 1-15,-2-3 8 0,2 6 3 0,0-1 4 0,-4 5 9 16,4-1 5-16,0 3 7 0,0 2 3 0,0 1 2 0,0 4 0 16,0-3 1-16,4 2-1 0,-4 1-2 0,2 1-4 15,-2 0-1-15,4 1-2 0,-4-1-4 0,6 1-3 0,-6 0-1 16,4-3-3-16,-2 2-2 0,3 1-2 0,1-3-3 15,-2-2-2-15,0 0-2 0,4-2-3 0,-4-2-1 0,7 0 0 16,-9-2-1-16,2-2 0 0,2-1-1 0,0-1 1 0,-2-1-1 16,7 0 1-16,1-1-3 0,-4-5 0 0,5 2 2 15,-1-3 1-15,7-3-1 0,-7-1 0 0,5-2 0 0,-7-4 1 16,7 1 1-16,-1-5 1 0,1 0-1 0,-7-3-3 0,3 2-5 16,1-4 2-16,-2-3 1 0,-3 2-1 0,-3-2-1 15,-4-3 0-15,2 2-1 0,-4 1 0 0,0-1 2 16,0 0-1-16,-4 4-1 0,2-1-2 0,-8 2-1 0,5-1-5 15,-5 1-4-15,-2 2-6 0,1 2-9 0,-5 3-13 16,-1 0-13-16,1 1-15 0,-1 0-20 0,7 4-23 0,-7-2-25 16,5 4-28-16,-7 0-34 0,1 1-31 0,3-3-30 0,3 3-24 15,-3 0-18-15,3 3-17 0,8-2-25 0,4-1-48 0,0 0-86 16,0 0-37-16,0 0-4 0</inkml:trace>
  <inkml:trace contextRef="#ctx0" brushRef="#br0" timeOffset="92567.96">8552 9816 264 0,'-11'0'487'0,"9"0"-80"0,-2 2-98 0,-2-1-77 15,6 2-50-15,-4-3-31 0,4 0-13 0,0 2-4 16,0-2 6-16,0 1 6 0,4 1 12 0,-4-1 7 0,0-1 10 16,0 0 8-16,6 0 7 0,-6 0 3 0,4 0-1 0,-2 0-1 15,2 0-7-15,3 0-9 0,3 0-11 0,-6 0-7 16,-2 4-9-16,9-3-10 0,-7 0-7 0,2 1-11 0,6 0-9 16,-1 0-8-16,-1 1-6 0,4-3-11 0,5 3-9 0,-9 1-9 15,7-3-10-15,-3 2-8 0,3-1-9 0,-5-2-8 16,5 0-9-16,-3 0-4 0,3 0-5 0,-5-2-2 0,5-1-2 15,-7 2-4-15,7 0-5 0,-7-2-5 0,0 3-14 16,-3 0-22-16,3 0-29 0,-4 0-37 0,0 0-40 0,3 3-43 16,-7-3-46-16,2 0-58 0,2 0-58 0,-6-3-51 0,4 0-39 15,2 3-33-15,-4 0-44 0,-2 0-83 0,0 0-54 16,0 0-1-16,0 0 35 0</inkml:trace>
  <inkml:trace contextRef="#ctx0" brushRef="#br0" timeOffset="92827.27">8479 10100 207 0,'0'0'531'0,"7"0"-9"0,-1 0-118 0,8-2-114 0,3 0-77 0,-1 0-49 16,1 2-32-16,6-1-19 0,-3-1-1 0,3 2-19 15,4 0-18-15,0 0-17 0,-7 0-17 0,3 0-12 16,4 0-9-16,0 0-7 0,-9 2-13 0,9-1-3 0,-6 1-8 16,2 0-13-16,-3-2-19 0,-3 0-23 0,-1 0-26 0,1 0-30 15,0-2-29-15,-3 0-33 0,-2 1-30 16,-1-1-38-16,5-2-67 0,-5 0-76 0,-1-2-53 0,-4 1-23 0</inkml:trace>
  <inkml:trace contextRef="#ctx0" brushRef="#br0" timeOffset="93997.75">10119 9806 80 0,'0'-2'463'0,"0"-3"-55"0,0 1-70 16,0 3-59-16,4-1-41 0,-8-1-21 0,4 3-14 15,-7 0-8-15,7 0-5 0,0 0-5 0,0 0-7 0,0 0-12 16,0 0-14-16,0 3-12 0,-4-1-10 0,4-1-6 0,0 1-3 16,0 2-4-16,0-1 4 0,0 5 6 0,0 2 9 0,0 2 11 15,0 4 14-15,0 3 18 0,0 1 17 0,0 5 4 16,0 1-7-16,-2 0-12 0,2 2-16 0,-4 2-21 16,-2 0-24-16,6 3-28 0,-4 2-29 0,2-1-22 0,-3 1-10 15,-1 0-9-15,6 1-4 0,-4-2-5 0,2-1-1 0,-2 2-5 16,-2-5-2-16,2 1-1 0,2-3 0 0,-7-2-1 15,7-1-1-15,2 0 0 0,-4-2-1 0,4-4 2 0,-6-2 1 16,6 1 1-16,-4-3-2 0,4-3 2 0,-2 0-2 16,2-1 1-16,-4-1-1 0,-3-3 0 0,7-2-1 0,-4-1 2 15,8-4 1-15,-4 0 3 0,0 0 4 0,0-4 2 16,7 1 2-16,-7-3-1 0,4-1 2 0,-4-4-4 0,2-3-1 0,2-2-5 16,2-5-2-16,-2 0-2 0,-2-5-3 0,7-4-5 15,-7-4-6-15,2-2-1 0,2-3-4 0,-2-3-3 0,-2-1-7 16,2 1-3-16,2-3 0 0,-1 3 0 0,1-2 1 15,0 0 0-15,0 4 2 0,-2 0 1 0,7 4 5 0,-9 3 2 16,8 1-2-16,0 2 1 0,-3 0 2 0,3 5-3 0,0 1-5 16,1 1-6-16,1 2-4 0,5 3-4 0,-7 1-2 15,11 0-2-15,-9 3 0 0,5 2-3 0,3-1 5 0,-3 0 3 16,3 5 3-16,-3-1 4 0,-1 3 0 0,1 3 1 0,-5 1 0 16,9-1 6-16,-11 3 1 0,7 3 1 0,-5-2 2 15,3 2 0-15,-3 2 2 0,-3-1 1 0,3 3 5 0,-2 0 1 16,-8 1 3-16,2-1 1 0,3 0 0 0,-3 0 2 15,0 2 3-15,-4-3-1 0,0 3-1 0,-4-1-1 16,4 3 0-16,-4 0 1 0,-7 0 4 0,5 2-1 0,-4 1 0 16,2-2 2-16,-7 1 0 0,9 1 1 0,-9-1 2 0,3 1-1 15,2 0-1-15,-7-1 1 0,1 1-2 0,-1-1 1 0,7-2 0 16,-3 0 0-16,-1 0-2 0,1 1 0 0,3-2 1 16,-6-2 0-16,-1 1-1 0,7-2 0 0,-3 1 0 0,-1-4-1 15,8 3 1-15,-5-4-2 0,1 0-5 0,4-1-3 16,-5 2-3-16,9-3-4 0,-2 0 1 0,0-1-2 0,4 0 0 15,-6 0-1-15,6 0 2 0,0 0 1 0,6 0 4 0,-6 0 0 16,4-1-1-16,-4 0-5 0,4-3-3 0,-4 2-5 16,2 2-6-16,9-3-4 0,-7 0-6 0,2 3 0 0,11-3 0 15,-11 2 1-15,8-2 5 0,-1 3 6 0,-3 0 4 0,2 0 5 16,3 0 7-16,-3 0 4 0,5 0 2 0,-3 3 1 16,-1-2 1-16,-3 2 2 0,2 3 0 0,3-4 1 15,-5 3-1-15,-4-1 1 0,1-1-3 0,-1 1-1 0,-2 0 2 16,-4 2 1-16,6-1 4 0,-6 2 5 0,0 0 7 15,0 1 8-15,-6-1 9 0,6 4 11 0,-4-2 9 0,2 0 4 16,-2 0 6-16,-3 1 6 0,3 0 4 0,-2-2 2 0,0 2-1 16,-4-1-2-16,3-1-5 0,-3-1-4 0,4 0-6 0,-9 1-9 15,9 0-11-15,-6-1-8 0,1-1-8 0,5 0-10 16,-4 0-16-16,0-2-24 0,3-2-27 0,-3 2-34 0,4-3-37 16,-2 1-39-16,-1-2-54 0,1 0-56 0,-2 0-46 15,3 0-35-15,-5 0-28 0,6 0-18 0,2 0-18 16,-7-2-33-16,9-3-53 0,-2 3-36 0,4-2-3 0,-4-1 23 0</inkml:trace>
  <inkml:trace contextRef="#ctx0" brushRef="#br0" timeOffset="94298.65">10722 10041 92 0,'0'0'503'0,"0"3"-21"16,0-1-89-16,0-2-86 0,-4 1-61 0,4 0-33 16,0 2-21-16,0 0-9 0,0 2-5 0,-2 1-7 0,2 2-11 15,0-1-12-15,0 4-14 0,2-2-15 0,-2 0-18 16,4 0-13-16,-4 1-15 0,6 1-12 0,-6 2-7 0,4-2-11 16,-4 3-11-16,5 0-8 0,-5-2-3 0,2 1-8 0,-2 1-1 15,6-2-2-15,-6 0-3 0,4 0-2 0,-4-3-3 16,0 0 0-16,0-1 2 0,0-4-3 0,0 3-8 0,0-1-14 15,0-2-24-15,0-1-28 0,0 1-32 0,0-3-42 16,-4 1-43-16,4 0-43 0,-6-2-34 0,4-2-30 0,-3-1-29 16,1-3-42-16,4-1-82 0,0-1-48 0,0 2-18 15,4-1 9-15</inkml:trace>
  <inkml:trace contextRef="#ctx0" brushRef="#br0" timeOffset="94713.16">10962 9708 190 0,'0'-6'524'0,"0"4"-44"15,0-2-78-15,0 3-63 0,0 0-45 0,0 1-27 0,0 0-14 16,0 0-9-16,0 0-8 0,0 0-10 0,4 0-13 16,-4 1-17-16,2 4-10 0,2 0-8 0,2 2-7 0,1 2 0 15,-3 4 2-15,6 3 1 0,-4 1-2 0,5 1-3 16,-1-2-9-16,-4 2-7 0,5 1-14 0,-5 0-17 0,8 1-22 16,-6-1-20-16,3 1-17 0,-1-2-17 0,-4 2-14 0,5-4-7 15,-1 1-8-15,-4-1-6 0,5-1-2 0,-5 0-2 16,-2 0-2-16,6 1-1 0,-8-3 0 0,9-3-2 0,-7 3 1 15,-2-2 0-15,2 0-1 0,2-1 1 0,0-1-6 16,-1-2-9-16,1 1-12 0,-2-2-19 0,2 0-26 0,-2-3-29 16,-2 0-33-16,-2 2-28 0,4-4-28 0,3-1-32 0,-3-1-38 15,-2-4-41-15,2 2-30 0,6 0-26 0,-8-3-21 16,9-1-19-16,-7-3-17 0,0 0-18 0,4-3-29 16,-4 0-60-16,7 0-27 0,-5 0 5 0</inkml:trace>
  <inkml:trace contextRef="#ctx0" brushRef="#br0" timeOffset="95062.84">11429 9585 458 0,'-4'-4'554'0,"4"1"-68"16,-2 1-92-16,-2 0-78 0,4 2-53 0,-6 0-38 15,6 0-23-15,0 2-20 0,0 0-16 0,0-1-12 16,0 4-14-16,6-3-10 0,-6 2-2 0,4 2 0 0,-2 0 1 16,2 1 2-16,2 3 1 0,-6 1 0 0,4 2 2 15,-4 3 2-15,0 3 2 0,0-2 0 0,0 1-3 0,0 2-4 0,-4 1-6 16,-2-2-10-16,0 5-11 0,2-2-15 0,-7 2-13 16,9-3-15-16,-2 2-13 0,-2 0-12 0,2-2-7 0,-2-2-9 15,2 2-5-15,-9 1-3 0,9-3-5 0,-2 0-1 16,0-2-2-16,1 0 0 0,3 1-5 0,-2-1-1 0,0-2-10 15,-2-2-18-15,6-2-27 0,-2 2-37 0,2-4-38 0,-4-2-44 16,4-2-46-16,4 1-54 0,-4-3-52 0,2 1-42 16,-2-3-30-16,6 3-20 0,-2-4-23 0,0-4-36 15,-2 3-72-15,9-3-37 0,-5 1-10 0,11-2 22 16</inkml:trace>
  <inkml:trace contextRef="#ctx0" brushRef="#br0" timeOffset="95786.72">11915 9969 271 0,'-6'-6'331'0,"4"0"-56"0,-7-1-52 15,3 4-43-15,-4-4-32 0,4 1-17 0,-5 1-9 16,5 1-4-16,-4 1 1 0,-1-1 2 0,1 2 1 16,-2 0 1-16,1-1-2 0,1 3-6 0,-2 3-5 0,-3-1-2 15,3 1 0-15,-5 3-2 0,3 1-1 0,-3 1-5 16,5 1-2-16,1 3-1 0,-1-2-3 0,-2 5-8 0,3 0-7 15,-5-1-8-15,9 3-10 0,-5 2-7 0,4 0-1 0,0-2-6 16,-1 3 0-16,3 1 2 0,2-1-3 0,2 1-4 16,-2 1-2-16,4 2 1 0,-6-5-2 0,6 3-4 0,0-3-8 15,0-1-4-15,6-1-5 0,-6 2-4 0,4-2-3 0,-4-2 0 16,2 0-4-16,2-6-1 0,2-1 1 0,-2-1 2 16,1 0 1-16,3-4 0 0,-4 1 1 0,2-2-3 0,4-2 0 15,-3-2 0-15,3-2-1 0,4-3-3 0,-1 1-1 16,-3-4 1-16,7-2-5 0,-5-3-5 0,5-3-7 0,-3-1-6 15,3-1-6-15,-1 0-5 0,-3-7-9 0,5 3-7 0,-5-2-1 16,-1-1 5-16,3 0 5 0,-9-1 3 0,8 2 8 16,-6-2 5-16,-3 2 8 0,1 0 5 0,-2 2 4 0,2 3 3 15,-2 2 1-15,-2-1-2 0,-2 2 2 0,9 0 1 16,-9 2 4-16,0 1 4 0,2-1 7 0,-2 3 8 0,6 0 9 16,-6 0 7-16,0 2 4 0,0 2 5 0,0-1 7 0,0 1 6 15,0 6 3-15,0-4 4 0,0 4 6 0,0-1 5 16,0 2 4-16,0 1 0 0,0-2-3 0,0 2-7 0,0 1-8 15,0 0-13-15,0 0-12 0,0 0-11 0,0 1-9 16,0 3-7-16,-6 2-2 0,6 1 2 0,0 2 5 0,0 3 10 16,0 1 12-16,0 2 11 0,0 2 11 0,0 0 5 0,0 2 6 15,6 1 5-15,-6 1-1 0,0 0-5 0,0 2-13 16,0-1-5-16,4-1-7 0,-4 0-4 0,0 2-8 0,0-1-8 16,4-2-6-16,-4 0-3 0,0-1-1 0,2 0-6 15,-2 1-1-15,0-2-4 0,4 2-2 0,-4-4-1 0,7 1-6 16,-7-3-13-16,4 2-27 0,-4-1-37 0,0-3-49 0,0 0-52 15,0 0-65-15,2-4-87 0,-2 0-81 0,0 1-72 16,4-5-60-16,-4 0-74 0,0-4-99 0,0 0-41 0,-4 2 20 16,2-1 57-16</inkml:trace>
  <inkml:trace contextRef="#ctx0" brushRef="#br0" timeOffset="96446.49">12252 10436 234 0,'4'0'446'0,"2"0"-87"15,0 0-102-15,-2 1-73 0,7 0-46 0,-9 1-28 16,8-2-15-16,-6 0-7 0,3 0-2 0,3-2-4 0,-4 1 1 16,4 0 2-16,-3-4 6 0,3-1 7 0,0 0 6 15,-8-2 2-15,9 0 3 0,-7-1-1 0,2-1-1 0,0-3-7 0,-2-3-9 16,1 1-9-16,-3-2-8 0,-2-2-7 0,6 2-3 15,-6-2-2-15,0-3-6 0,0 2-5 0,-6 0-5 16,6-2-4-16,-2 1-2 0,2 2-3 0,-5-3-4 0,5 2-5 16,-4-2 1-16,4 1 0 0,0 3 5 0,0 1 3 15,0-2 2-15,-6 2 3 0,4 0 2 0,2 1 1 0,-4-1-2 16,4 1-1-16,0 2-2 0,0-4-2 0,0 6-1 0,0-2-3 16,0 1 10-16,4 2-13 0,-4-1 7 0,2 2 17 15,-2 1 0-15,0-1 3 0,6 3 3 0,-6 0 2 0,4-2-6 16,-4 4 23-16,5-1 3 0,-5 1-3 0,2 1 11 15,-2 1 8-15,0 0 7 0,6 2 3 0,-6-1-3 0,0 0-7 16,0 2-14-16,0-2-15 0,0 2-15 0,0 0-17 0,0 0-14 16,0 2-12-16,0 2-6 0,-6 0-5 0,6 0-4 15,-2 4 0-15,2 0 1 0,0 4 2 0,-5 0 4 0,5 3 3 16,0 1 3-16,0 5 3 0,0-1 3 0,0 0 2 0,0 2-1 16,0 3 0-16,0 0-2 0,0 1-2 0,0-1-1 15,0 3-3-15,0 1-3 0,0-2-3 0,0 1 2 0,5 0-1 16,-5 0 0-16,2 2 1 0,-2-1-2 0,6 1 1 15,-6-3-1-15,4-2 2 0,0 0-2 0,-2-2 1 16,2-2-3-16,2-2 1 0,-1-3-2 0,1 2 0 0,-2-6 1 16,-2 1 0-16,4-2 0 0,2-1-1 0,-5-1 1 0,7 0-1 15,0-5-1-15,3 0-2 0,1-4-3 0,3-1-2 0,5-6-2 16,-5 1-4-16,4-4 1 0,-1-2-1 0,-1 1-1 16,2-2 2-16,-5-2 3 0,5-2 1 0,-5 1 4 0,-3-4 1 15,1 2 2-15,-8-2 0 0,5 3 3 0,-9-2-1 0,-2 2-2 16,4-1 2-16,-8 2-2 0,2-1-1 0,-9 0-2 15,1 2-1-15,-7 1 1 0,-3-3 0 0,1 4-5 0,-1 2-11 16,-7 1-16-16,6 1-19 0,-6 2-27 0,8 1-31 16,-1 2-35-16,-1 0-36 0,5 3-33 0,3 1-40 0,7 1-40 15,-8 0-37-15,7 4-32 0,3-1-24 0,-2 0-23 0,4-2-27 16,2-2-51-16,0 0-60 0,0 0-24 0,0 0 4 16</inkml:trace>
  <inkml:trace contextRef="#ctx0" brushRef="#br0" timeOffset="97147.33">13781 9696 482 0,'-6'-4'548'15,"0"0"-64"-15,2 1-80 0,-2-1-62 0,0 1-37 0,6-1-23 16,-5 3-14-16,5 0-16 0,-2-4-14 0,2 1-20 16,0 4-22-16,0-4-23 0,0 2-22 0,0 1-14 0,0 1-11 15,0 0-8-15,0 0-7 0,0 0-11 0,0 0-10 0,0 1-12 16,0 1-13-16,-4 2-12 0,4-4-10 0,0 4-6 16,0 2-7-16,0 2 5 0,-4 2 4 0,4 1 9 0,0 0 12 15,0 3 13-15,0 4 7 0,-6 0 3 0,6 4 3 0,0-3-7 16,0 2-7-16,0 3-9 0,0-2-11 0,0 0-14 15,0 3-9-15,0-1-6 0,0 0-5 0,-2 2-4 0,2-6-4 16,0 4-2-16,0-2-2 0,0 0-1 0,0 1 0 16,0-2-3-16,0 0 1 0,-4-3 0 0,4-1 1 0,0-2-1 15,0-1-1-15,0-2 0 0,0-1 0 0,0-2 0 0,0-2 1 16,0-1-6-16,0 0 3 0,0-4 0 16,0 4-2-16,0-5-8 0,0 1-7 0,0 1-13 0,0-3-15 0,0 0-16 15,0 0-34-15,0 0-38 0,0-3-45 0,0 0-51 16,0-3-68-16,0 0-66 0,4-2-59 0,-4 1-45 0,0-2-36 15,0-1-34-15,0-2-53 0,2 3-55 0,-4-1-1 0,2 3 31 16</inkml:trace>
  <inkml:trace contextRef="#ctx0" brushRef="#br0" timeOffset="97503.79">13411 9936 196 0,'-2'2'484'0,"-2"0"-61"0,-2 0-100 15,6-2-76-15,0 5-43 0,0-5-19 0,6 2-4 0,-2 3 5 16,3-2 8-16,5 1 5 0,2-1 2 0,3 3-11 15,4 0-13-15,6 1-16 0,-5-3-19 0,5 1-19 0,2-3-19 16,2 0-20-16,-2-1-19 0,2-1-13 0,-2 0-13 16,-2 0-6-16,6 0-8 0,-6-1-5 0,0-1-4 0,4 1-4 15,-9 0-3-15,1-3-2 0,-2 2-1 0,-5-1-2 0,1-1-4 16,-5 2-7-16,3 1-13 0,-3-2-20 0,-1 1-26 16,-1 0-33-16,-4-3-42 0,0 2-47 0,5-1-41 0,-7 1-37 15,0-2-30-15,-2 3-26 0,4-3-30 0,-6-1-50 16,0 2-90-16,0 1-32 0,0-1 1 0</inkml:trace>
  <inkml:trace contextRef="#ctx0" brushRef="#br0" timeOffset="98211.73">14755 9430 88 0,'0'-5'394'0,"-6"1"-44"0,2 2-48 0,2-4-42 16,-2 3-32-16,-3 0-23 0,3-1-9 0,-2 2 0 0,4 0 6 15,-2 0 6-15,4 0 6 0,-4 2 2 0,4-2-6 16,-7 0-4-16,7 0-7 0,0 0-19 0,0 1-19 16,0 1-22-16,0 0-24 0,0 0-17 0,0 1-16 0,-4 3-9 15,4 2-2-15,-2 1 15 0,-2 2 21 0,-2 3 22 16,0 3 26-16,-5 3 16 0,5 2 9 0,-4 0-1 0,0 2-7 16,-1 2-17-16,-1 4-27 0,1-2-26 0,1 3-26 0,0 1-19 15,4 4-15-15,-5-5-7 0,5 7-9 0,-4 2-3 16,8 1-5-16,2-1-2 0,0 5-4 0,0-2-2 0,2 1-1 15,8 1-1-15,-4 0 0 0,5 0-2 0,-1 0 1 0,2-2-2 16,5-2 1-16,4-1-4 0,-5-4-6 0,5-1-9 16,-3-3-11-16,3-4-13 0,0-5-20 0,-3 1-29 0,1-5-38 15,-3-2-42-15,1-3-50 0,-5-5-61 0,5-4-76 16,-1-3-76-16,1 0-65 0,4-6-57 0,-1-4-75 0,-3 1-75 16,-1-3-42-16,3-1 14 0,6 0 57 0</inkml:trace>
  <inkml:trace contextRef="#ctx0" brushRef="#br0" timeOffset="100668.05">15179 9641 28 0,'0'-2'67'0,"0"-2"-3"0,0 3-1 0,0 1-2 15,0 0-2-15,0 0-1 0,0 0-2 0,4 0-3 16,-4 0-5-16,0 0-5 0,0 0-5 0,0 0-4 0,0 0-1 15,0 0-4-15,0 0-2 0,0 0 1 0,0 0 2 0,0 0 5 16,0 0 5-16,0 0 4 0,0 0 2 0,0 0 1 16,0 0 5-16,0-1-1 0,2 1 2 0,-2 0 1 0,0 0 1 15,0-3 3-15,0 0 0 0,0 2 0 0,0-1-3 16,0 2-1-16,0-1-2 0,0-2-4 0,0 2-5 0,4 1-6 16,-4 0-4-16,0-2-3 0,0 1-4 0,0 1-3 0,0 0-2 15,0 0-2-15,0 0-2 0,0 0 0 0,0 0-2 16,0 0 2-16,0 0 1 0,0 0 2 0,0 0 0 0,0 0 2 15,0 0 0-15,0 0 2 0,0 0 1 0,0 0-1 16,0 0 1-16,0 0-4 0,0 0 1 0,0 1-1 16,0-1 1-16,0 2 3 0,0-2-1 0,0 0 1 0,0 0 0 15,0 0 2-15,0 0 0 0,0 0 1 0,0 0-1 0,0 0 0 16,0 0 0-16,0-2 0 0,0 2 1 0,0 0 1 16,0 0 1-16,0 0-2 0,0 0 0 0,0 0-2 0,0 0-1 15,0 0 1-15,0 0-1 0,6 0 1 0,-6 0 1 0,-6 0 4 16,6 0 2-16,-4 0 1 0,4 0 3 0,0 0 1 0,0 0-2 15,0 0 2-15,0 2 0 0,0-1-1 0,0 2 2 16,0-3 1-16,0 0-1 0,-2 0 1 0,2 0 3 0,-4 0 0 16,4 0 3-16,0 0-1 0,0 0 2 0,0 0-2 15,0 0 2-15,0 0-1 0,0 0-2 0,0 0 0 0,0 0-2 16,0 1 0-16,0-1-4 0,0 2 0 0,0-1-1 16,0 2 2-16,0 0-3 0,0-3-3 0,4 0-2 0,-4 0 2 15,0 0-2-15,2 0-1 0,-2 0-2 0,0 1-2 16,0 0 2-16,0 3 1 0,0-3 0 0,0 0 9 0,0 1-4 0,0 1 0 15,0-2-2-15,0-1 2 0,0 0-1 0,0 0 13 16,0 0-2-16,0 0-11 0,0 0 6 0,0 0 4 16,0 0 6-16,0 0 1 0,0 0 3 0,0 0-10 0,0 0 3 15,0 0 2-15,0 0-1 0,0 0-3 0,0 0-4 16,0 0-2-16,0 0-3 0,0 0-3 0,0 0-4 0,0 0-3 16,0 0-1-16,0 0-1 0,0 0 1 0,-2 1 0 0,2-1 3 15,0 0 3-15,0 2 4 0,0-2 6 0,0 0 4 16,0 1 3-16,0-1 1 0,0 4 1 0,0-4-1 0,0 0-1 15,0 0-4-15,0 0-4 0,0 1-5 0,0-1-5 0,0 1-3 16,0-1-6-16,0 0-3 0,0 0-3 0,0 0-1 0,0 0-3 16,0 2-1-16,0 2 0 0,0-4-1 0,0 0 0 15,0 3 0-15,0-2 1 0,0-1-1 0,0 0 0 16,0 0 0-16,0 0-1 0,0 0 0 0,0 0-1 0,0 0-2 16,0 0 0-16,0 0 1 0,0 0-2 0,0 0 1 15,0 0-2-15,0 2 1 0,0-2 1 0,0 0 0 0,0 3-1 16,0-3 1-16,0 0 1 0,0 0 0 0,2 0 0 0,-2 1 1 15,0-1 0-15,0 0 0 0,0 1 0 0,0-1-1 16,0 0-1-16,0 0 0 0,0 0 2 0,0 0-3 0,0 0 2 16,0 0-2-16,0 0 1 0,0 0 2 0,0 0 0 0,0 0 0 15,0 0-1-15,0 0 1 0,0 0 0 0,0 0-2 16,0 0-1-16,0 4 0 0,0-4 0 0,0 0-1 0,0 0 1 16,0 0-1-16,0 0 0 0,0 0-1 0,0 0 3 15,0 0-2-15,0 0 0 0,0 0-1 0,0 0 0 0,0 0 0 16,0 0 0-16,0 0-1 0,0 0 1 0,0 0 0 0,0 0 0 15,0 0 2-15,0 0 0 0,0 0 1 0,0 0-2 0,0 0 1 16,0 0-1-16,0 0-1 0,0 0-1 0,0 0 0 16,0 0 1-16,0 0 0 0,0 0 2 0,0 0-1 15,0 0 0-15,0 0 0 0,0 0 2 0,0 0-1 0,0 1-2 16,0-1-2-16,0 0 0 0,0 0 1 0,0 0 0 0,0 0-1 16,0 0 0-16,0 0 0 0,0 0 2 0,0 0 0 0,0 0 0 15,0 0-1-15,0 0 0 0,0 0 0 0,0 0 1 16,0 0 3-16,0 0-2 0,0 0 0 0,0 0 0 15,0 0-1-15,0 0 2 0,0 0-3 0,-2 0 0 0,2 0-3 16,0 0 3-16,0 0 0 0,0 0 3 0,0 0 0 16,0 0 0-16,0 0 2 0,0 0 0 0,0 0-2 0,0 0 0 15,0 0-1-15,0 0 1 0,0 0-1 0,0 0 0 0,0 0-1 16,0 0 4-16,0 0-2 0,0 0 2 0,0 0-2 0,0 0 1 16,0 0-1-16,0 0 2 0,0 0 1 0,0 0-3 15,0 0 2-15,0 0 1 0,0 0 1 0,0 0 0 0,0 0 1 16,0 0-1-16,0 0 0 0,0 0 0 0,0 0-1 0,0 0 0 15,0 0-3-15,0 0 1 0,0 0-2 0,0 0-1 16,0 0-1-16,0 0 0 0,0 0 0 0,0 0 0 16,-4-1-1-16,4 1 0 0,0 0 1 0,0 0 0 0,0 0-1 15,0 0 1-15,0 0-1 0,0 0 4 0,0 0-1 0,0 1 0 16,0-1-2-16,0 0 1 0,0 0-1 0,0 0 0 0,0 0 1 16,0 0-4-16,0 0 2 0,0-1 1 0,0 1 0 15,0 0 0-15,0 0 0 0,0 0 0 0,0 0 1 16,0 0 0-16,0 0 1 0,0 0-1 0,0 0 1 0,0 0 0 15,0 0 0-15,0 0-1 0,0 0-1 0,0 0 1 0,0 0-1 16,0 0-1-16,0 0 1 0,0 0 0 0,0 0 0 16,0 0 0-16,0 0 0 0,0 0-1 0,0 0 1 0,0 0 0 15,0 0 0-15,0 0-1 0,0 0 2 0,0 0-1 0,0 0 0 16,0 0 1-16,0 0 0 0,0 0 1 0,0 0-1 16,0 0 0-16,0 0-1 0,0 0 0 0,0 0 0 0,0 0-1 15,0 0 1-15,0 0 0 0,0 0 1 0,0 0-1 0,0 0 1 16,0 0 3-16,0 0-1 0,0 0 1 0,0 0-1 15,0 0 0-15,0 0 0 0,0 0-1 0,0 0 1 16,0 0-2-16,0 0-1 0,0 0 0 0,0 0 0 0,0 0 1 0,0 0 4 16,0 0-2-16,0 0-1 0,0 0 1 0,0 0 0 15,0 0 0-15,0 1 0 0,0-1-2 0,0 2-4 0,0-1 2 16,0 2 1-16,0 0-1 0,0 3 1 0,0 2 1 16,-4-1-1-16,4 1 1 0,-6 2 1 0,6 4 1 0,-7 2 0 15,3 3 0-15,2 2 1 0,2 1-1 0,-4 2 1 0,-2 2 0 16,2 0 0-16,2 1 2 0,-3-2-1 0,-1 1-1 15,6-2 0-15,-4-1 0 0,2 3 1 0,-2-3-1 16,4-1-1-16,-4-2-2 0,-2 1 1 0,6-1-1 0,-2-4 0 16,2-2 0-16,-5 3-1 0,5-6 1 0,0 2 0 0,0-2 1 15,0 0 1-15,0-2 0 0,0-1 0 0,0-2 0 0,0 0 2 16,5-3-3-16,-5 0 2 0,0 0 0 0,2-2 1 16,-2-1 1-16,6 0 1 0,-6 0-1 0,0 0 1 0,0 0 2 15,4 0-2-15,-4 0-1 0,4-1 1 0,-4-2-4 16,0 1-5-16,0 2-9 0,0-1-10 0,0 1-13 0,0 0-15 15,0 0-18-15,0 0-29 0,0-2-38 0,0 1-49 0,2-2-61 16,-2 0-75-16,0-3-82 0,4 4-78 0,-4-4-70 16,6 0-70-16,-6 0-106 0,0 6-48 0,0 0-4 0,5-8 42 15</inkml:trace>
  <inkml:trace contextRef="#ctx0" brushRef="#br0" timeOffset="101235.8">15735 9904 84 0,'14'0'364'0,"-1"0"-72"0,-3 4-73 0,11-4-57 16,-3 0-40-16,-1 0-24 0,2 0-12 0,-3 0-8 15,3 0-3-15,-3 0-3 0,-5 0 0 0,3 0 2 0,-2 0 5 16,-5 0 7-16,-3 0 7 0,2 0 6 0,-2 0 7 0,-2 0 6 16,-2 0 5-16,0 0 1 0,0 0 0 0,0 0 0 15,-2 0-1-15,-2 0-5 0,-2 2-5 0,2-2-6 0,2 0-8 16,-3 0-6-16,-5 1-6 0,4 2-4 0,-4-1-7 16,-1 0 0-16,-1-1-1 0,-5 2 2 0,7-2 3 0,0-1 5 15,-1 2 0-15,1-1 1 0,4 2 2 0,-5-1-3 0,5-1-1 16,0 1-4-16,0 0-2 0,2 2-6 0,-3-2 0 15,3-2-1-15,-2 5-1 0,2-3 0 0,2-1 0 16,-2 3 1-16,4-4-2 0,-6 0-3 0,6-4-4 0,-5 3-4 0,5 1-6 16,0 0-4-16,0-2-7 0,0 2-9 0,0 0-5 15,0 0-5-15,5 0-2 0,-5-5-7 0,0 5-2 0,6 0-7 16,-6 0-11-16,4 0-17 0,-4 0-20 0,2 0-26 16,2-2-38-16,2-2-51 0,-2 0-70 0,7-2-78 15,1 2-64-15,-1-2-59 0,1 0-70 0,7 0-111 0,-3 0-61 0,3 1-26 16,1 1 26-16</inkml:trace>
  <inkml:trace contextRef="#ctx0" brushRef="#br0" timeOffset="102103.78">16285 9570 168 0,'0'-5'492'0,"4"2"-58"0,-4 0-89 16,6 2-77-16,-2 1-54 0,-2 0-34 0,2 0-16 0,-4 1-11 16,7 2-4-16,-7 0 1 0,4 2 2 0,-4-1 1 15,0 1 4-15,0 2 1 0,0 1-2 0,0 0-1 0,-4-1-4 16,4 3-11-16,-7 1-10 0,3 2-9 0,2 0-13 16,-2 3-9-16,-6 0-4 0,8 4-5 0,-9-2-3 0,5 3-6 15,-4 2-8-15,4-1-8 0,-3 1-7 0,1-2-8 0,-2 3-10 16,-1-2-8-16,5 4-9 0,-4-3-4 0,4 0-4 15,-3-1-4-15,3-2-4 0,0-4-1 0,2 4 0 0,-4-4 0 16,3 1-1-16,1-2-3 0,-2 1 0 0,6-3 1 16,-4-3 0-16,4 3 1 0,-6-4-2 0,6-2 1 0,-2 0 0 15,2-1 1-15,0-4 1 0,0 3 3 0,0-4 2 16,0 1 10-16,0 0 12 0,0-2 17 0,0 0 18 0,0-2 18 16,0-1 10-16,0-3 1 0,0-1-1 0,0-3-5 0,0-1-14 15,0-4-16-15,2 2-16 0,-2-6-19 0,6 2-12 16,-2-5-6-16,6 0-3 0,-5 1-3 0,3-1-1 0,2-6-1 15,5-1-3-15,-3-1-2 0,5 1-2 0,-1-4-7 16,5 0-6-16,-5-1-2 0,7 1-2 0,-6 4-4 0,3-2-5 16,-3 4 1-16,6 0 2 0,-7 5 4 0,1 2 2 0,1 0 1 15,-1 2-3-15,1 1 3 0,-1 3 2 0,4-1 2 16,-5 3 1-16,1 2 1 0,3 2 2 0,-3-2 1 0,6 1 2 16,-3 4 4-16,1-1-1 0,-4 2 3 0,-1 2 0 15,3 2 0-15,-3 0 0 0,-5 0 1 0,3 2-4 0,-2 2 0 0,-5-1-1 16,-3 3-2-16,8 0-2 0,-8 3 2 0,-4 2 1 15,4-1 2-15,-4 3 2 0,-4 4 2 0,0-6 4 16,-2 5 1-16,-4-1 3 0,3-1-1 0,-3 2 1 0,0-1-2 16,-3 0-2-16,1 0 2 0,-3 0 0 0,-1 0 0 0,-1 1-1 15,5-3 0-15,-7-2 2 0,7 2-1 0,-5-4 3 0,3 1-2 16,-3 1 1-16,5-1-2 0,2-2 1 0,-3 0-1 16,-1 0-2-16,1-3-1 0,3-1 1 0,4 0-2 15,-4-1 0-15,3 0-2 0,3-1 0 0,0-2 1 0,-2 0-2 16,4 0 0-16,-2-2-2 0,4 2-2 0,-4-3-4 0,4 2-5 15,0-1-4-15,0-2-4 0,4 0-3 0,-4-1-4 0,4 3-3 16,-2-2 0-16,4 0-1 0,2 1 1 0,-1-1-2 16,3 1 2-16,-4 0-2 0,4 2-2 0,3 1 0 15,1 0-1-15,-1 1 1 0,-3 2 1 0,2-2 4 0,3 2 2 16,-9 1 4-16,11 0 7 0,-11 1 1 0,4-2 5 0,-6 2 4 16,3 2 5-16,-1-3 0 0,-2 2 2 0,0 0 1 15,-2-1-1-15,-2 4 3 0,0-2-1 0,0-1-1 0,-2 2 1 16,-2-1 4-16,0 1 4 0,-2 1 9 0,-1-2 9 15,-3 3 11-15,4-1 8 0,-9 0 10 0,3 0 11 0,-3-2 6 16,3 1 2-16,2-1 0 0,-3 1-4 0,-3 0-10 0,1-1-6 16,3 1-9-16,-3-2-7 0,5 0-10 0,2-4-4 15,-7 3-8-15,9-2-3 0,-8 2-4 0,5-2-14 0,1-2-18 16,0 3-25-16,0-4-31 0,-1 0-35 0,5 0-51 16,0 0-59-16,-2 0-62 0,2-4-50 0,-2 2-43 0,-1-1-42 15,7-4-52-15,0 1-86 0,7 0-36 0,-3 3-11 0,-2-1 22 16</inkml:trace>
  <inkml:trace contextRef="#ctx0" brushRef="#br0" timeOffset="102423.38">16936 9860 422 0,'0'-3'586'0,"0"3"-33"16,0 0-102-16,0 0-89 0,0 0-66 0,0 3-45 0,2-2-31 16,-2 1-23-16,4 2-19 0,-4 0-15 0,6-1-20 0,-2 3-19 15,1 0-12-15,-3-2-11 0,4 4-10 0,-6 2-10 16,4-2-9-16,-4 1-8 0,4 0-9 0,-4-1-11 16,0 4-9-16,0-3-9 0,0-1-7 0,0 4-5 0,0-3-6 15,0 0-3-15,0-5-2 0,0 3 0 0,-4 1 0 0,4 1-1 16,0-2-2-16,-4 1-7 0,4-1-19 0,-6-1-14 0,6 0-21 15,0 0-27-15,-2-3-36 0,2 1-43 0,0-1-45 16,0 1-37-16,0-2-26 0,0 0-34 0,2-2-32 0,-2 0-42 16,6 0-70-16,-6-4-67 0,0-2-25 0,0 1-1 15</inkml:trace>
  <inkml:trace contextRef="#ctx0" brushRef="#br0" timeOffset="102955.28">17203 9399 78 0,'0'-6'445'0,"2"2"-48"0,-2 1-69 15,4-1-64-15,-4 4-38 0,6 0-27 0,-6 0-21 0,4 0-8 16,-4 0-2-16,4 4 0 0,-4-1 0 0,2 1 10 0,5 2-6 16,-3-1 8-16,0 2 10 0,-2 1 2 0,4 0-1 15,-2 2 5-15,0 4-2 0,-2 1-4 0,3 1 3 16,1 5-2-16,-6-1-1 0,4 1-1 0,-4 5-11 0,2-2-14 16,2 2-17-16,2 1-19 0,-6 0-18 0,6 4-24 0,-6-3-23 15,0 4-21-15,0 0-13 0,0-1-9 0,0 2-6 0,-6-1 0 16,0 0-6-16,2 0-1 0,2-2-1 0,-2-2-3 15,-7 3 1-15,9-4-2 0,-2 2 2 0,0-3-1 0,-4-2 0 16,4-2-2-16,-7-1-7 0,9-1-8 0,-6-3-14 16,-2-1-26-16,3-2-32 0,-3 1-43 0,4-3-45 0,0-2-48 15,2 0-55-15,-3-2-59 0,5 0-59 0,-2 0-45 16,4-1-33-16,0-1-34 0,0-3-64 0,4 2-68 0,-4-5-17 16,0 1 15-16,2 0 44 0</inkml:trace>
  <inkml:trace contextRef="#ctx0" brushRef="#br0" timeOffset="104138.58">18129 9717 21 0,'-11'-6'412'16,"5"-3"-49"-16,-4 3-60 0,4 2-51 0,-5-1-41 15,1 0-18-15,4 2-13 0,-7-2-8 0,5 4-6 0,-4 0-7 16,1 1-3-16,5 1-3 0,-4 4-3 0,4-2-8 0,-5 3-3 15,-1 1-3-15,4 1 0 0,-5 3-4 0,3 0-5 16,-1 4-5-16,-1-4-4 0,-2 4-2 0,7 5-6 0,-9-1-2 16,10 1-6-16,-9 2 2 0,9 1 1 0,-6 1-4 15,1 2-8-15,5 2-3 0,-2-4 1 0,0 2-2 0,-3-3-3 16,7 3-11-16,-2-2-8 0,2-1-7 0,2-1-3 0,-2 1-17 16,-1-3-2-16,-1-1-8 0,4-1-5 15,2 0-4-15,0-3-2 0,0-1-5 0,2 0-2 0,-2-2 6 16,6-3-8-16,-1 0-2 0,-1-2 0 0,-2-1-2 0,2-1 0 15,6 1 1-15,3-2 1 0,1-2 1 0,-2-2 1 16,5-2-1-16,4 1 0 0,1-5 0 0,-1-2 0 0,-2 1 0 16,1-5 2-16,3-2-2 0,4-6-3 0,-2 0-2 0,-7-3 0 15,9-3-1-15,-6-3-2 0,6-1-1 0,-9-1-7 16,7-3-1-16,-8-1-3 0,-5 4-6 0,-2-2-10 0,1-2-5 16,-5 2-7-16,0-2-7 0,-6 2-2 0,0 0-4 0,0 1 0 15,-6-1 5-15,0 5 4 0,2-1 5 0,-7 1 5 0,5 0 3 16,-4 2 4-16,4 2 5 0,-7 0 6 0,3 1 3 15,0-1 4-15,3 3 1 0,3-1 0 0,-6 4 4 0,8 2 3 16,-2-2 3-16,4 1-1 0,-7-1 1 0,7 4 1 16,0-1 3-16,0 2 7 0,0 2 7 0,0 2 9 0,0 0 4 15,0 0 7-15,0 1 7 0,7 3 3 0,-7 0 5 0,0-1 1 16,0 4-3-16,4 1-7 0,-4-2-6 0,0 1-6 16,0 2-9-16,0 0-6 0,0 0-7 0,0 2-6 15,0 2-5-15,-4-2-3 0,4 7-2 0,-7 1 0 0,7 1 5 16,-4 3 6-16,2 1 10 0,-2 6 8 0,4-2 11 0,-6 2 3 15,6 0 5-15,-4 2 2 0,4-3 0 0,0 5-3 0,0-2-8 16,0 3-3-16,0-2-11 0,0 1-1 0,0 2-1 16,0 0-3-16,0 1-2 0,0 0-3 0,0-1 0 15,4 1-3-15,2 1-1 0,-2-2-2 0,-2 2-1 0,2-2-1 0,7 0 0 16,-9-1 1-16,8-1-2 0,-6-1 0 0,3-1-1 16,-1-1-2-16,-2-8-7 0,2 1-11 0,-2-1-20 0,-4 0-28 15,0-3-42-15,0-3-47 0,0 2-55 0,2-6-64 16,2 2-70-16,-4 0-68 0,7 0-55 0,-7-3-40 0,0 1-42 15,0 0-77-15,4 0-55 0,-4-4-13 0,0 0 33 0</inkml:trace>
  <inkml:trace contextRef="#ctx0" brushRef="#br0" timeOffset="104821.82">18573 10100 377 0,'2'0'520'15,"-2"0"-73"-15,6 2-98 0,-2-2-69 0,1 0-48 16,-3 0-32-16,2 0-24 0,6 0-20 0,-4-2-22 0,1 0-18 16,-1 0-24-16,2 0-20 0,-2-1-12 0,5-1-2 0,-9 0 0 15,8-2 13-15,-4 1 0 0,4-2-5 0,-3 0 3 0,-3 0-3 16,6-3-4-16,-4 1-8 0,1-3-8 0,-3 0-17 15,2 0-3-15,-2-1-1 0,-2-6-6 0,2 2-3 0,2-7-5 16,-1-1-3-16,-3-2-1 0,2-1-4 0,2 0-1 16,-2-2-1-16,0-1 0 0,-2-2-1 0,5 4 0 0,-3 0 1 15,0-1-1-15,4-1 1 0,-4 3-1 0,2-2 0 16,3 5 1-16,-7-2-2 0,4 4 0 0,-2-1 1 0,0 0 0 16,-2 7 2-16,-2-1 9 0,6 0 6 0,-6 1 5 0,0 1 10 15,0 1 7-15,0-1 8 0,0 1 10 0,0 2 8 16,0 2 7-16,0 2 5 0,-6-1 3 0,6 3 4 0,-2 0 3 15,2 1 3-15,0 0-2 0,0 3-2 0,-4-1-10 16,4 4-8-16,-4-2-11 0,4 2-10 0,-6 0-10 0,4 2-12 16,-2 2-9-16,-1-1-6 0,-5 3-2 0,8 2 0 0,-8-1 2 15,6 4 4-15,-5 0 7 0,1 2 16 0,2 4 16 0,0 0 11 16,-5 5 10-16,5-3 6 0,-4 4 4 0,4 2 0 16,1-3-4-16,-5 8-8 0,0-2-14 15,8 3-6-15,-9 0-10 0,7 2-5 0,-2 0-7 0,0 1-3 0,0 3-5 16,1-3-3-16,-5 1-5 0,8 0-5 0,-2 1-2 0,0 0-3 15,-2-1-1-15,6 1-2 0,-3 0 2 0,3-3-1 16,3-1 0-16,-3 0 0 0,6 1 0 0,2-5 0 0,-6 1 2 16,8-4-1-16,-3-3 0 0,7-1 1 0,-8-3 2 15,7-4 1-15,1-2 0 0,-1-4 0 0,1-2 0 16,3-5 1-16,-1-1-1 0,1-4 0 0,5-1 0 0,-5-5 0 16,4-1-2-16,-5-2 0 0,7-3-1 0,-7 0-1 0,5-4-1 15,-4 2-2-15,-7 0 0 0,2-2 0 0,3 2-2 0,-5-1 0 16,-8 1 1-16,2-3-5 0,3 4-2 0,-14-2 0 15,7 4-4-15,-4 2-2 0,-2-1-4 0,-4 1-7 0,-1 3-9 16,-1-1-12-16,2 1-21 0,-3 2-33 0,-3 0-35 0,-5 0-35 16,0 2-34-16,3 3-40 0,1-1-51 0,-3 2-52 15,3 1-41-15,-4 1-32 0,5 0-28 0,-1 1-32 0,7 1-63 16,-2-1-77-16,-3 4-18 0,5-2 20 0</inkml:trace>
  <inkml:trace contextRef="#ctx0" brushRef="#br0" timeOffset="119278.82">5575 11436 107 0,'0'0'138'0,"0"0"-17"0,0 0-19 16,0 0-17-16,0 0-15 0,0 0-12 0,-2 0-13 0,2 0-12 15,0 0-7-15,0 0-4 0,0 0-3 0,0 0-1 0,0 0-1 16,0 0-1-16,0 0 3 0,0 0 3 0,0 0 5 16,0 0 0-16,0 0 2 0,-4-1 4 0,4 1 0 15,0 0 1-15,0-2 2 0,0 2-1 0,0 0-2 0,0 0-1 16,0 0-3-16,0 0-4 0,-6 0 0 0,6 0-3 0,0 0 1 16,0 0-2-16,0-3 0 0,0 3 0 0,0 0 2 15,0-2 0-15,0 2 2 0,0 0 1 0,0 0 0 0,0 0 4 16,0 0 1-16,0 0 1 0,0 0 1 0,0 0 1 15,0 0-1-15,0 0-1 0,-5 0 1 0,5-1-4 0,0 1-1 16,0 0-1-16,0 0-2 0,0 0-1 0,0 0-2 16,0 0 0-16,0 0-2 0,0 0 1 0,0 0 0 0,0 0 0 15,0 0-1-15,0 0-3 0,0 0 2 0,0 0-3 0,0 0 0 16,0 0-1-16,0 0 0 0,0 0 0 0,0 0 4 16,0 0 1-16,0 0 0 0,0 0 2 0,0 0 2 0,0 0 3 15,0 0-1-15,0 0 2 0,0 0-1 0,0 0 3 0,0 0 2 16,0 0 2-16,0 0 4 0,0 0 1 0,0 0 6 15,0 0 3-15,0 0 6 0,0 0 5 0,0 0 4 0,0 0 3 16,0 0 5-16,5 0 4 0,-5-1 2 0,6-1 3 16,-6-1 2-16,4 2-5 0,-4-2 0 0,0-1-7 0,0 0-4 15,0-1-4-15,0 4-6 0,-4-2-9 0,4 1-3 0,0 1-4 16,0 0-3-16,0-2-1 0,0 1-3 0,0 0-4 16,0 1-2-16,0 1 1 0,-6-3-1 0,6 1 1 0,-5 1 1 15,5-3-1-15,-2 0-1 0,-6 1-1 0,8 0-2 16,-2 1-1-16,2 1 0 0,-4 0-2 0,-2-2-2 0,2 1 1 15,2 1-1-15,-3-1-15 0,5 0 6 0,-6 0 4 0,6 0 1 16,-4 1-1-16,4-3-1 0,-2 3 1 0,2-1 2 16,-4 2 13-16,-2-4-9 0,2 3-3 0,4-1-6 0,-3 2-1 15,-1-2-1-15,-2 2-4 0,2 0-3 0,2 0-1 0,-2 0-1 16,0 0-1-16,-3 2 0 0,1 0-1 0,0-1-3 16,2 3 0-16,-6-4-1 0,8 2 4 0,-7-1-1 0,1 3 2 15,4-1 1-15,-6 1-3 0,3-1 3 0,-3 3 1 16,4 0 5-16,-5-1-3 0,1 1 1 0,4 0-3 0,2-1 1 15,-7 2 2-15,9 2 0 0,-8-1-1 0,6-1-1 16,2-1 2-16,-2 3 0 0,-7-1 3 0,9 3 0 0,-8-2-2 16,6-1 0-16,-2 3-2 0,1-2 2 0,3 2 0 0,-2-3 1 15,4 5-2-15,-6-4 1 0,6 0-1 0,-4-1 1 16,4 3 1-16,-2-1-3 0,2-3 1 0,-4 1-4 16,4-1 0-16,-6 1 0 0,6-1 1 0,-5 0 0 0,5 2 1 0,-2-2 0 15,2-1-1-15,0-2 1 0,0 3 0 0,0-1-1 16,0-1 0-16,0 0 0 0,0 1-1 0,0 0 1 0,0-1-1 15,2 1-1-15,-2 0 1 0,5-1 0 0,-5-2 0 16,6 1 1-16,-6-3 5 0,0 1-2 0,4-1 0 0,-4 1 0 16,0 1-2-16,2-2-1 0,-2 1 3 0,4 0-2 0,-4 0-5 15,6 1 1-15,-2-3 2 0,-2 2 1 0,3-2 3 16,1 2-2-16,-2 0-1 0,2-2-1 0,-2 2 2 0,-2 0 0 16,2-2 1-16,3 0-3 0,-3 0 0 0,2 0 1 15,0 0-1-15,-2 0 0 0,3 0 1 0,-1 3-1 0,0-2-2 16,-2 1 2-16,6-2-1 0,-5 0 0 0,1 0 0 0,-4 0 3 15,2 1-2-15,2-1-1 0,-2 3 1 0,-2-3 1 16,3 2 0-16,1-1-1 0,-2-1 1 0,0 1-5 0,-2 3 0 16,4-4 1-16,-2 1 1 0,1 2-1 0,-3-3 1 15,2 2 9-15,2 1-4 0,-2 0 1 0,-2 1-1 0,2-1 1 16,2 2-4-16,1-1 0 0,-3 2 0 0,0 0-10 16,2 3 4-16,0-2-4 0,1 0 5 0,-3 1 1 0,2-1 1 15,-2 1 1-15,-2 0 1 0,-2-1 0 0,4 0 1 0,-4 1 7 16,6-1-6-16,-6 1 0 0,0-1-1 0,0-1 1 15,-6 4-1-15,6-3 0 0,0 1 0 0,0-1-3 0,0 0 0 16,-4 2 2-16,4-3 2 0,-2 1 0 0,-2 0 0 0,-2 1 1 16,2 1 3-16,1-2 3 0,-1 2 7 0,-6-6 2 15,8 4 7-15,-6-3 5 0,1 3 11 0,-3-3 6 0,8 2 6 16,-8-3 4-16,4 3 3 0,-3 0 5 0,1-1 1 16,0-1 0-16,-3-1-4 0,-1 2-3 0,0-2-5 0,-3 1-6 15,5-2-6-15,-7 1-7 0,5 1-6 0,-5-4-6 0,3 2-4 16,1 0-4-16,-1 1-3 0,2-2 0 0,5 1-3 15,-7-2 0-15,8 0-1 0,-5 0-1 0,5 0 1 0,-4 0-1 16,4 0-2-16,-1-2 0 0,3 1 0 0,-2-2-1 16,2 1 0-16,2 0-1 0,-2-4 0 0,0 3-2 0,-3-3 3 15,5 0-1-15,-2 1-7 0,0 0-7 0,-2-3-8 0,2 0-11 16,4 1-9-16,-2 1-10 0,2 0-11 0,-4 1-11 16,4 0-7-16,-7 2-9 0,7-2-11 0,0 1-7 0,7 0-15 15,-7 1-20-15,4-1-24 0,-4-1-31 0,2 3-30 16,2-4-33-16,2 5-26 0,-2-1-21 0,0 1-12 0,5-2-10 15,-1 2-2-15,-2-1-7 0,6 1-19 0,5-2-56 0,-7 1-40 16,5 0-17-16</inkml:trace>
  <inkml:trace contextRef="#ctx0" brushRef="#br0" timeOffset="123541.49">5986 12014 14 0,'-4'0'168'0,"4"0"-19"0,0 0-13 15,4 0-15-15,-4 0-9 0,-4-1-13 0,4 1-10 0,-6 0-8 16,6 0-8-16,-4-1-2 0,4 1 0 16,-2-2 1-16,2 0-2 0,-4 0-2 0,4-1 1 0,-4 3 1 0,4-2-1 15,-7 1 0-15,7-3 0 0,-2 3-1 0,2-1 0 16,-4 0 2-16,0-1-1 0,-2 2-3 0,2 0-2 0,2-1-5 16,-2 2 0-16,-3-3-5 0,3 2-4 0,2 1-7 0,-2 0-5 15,-2 0-6-15,2 0-5 0,4 0-3 0,-7 0-9 16,3 1-3-16,-2 2-1 0,0 0-1 0,0 1 3 0,2 1 4 15,-7 2 7-15,5-2 8 0,-4 1 6 0,3 2 8 16,-3-2 6-16,8 5 9 0,-8-2 2 0,6 0-3 0,-7 0-5 16,9 0-3-16,-8 2-6 0,6-3-4 0,4 1-5 0,-2 4-6 15,2-3 0-15,0 1 1 0,0 1 3 0,2 0 3 16,2-1 1-16,2 2 1 0,-2-2-1 0,-2 0-1 0,2 0-4 16,7-1-3-16,-9 0-4 0,8-4-5 0,-6 1-6 15,2 0-3-15,-1-2-3 0,1 1-1 0,0-3-1 0,-2 2-3 16,-2-2 0-16,2 1 2 0,3-1 0 0,-1-1 2 0,-2 2-1 15,2-4-1-15,0 0 1 0,-2 0 4 0,7-4 4 16,-5 2-1-16,0-1 3 0,5-1 0 0,-5 0 1 16,4-4 2-16,-2-1 1 0,1 0-2 0,-1 0-4 0,4-2 3 0,-6-2-3 15,11-3-2-15,-9 1-1 0,5-1-2 0,-7-3-3 16,4 0-1-16,-6 0-4 0,3-1-1 0,-1 0-3 0,-2 0 1 16,-2 1 0-16,2 3 0 0,2-1-1 0,-6 0 1 15,0 0 0-15,0 3 0 0,-6 2 1 0,6-3 0 16,-4 3 0-16,4 0 1 0,-2 1-2 0,-2 1 0 0,-2 2 1 15,1-2-1-15,5 3-1 0,-2 0 1 0,2-1-1 0,-4 1 1 16,-2 1 1-16,6 2 3 0,-4 0-1 0,4 0 4 16,-2 0 0-16,2 3 1 0,-4-1 1 0,4-1 0 0,-7 3-2 15,7 0 0-15,-4 0 0 0,4 0-4 0,0 0 0 0,0 0-3 16,0-1 0-16,0 1 0 0,0 0 0 0,-2 0-1 16,2 0 0-16,0 0 1 0,0 0-2 0,-4 0 2 0,4 0 2 15,0 0-1-15,0 1-1 0,0 2 0 0,0-1-1 16,-4-1 1-16,4 2 3 0,0-2-1 0,0 1 2 0,0 2-1 15,0 0 0-15,0-2 1 0,0 3 1 0,0-1 3 0,0 4-2 16,0 3 0-16,0-2 1 0,0 0 2 0,0 3-1 16,0-1 2-16,4 2-1 0,-4 1 0 0,4 0-1 0,-2-3-1 15,2 3-8-15,3-2 1 0,-3 1 2 0,-2 2 2 16,2-5-3-16,2 2-1 0,-2-3 1 0,-2 3 1 0,3-3 8 16,1 2-5-16,-6 2 0 0,4-6-4 0,-2 1 2 0,2 1 0 15,-4 1-2-15,6 2-7 0,-2-2-13 0,3 1-19 16,-3-2-21-16,-2-2-26 0,-2 1-30 0,4-4-34 0,-4 2-34 15,6-1-30-15,-6-1-23 0,4-3-18 0,-2 2-15 16,2-2-12-16,3-1-21 0,-3-1-48 0,2-3-77 0,4-2-40 16,-3 0-20-16</inkml:trace>
  <inkml:trace contextRef="#ctx0" brushRef="#br0" timeOffset="124313.04">6303 11906 315 0,'-11'-2'519'0,"1"0"-59"0,4-1-104 16,2 3-93-16,-7 0-62 0,5 0-43 0,4 3-27 0,-2-1-16 16,-2 0-10-16,2 2-10 0,4 0-12 0,-2 0-7 15,2 2-6-15,-5-2-1 0,5 6 0 0,0-5-1 0,0 3-1 16,0 0-1-16,5 0-2 0,-5 4-4 0,2-5-5 0,-2 0 0 16,4 3 0-16,2-3 4 0,-2 2 1 0,-2-1 2 15,4-1-2-15,-2 1 1 0,-4-1-2 0,7-1-5 16,-7 0-8-16,4-1-9 0,-4 1-8 0,4 1-6 0,-4-5-4 15,2 3-5-15,-2-4-3 0,4 1-2 0,-4-1-3 16,6 3-1-16,-2 2 0 0,-4 1-1 0,3-4-2 0,-3 0-2 0,4 0 3 16,-4-1-1-16,6-2 0 0,-2 0 1 0,-2 0-3 15,2 0-1-15,2 0-2 0,-1-2-4 0,-3-1-8 16,8 0-5-16,0-4-6 0,-4 1-3 0,5 2 0 0,-7-3-1 16,2 0 0-16,0-2 1 0,-2 0 5 0,-1 1 6 0,1-3 5 15,2 3 5-15,-6-1 1 0,4 2 0 0,-4-3 5 16,2 2 2-16,-2-1 1 0,4 2-1 0,-4-2 0 0,0 1 0 15,0 4 1-15,0-2 2 0,0 2 0 0,0 0 0 16,0 2 1-16,0-2-1 0,0 3 1 0,0 0-8 0,0-2 2 16,0 3 1-16,0 0-3 0,0 0 1 0,0 0-2 0,0 3-1 15,0-2 1-15,0 0 5 0,0 4-2 0,0-2 0 16,0 3 0-16,0 1-2 0,0 2 2 0,0-2 1 16,0 1-1-16,0 4 3 0,0-2-1 0,0 1 1 0,6-1 1 15,-6 1 1-15,5 4 1 0,-3-2 1 0,2 0 0 0,2 0 0 16,-2-2 0-16,2 0 2 0,-2 0-1 0,-2-1 1 0,3 0-4 15,1-3 2-15,-2 1 0 0,2 0 1 0,0-3 1 16,3-2 1-16,-7 2 0 0,8-4 1 0,-4 2 4 16,5-3 2-16,-7 0 1 0,4-3-1 0,2 0-2 0,-6-1 0 15,3-2 1-15,3-2-2 0,-4-1-2 0,9-1-2 0,-9-1-1 16,4-1 3-16,-4-1 3 0,1-1-2 0,3-1 0 0,-6 0 1 16,-2 0 1-16,2 3 2 0,2-2 0 0,-6 2-4 15,0 0-2-15,0-1 1 0,0 4-1 0,0-3 0 0,-6 4-2 16,6-2-3-16,-4 3 0 0,4 0-3 0,0-2 1 15,-2 4-5-15,2 0-10 0,0-1-13 0,0 2-16 16,0 0-20-16,-4 0-24 0,4 2-24 0,0-3-28 0,-6 1-30 16,6 1-34-16,0-1-21 0,0 1-15 0,0-1-15 0,0 1-12 15,0-1-13-15,6 3-16 0,-6-1-37 0,4 0-61 0,-2 0-49 16,8 0-21-16</inkml:trace>
  <inkml:trace contextRef="#ctx0" brushRef="#br0" timeOffset="125232.59">7435 11456 176 0,'0'-3'257'0,"0"2"-39"0,0-2-31 16,0 1-29-16,0 2-23 0,0 0-19 0,0 0-15 15,0 0-13-15,0 0-8 0,0 0-7 0,0 0-6 0,0 0-4 16,0 0-2-16,0 0-1 0,0 0 2 0,0 0 3 15,0 2 5-15,0 1 7 0,0-2 9 0,0 2 10 0,0-1 9 16,-6-1 12-16,6-1 9 0,0 1 9 0,0 3 9 0,0-4 2 16,0 1 3-16,0 1-4 0,0-1-2 0,0 2-9 15,0-3-6-15,0 0-10 0,6 0-9 0,-1 0-7 0,-3 0-4 16,2 0-6-16,2 0-5 0,0 0-2 0,5 1-2 16,-5 1 5-16,4-1 7 0,5 2 2 0,-3-3-2 0,4 0 2 15,-5 0 3-15,5-3 0 0,1 2-1 0,4-1-9 0,-5 1-12 16,1-2-9-16,-1 0-9 0,-6-2-7 0,11 3-10 15,-8 0-9-15,-3-1-10 0,2 2-6 0,-1-4-5 0,-1 4-2 16,0-2-5-16,-8 3-5 0,9 0-1 0,-7 0-6 16,2 0-9-16,-2 0-16 0,-4 0-17 0,2 0-23 0,-2 0-25 15,4 0-30-15,-4 3-31 0,7-3-28 0,-7 0-37 0,0 0-41 16,0 0-40-16,0 1-33 0,0 1-24 0,0 1-18 16,-7 1-21-16,7-1-32 0,-4 2-52 0,4-5-65 0,0 0-6 15,-6 4 14-15</inkml:trace>
  <inkml:trace contextRef="#ctx0" brushRef="#br0" timeOffset="125575.85">7392 11820 235 0,'0'2'505'0,"0"0"-62"0,0 0-95 16,4-2-73-16,-2 2-44 0,2 2-28 0,7-3-12 0,-1 0-9 16,-4 2-9-16,7-3-12 0,3 0-16 0,-1 0-24 15,1 0-19-15,7 0-22 0,-2 0-22 0,-1 0-12 0,-1 0-12 16,8 0-8-16,-7-3-11 0,7 1-3 0,0-4-8 0,-4 4-3 15,4 0-1-15,-9 0-7 0,3 0-8 0,-11 0-12 16,3 2-10-16,1-1-15 0,-8-2-15 0,1 2-20 0,-3 1-20 16,-4 0-20-16,0 0-18 0,4 0-17 0,-4 0-19 15,0 0-16-15,0 0-15 0,-4 1-15 0,0 2-29 0,4-3-57 16,0 0-100-16,0 0-36 0,-13 1-8 0</inkml:trace>
  <inkml:trace contextRef="#ctx0" brushRef="#br0" timeOffset="130147.86">8779 11488 88 0,'0'0'136'0,"0"-2"-3"0,0-2-2 16,0 4-4-16,0-2-4 0,0 0-4 0,0-1-6 16,0 2-6-16,0-1-8 0,0 1-6 0,0-2-6 0,0 2-8 15,0-1-8-15,0 1-9 0,0-3-7 0,0 3-8 0,0 0-4 16,0-1-6-16,0-1-4 0,0 2 1 0,0-2 0 15,0 1 1-15,0 1 3 0,0-2 3 0,0 3 4 0,0 0 7 16,0 0 5-16,0 0 5 0,0 0 7 0,0-1 4 16,0-2 5-16,0 3 7 0,-4 0 5 0,4 0 1 0,0 0 2 15,0 0 3-15,0 0-1 0,-2 0 2 0,2 3 3 0,-4-3-1 16,4 0 0-16,0 0 0 0,0 1 3 0,0-1-2 16,-6 0 0-16,6 0 1 0,0 0-1 0,0 0-2 0,0 0-1 15,0 0-1-15,0 0-8 0,-5 0-2 0,5 0-2 16,0 0-6-16,0 0-3 0,0 0 0 0,0 0 2 0,0 0 0 15,0 0 3-15,0 0 6 0,-2 0 0 0,2 0 5 0,0 0-2 16,0 0-2-16,0 0-4 0,0 0-6 0,-4 3-8 16,4-2-10-16,0 1-6 0,-6 2-8 0,6 2-2 0,-4 2-4 15,4-1-4-15,-2 1 0 0,2 2-2 0,-4 2-2 16,4-2-1-16,-4 5-2 0,4-1-1 0,-7 3-1 0,7 1-2 16,-6-1-2-16,6 0-4 0,0 4 0 0,0-3-1 0,-4-1-2 15,4 3-3-15,-2 0-3 0,2-1 1 0,-4 3 0 16,4 0 3-16,-6 1 1 0,1-2-2 0,5-2 1 0,-2 3-1 15,-2-1 0-15,4-1-2 0,-6 1-1 0,6-1-1 16,-4 1-1-16,4 0-1 0,-2 0-1 0,2-3-1 0,-4-2 2 16,4 2-3-16,0-1-3 0,0 0 1 0,0-1-1 15,0-1 0-15,0 1 1 0,0-4-1 0,-4 3 1 0,4-3 1 16,0 0 3-16,0-1-3 0,0 0 0 0,0-1 1 0,0-1 0 16,0 0-1-16,-7 0-1 0,7-2-1 0,-2 1 1 15,2 1 1-15,-4-5-1 0,4 2 1 0,0 0-2 0,0-3 2 16,0 3 3-16,0-4-1 0,0 0-4 0,0 1 2 0,0-1-1 15,0-2 0-15,0 0 0 0,0 0 1 0,-4 0-2 16,4 0 2-16,-6 0 3 0,6 0 1 0,0 0 2 0,0 0 3 16,6-2 2-16,-6-3 0 0,0-1-1 0,0 0-1 15,0-1 0-15,4-4-1 0,-4-3-2 0,0 1-3 0,4-3-2 16,-4-5-2-16,2 0-1 0,-2-1 1 0,7-2 1 0,-3-3-1 16,0-1-1-16,-2-2-3 0,8 0 0 0,-4-2-4 15,5 1-2-15,-7-1-2 0,2-1-3 0,0 1-3 0,5-1 0 16,-7 2-1-16,2 0 1 0,0 0 3 0,0 6 0 15,5-4-1-15,-5 1-1 0,4 4 1 0,-4-4 2 0,5 3 2 16,-5 1 1-16,4-1-1 0,1 0 1 0,-5 3-1 0,8 0-1 16,-7 2 3-16,5 1-2 0,2-1-2 0,-3 1-1 15,5 0-1-15,-3 2-1 0,-3-4 3 0,4 5 0 0,-1 1-1 16,-3 0-1-16,3 1 0 0,3 4 1 0,-5-3 0 16,3 4-1-16,-8 0-5 0,7 2-2 0,-3-1 0 0,0 2-4 15,1-2-1-15,1 4-3 0,-2 0-2 0,-3 1 0 0,3-2 1 16,0 3 2-16,1 2 2 0,-5-5 3 0,4 5 2 15,-4 0 2-15,-2 0 6 0,7 5 1 0,-5-5 4 0,-4 2 1 16,2 4 1-16,2 0 0 0,-2 1 0 0,-4 0 1 16,0 0 0-16,0 4 1 0,0-1 1 0,-4 5-1 0,-2-1 3 15,2 1-1-15,2 2 1 0,-4-1 2 0,-5 2 0 0,5 2 2 16,-2 0 0-16,-2-2 0 0,3 0-1 0,-3 2 1 16,4-3 2-16,-7 2-2 0,3-3 0 0,-4 1-1 0,1-2 0 15,3 0 0-15,-2 0 2 0,-3-2-1 0,9 0-2 0,-7-1 0 16,5-2 0-16,-4 0 1 0,6 0-1 0,-5-1 1 15,5 0-3-15,2 0 1 0,-6-2 1 0,7 0 0 0,-5-1 0 16,2 0 0-16,4-4 0 0,-2 3 0 0,0-1 0 16,4-2 1-16,-7 3 0 0,7-3 1 0,-4-1-7 0,4-1 5 15,0 0 1-15,0 0 1 0,0 0 1 0,0 0 5 16,0 0-3-16,0 0 0 0,0 0 6 0,0 0-4 0,0 0-1 0,0 0-1 16,0 0-3-16,4 0-3 0,-4 0 1 0,0 0 0 15,0 0 2-15,7 0-2 0,-7-1 1 0,4-1 1 16,-4 2-2-16,4-1-1 0,-2 1 0 0,4 0-2 0,-2-4-1 15,3 4 0-15,3 0-2 0,-4 0-1 0,4 0 0 0,1 4 0 16,5-3-1-16,-5 1-1 0,1 2 0 0,3-1 0 0,-9 3-2 16,6 0 1-16,-2 1 1 0,1-3 0 0,-1 3 1 15,0 1 2-15,-3 1 1 0,3-1 0 0,-8 4 1 16,2-2 1-16,2 2-1 0,-1-1 2 0,-5 1 1 0,0-1-1 16,-5 0 0-16,-1-1 2 0,2 1 1 0,2 2 4 0,-8-2 7 15,3 1 8-15,-3-1 6 0,-4 1 7 0,1-4 7 16,-3 2 4-16,-1-3 5 0,1 0 0 0,1 3-2 0,-8-6-6 15,1 2-6-15,1-3-6 0,0 3-4 0,-1-3-4 16,5 0-4-16,-4-2-3 0,5-1-7 0,-1 0 0 0,5 0 0 16,-3-1 0-16,3-2 1 0,2 0-1 0,-1-1-1 0,5 0-2 15,-4 2 5-15,8-3-3 0,-2 1-2 0,0 1-1 0,-3-4-4 16,7 4-6-16,-6-3-10 0,6 1-13 16,0 0-20-16,6-2-25 0,-6 2-28 0,7 1-31 0,-7 0-32 15,4 1-30-15,-4-2-30 0,4 2-34 0,-2-1-34 0,2 3-31 16,2-1-27-16,-2 1-17 0,-2-3-13 0,3 3-10 15,1-1-19-15,-2-2-32 0,-2 1-65 0,2 0-25 0,6 2 6 0</inkml:trace>
  <inkml:trace contextRef="#ctx0" brushRef="#br0" timeOffset="131481.94">9273 12083 220 0,'0'0'229'15,"0"0"-36"-15,0 0-38 0,0 0-33 0,0 0-26 0,0 0-25 16,0 0-16-16,0 0-13 0,0 0-7 0,0 0-6 0,0 0 0 15,0 0 1-15,0 0 3 0,0 0 5 0,0 0 6 16,0 0 7-16,0 0 9 0,0 0 5 0,0 0 8 16,0 0 5-16,0 0 5 0,0 0 4 0,0 0 3 0,0 0 3 15,0 3 3-15,0-2 1 0,0-2 2 0,0 1 5 0,0 0 0 16,0 0 1-16,0 0 3 0,0-3 0 0,0 1-2 0,0 0-3 16,0 2-3-16,0-4-7 0,0 2-6 0,0 1-5 15,2-1-8-15,-2-1-10 0,4 2-10 0,-4-1-8 0,7 1-7 16,-3-4-8-16,-2 2-11 0,2 1-6 0,2 0-5 15,-2 0-4-15,-2 1 0 0,9-1-2 0,-7-2-3 0,2 4 1 16,4 0 5-16,1 0-1 0,-5 0 4 0,4 0-1 16,-4 0-3-16,5 0 1 0,-5 0 1 0,4 0 0 0,-6 4 1 15,5-2-2-15,-5-1-5 0,0 1 2 0,-2 0 2 0,2 0-3 16,2 1 1-16,0 2 11 0,-6-2-9 0,5 1-1 16,-5 1-1-16,2 1 0 0,-2 0-2 0,4 0 2 0,2-2 0 15,-6 2-14-15,4 1 7 0,-4-1 3 0,4-2 4 16,-4 4 1-16,2-2 1 0,-2 1 1 0,0-2 2 0,0 4 4 15,-2-2 6-15,-2 1 7 0,0-1 9 0,-2 1 6 0,0 1 6 16,1 0 3-16,-7-1 3 0,6 4-1 0,-9-3-3 16,9 0-5-16,-8 0-7 0,8 0-9 0,-5 0-5 15,5-1-15-15,-4-1 0 0,-1-1 1 0,5 2 0 0,-4-1-1 16,4 0 1-16,-5-1-1 0,5 3 2 0,-4-2 12 0,8-1-2 16,-9 0-2-16,7-2 0 0,2 2 0 0,-2-2-1 0,0 1 2 15,-2-3-1-15,-1 3 2 0,3-3-2 0,2 3 2 16,2-2-1-16,-4 2-1 0,4-3 0 0,0 1 8 0,-6-2-5 15,6 0-2-15,0 1 0 0,0 1-3 0,0-2 0 16,0 1 0-16,0-2-2 0,6 0-8 0,-6 0 3 16,0 0 1-16,0 2 0 0,4-1 0 0,-4 2-2 0,2-1 5 15,-2-2 1-15,4 0 3 0,3 0 4 0,-1 0 3 0,2 0 5 16,-2 1 3-16,5 1 5 0,-5-1-1 0,6-1-1 0,-1 0-2 16,-1 3-4-16,2-2-5 0,3 1-4 0,1-2-3 15,-3 1-4-15,5 3-2 0,-5-3-2 0,3 1 0 0,-3-2-2 16,1 0-1-16,-1 0-1 0,-3 0-3 0,0 0 1 0,1 0 0 15,-1 0-1-15,-4 0-1 0,6 0 2 0,-7 0-2 16,1 0 2-16,-2 0 0 0,-4 0-1 0,0 0-1 0,0 0-2 16,0 0-3-16,6 0-9 0,-6 0-12 0,4 0-16 15,-4 0-18-15,0 0-20 0,0 0-25 0,0-2-21 0,0 2-29 16,2 0-30-16,-2 0-39 0,0-1-44 0,0-3-39 0,0 1-34 16,0-2-31-16,0 0-32 0,0-3-43 0,-2 1-82 15,2-1-48-15,-4 0 2 0,4 3 30 0</inkml:trace>
  <inkml:trace contextRef="#ctx0" brushRef="#br0" timeOffset="171939.58">5548 6899 7 0,'0'0'133'0,"0"0"-10"0,0 0-15 0,0 0-12 16,0 0-14-16,0 0-20 0,0 0-10 0,0 0-12 0,0 0-8 0,0 0-10 16,0 0-4-16,0-1-5 0,0 1-5 0,0 0 0 15,0 0-2-15,0 0-2 0,0 0 0 0,8 0-1 16,-8 0 0-16,0 1-1 0,2-1 0 0,-2 0-1 0,0 0 0 16,0 0 0-16,0 0 0 0,0 0 1 0,0 0 5 0,0 0 4 15,0 0 3-15,0 0 7 0,0 0 7 0,0 0 5 0,0 0 8 16,0 0 4-16,0 0 2 0,-2 0 3 0,2 0 2 15,0 0-1-15,0 0 0 0,0 3-1 0,0-3-4 0,0 0-1 16,0 0-3-16,0 0-3 0,0 0-4 0,0 0-3 16,0 0-4-16,0 0-3 0,0 0-1 0,0 0-2 0,0 0 0 15,2 0-2-15,-2 0 2 0,0 0-1 0,0-3 4 16,0 3 1-16,0 0 2 0,0-1 5 0,0 1 5 0,0 0 7 16,0-1 5-16,0 1 8 0,0 0 6 0,0-2 8 15,0 2 6-15,0 0 4 0,0 0 14 0,0 0 1 0,0-1-1 16,0-2-3-16,0 1 0 0,-2 1-6 0,2-1-4 0,-8-1-5 15,8 2-17-15,-2-2-4 0,2 2-6 0,-4 0-4 16,4-3-7-16,-6 4-5 0,6-2-4 0,-4-2-9 0,4 3-3 16,-2 0-4-16,-3-1-1 0,-1-1-4 0,2 1-3 15,2 1-1-15,-2 0-2 0,-6-2 0 0,7 1 1 0,-1 2 0 16,-2 0 1-16,0 0 4 0,2 0 3 0,-7 0 4 0,5 0 5 16,0 0 2-16,2 2 2 0,-6 1 0 0,8-2 2 15,-7 0-3-15,3-1-4 0,0 2-1 0,-4 1-6 0,3-1-1 16,-3-1-3-16,6 0 0 0,-4 3-1 0,-1-2-1 0,3-2 1 15,0 4 0-15,2-3 1 0,-2 3 3 0,1-3 0 16,3 4 0-16,-2 1 2 0,-6-2 4 0,8 3 1 16,-9 0 3-16,7 2 0 0,-2-2-4 0,0 3 5 0,-4 1 0 15,5-1 2-15,-1 1 0 0,0-1-1 0,0 0 1 0,2 2 0 16,-7 0 3-16,5-1-2 0,-4-1 2 0,4 2-3 0,-5 0-1 16,9-2 0-16,-6 2-2 0,2 0 0 0,0-2-3 15,1 2-2-15,-1 1-5 0,0 0-2 0,2 0-3 16,2 3-1-16,2-5-4 0,-4 4-3 0,4 0 1 0,0-1 2 15,0 2 0-15,0 1-1 0,0-2 2 0,4 1 0 0,-4 1 1 16,2 3 0-16,2-4-3 0,2 0 0 0,-2 3 0 16,-2-3 1-16,3 1 0 0,1-1 1 0,0 0 3 0,2-1 0 15,-6 0 2-15,9-2 1 0,-5 0 2 0,4 0 1 0,1-1-1 16,-1-1 0-16,-4-2-1 0,6 1 1 0,-1-2 0 16,3 1 2-16,-1-3-2 0,3 3-1 0,-5-2-2 15,5-2-1-15,5 0-1 0,-9 0-1 0,5-2-1 0,-1 0-3 0,-1-1 1 16,1-2-1-16,5 0 1 0,-5-2 1 0,1-1 0 15,-5 0-1-15,5-2-1 0,-3 0 2 0,3-3-2 0,-5 1 2 16,5-1-2-16,-7-4 0 0,7 0-2 0,3-3 0 16,-3-1-5-16,0-1-6 0,-1-3-7 0,1 2-7 0,-1 0-6 15,1-3-5-15,-1 0-5 0,1-2-4 0,-1 0 2 0,1 3 2 16,3-2 6-16,-9 1 6 0,-1 3-1 0,3-1 3 16,-7 3 2-16,4-1 4 0,-4 3-1 0,5-1 0 15,-1 0-4-15,-6 4 1 0,-2-1-5 0,2 2-5 16,3 1-7-16,-7 2-5 0,4-1-9 0,-2 2-8 0,2-1-3 0,2 1-8 15,-2 3 1-15,0-2 0 0,-2 2 4 0,5-1 4 16,-3 2 5-16,0 1 9 0,2-1 7 0,0-2 9 0,0 4 6 16,-1-2 5-16,7 2 6 0,-8 0 6 0,0 0 4 0,-4 0 8 15,2 0 1-15,-2 0-4 0,0 0 1 0,0 0 1 16,0 0 2-16,0 0 2 0,0 2 5 0,0-2-7 0,0 0 5 16,0 0 4-16,0 0 5 0,-2 4 5 0,2-2 3 15,-4-1 7-15,0 1 4 0,-2 1 9 0,0-2 8 0,1 1 7 16,-1-1 6-16,0 4 8 0,0-2 3 0,2 1-1 0,-7-1 2 15,9 3-3-15,-6 0-5 0,2 2-2 0,0-1 1 16,2 0-6-16,-7 4 2 0,9 1-3 0,-8-2-1 0,6 0 0 16,-7 2-2-16,9-1-4 0,-2 1-3 0,-2 0-6 15,2 0-6-15,4 2-1 0,0-3-3 0,0 2-2 16,4 2 2-16,-4-3-3 0,6 2 3 0,-6-1 0 0,4-2 1 16,-2-2-3-16,2 2-2 0,3-3-5 0,-3 0-4 0,2 1-3 15,-2-1-4-15,2-1-2 0,1 1-3 0,-3-1-1 0,2 0-2 16,0-2 0-16,2 0 2 0,1 1-1 0,-1-1 0 15,-2-2-1-15,4-2-1 0,-3 2 0 0,9-3 2 0,-10 0-2 16,9-3 0-16,-9 2 0 0,6-2 0 0,3-2 1 0,-9-1 0 16,11 1-2-16,-11-2 0 0,8-1 0 0,-8-2 1 15,5 1-2-15,-5-1-1 0,4 2 0 0,-8-5 1 0,9 2 1 16,-7 0-2-16,-2 2 1 0,2 0 0 0,2-1 0 16,-2 0-1-16,3 1-1 0,-7 0 0 0,4 1 0 0,-4-1 0 0,2 2 0 15,-2 1-2-15,0-1 0 0,0-1 1 0,0 0 1 16,0 1 0-16,0 2-1 0,0-1 0 0,0 0 1 15,-2 0 0-15,2 1 0 0,-4-1-1 0,-3 2-2 16,3 1 0-16,-2-2 1 0,2-1 0 0,2 2 0 0,-2-2 1 16,-2 3-1-16,1-2-1 0,3 3 3 0,-2-3 0 0,4 1 0 15,-6 2-1-15,6 0 2 0,-4 2 4 0,4 0 2 0,0 0 2 16,0 0-2-16,-2 0 3 0,2 0 0 0,0 0 0 16,-4 0-2-16,4 0-6 0,0 0-1 0,-7 0-1 0,7 2-1 15,-4 0-1-15,4 2-3 0,0 1 3 0,0-3 0 0,0 3 3 16,0-1 3-16,0 3 3 0,0 1 4 0,0 1 2 15,4 2 4-15,-4-3 4 0,7-1 0 0,-3 1 0 0,-2-1 0 16,2-1 0-16,2 3 1 0,-2-1 1 0,-2-1-2 16,3-2-1-16,1 4 0 0,0-3 0 0,-2 2-1 0,6-1 0 15,-3-1-1-15,-1 0 3 0,-2-1-2 0,6 1 7 16,-4 0 4-16,5 0 4 0,-5 0 1 0,4-3 1 0,-3-2 1 16,-3 1-3-16,6 1 1 0,-8-2-7 0,8 0-4 0,-3 1-3 15,-3-2-1-15,2 0-2 0,-2 0-3 0,6-2-1 16,-7 1-2-16,7-3-4 0,0 0 0 0,1-3-2 0,1 0-2 15,-2 0 1-15,1-2-3 0,1 0 1 0,2 0-1 0,-1-1 3 16,-3-1-3-16,3 2 1 0,1-2-1 0,-2-2-1 16,3 2 0-16,-9-4-1 0,9 5 0 0,-7-2 0 0,2 1 0 15,1-1-3-15,-5 2-2 0,0-2-4 0,4 1-4 16,-6 2-4-16,1-2-5 0,-3 2-6 0,2 0-5 0,-4 0-3 16,6 0-2-16,-6 0-2 0,0 2 1 0,0 1 0 0,0-2 1 15,0 1 3-15,0 1 3 0,0 0 4 0,0 2 1 0,0 0 4 16,0 1 0-16,0-2 0 0,0 4 0 0,0-2 2 15,0 1 0-15,0 2-2 0,0-3 0 0,0 1-1 16,0 0 2-16,0 0 1 0,0 1 1 0,0-1 2 0,0 1 3 16,0-2 2-16,0 1 2 0,0 1 3 0,0-1 0 15,0-1 2-15,0 1 1 0,0 1 2 0,0 0 0 0,0-2 2 0,0 1 1 16,0 1 0-16,0-2-3 0,0 3 1 0,0-2 2 16,0 0-2-16,0 2-2 0,0 0 1 0,0 0 1 15,0 0-2-15,4 0 0 0,-4 0-2 0,0 0 0 0,0 0 0 16,0 2-1-16,0 0-2 0,0-2 0 0,0 3 2 0,2-6 2 15,-2 3 0-15,0 0 1 0,0 0 1 0,0 0 1 16,4 0 2-16,-4 0 0 0,0 0 0 0,0 0-1 0,0 0 0 16,0 0 1-16,0 0 1 0,0 0-2 0,0 0 0 15,0 0 0-15,0 0 2 0,0 0 1 0,0 0 1 0,0 0 0 16,-4 0-2-16,4 3 1 0,-2-2 0 0,2 1 0 0,0-2-1 16,0 0 1-16,0-2-1 0,0 1 0 0,0-2 0 0,0 3 1 15,0 0 1-15,0 0 0 0,0 0-1 0,0 0 0 16,0 0-2-16,0 0 0 0,0 0 1 0,0 0 1 15,-4-2-2-15,4 2 0 0,-6-2 0 0,6 2 1 0,0-2 2 16,0 1 1-16,0 1 2 0,0-3 2 0,0 2 5 16,0-1 3-16,0-1 3 0,0 2 3 0,0 0 2 0,0-3 2 15,0 2-1-15,-4-2 1 0,4-1-3 0,-2 3-1 0,2-2-4 16,-5 0-1-16,5 1-2 0,-4-1-2 0,4-2-2 0,-6 0-1 16,6 1-2-16,-4-1-1 0,4 0 0 0,-6 2-2 15,6-1-2-15,0 2-1 0,0-1-2 0,0 0 1 0,-2-1 0 16,2-1-1-16,-4 4 0 0,4-3 0 0,-7 1 1 0,7-2 2 15,0 0-2-15,0-1 0 0,0 3 0 0,0-2 0 16,0 0 1-16,-4 3 0 0,4-3-2 0,0 0 0 16,0 2 0-16,0 0 0 0,-2-2-2 0,2 2 0 0,-4-2 1 15,4 3 1-15,-4-1 0 0,4 3 0 0,0-1-1 0,0 2 1 16,0-3 2-16,0 1-1 0,-6 0-1 0,6 0 1 0,0 1 1 16,0-2-2-16,0 1 2 0,0 2 0 0,0 0 0 15,-2 0-1-15,2 0 0 0,0 0 0 0,0 0-1 16,0 0 1-16,0 0 1 0,0 0-2 0,0 0-2 0,0 0 0 15,0 0 0-15,0 0 0 0,0 0-1 0,0 0 0 0,0 0-3 16,0 0 0-16,0 2 1 0,0 1 1 0,0-2 0 0,0 1 1 16,0 0-4-16,0 0 4 0,0 1 2 0,0-3 1 15,0 0 3-15,0 2 0 0,0-1-2 0,0 3 1 16,0-3 3-16,0 1 0 0,0 1-3 0,0 0 3 0,0-2-4 16,0 2 1-16,0 1 1 0,0-2-1 0,0 2 1 0,0-2-1 15,0 3 0-15,0-2 1 0,0 2 1 0,0-3 10 0,-5 3-5 16,5-2-2-16,-4 3 0 0,4-2 1 0,-6 3 1 15,6-1 0-15,0 0 4 0,-4-2-7 0,4 3 5 0,0-1 5 16,0 3 3-16,0-2 4 0,0 2 1 0,0-1 3 0,-2 4-2 16,2-3 0-16,-4 2-3 0,4 0 1 0,-6 0-1 15,6 0-5-15,0-1-2 0,0 2-1 0,0 0-1 0,0 2 1 16,0-1 2-16,6 1-1 0,-6-1 0 0,4-1-2 16,-2 2 1-16,2-2-2 0,2 2 0 0,-2-1-3 15,1-1-1-15,-3 2-1 0,4 0-1 0,-2-4 0 0,0 2 1 16,-2-1 0-16,2 1-1 0,3-3 0 0,-1 1-1 0,0-2 0 15,4 0 1-15,-6-2-1 0,3 0 1 0,3-4-1 0,-4 3 2 16,5-1 0-16,-5-2 1 0,4-2 1 0,0 0 0 16,1 0 0-16,1-4-1 0,3 1-1 0,1-3 0 0,-3-2 0 15,3-1-3-15,-6 0-1 0,11-2-4 0,-9 1 1 16,-1-2 6-16,3-2-1 0,-1 2-4 0,-3-2-5 0,7-2-3 16,-5 1-3-16,-2 0-4 0,5-2-10 0,-3-1-15 0,-6 2-6 15,9 2-8-15,-9-3-1 0,4 4-5 0,1 1-5 16,-9 1-4-16,8-2-2 0,-6 3-2 0,2 0-2 0,1 1 3 15,-1 2-1-15,-2 3 4 0,2 0 2 0,-2 0 3 0,-4 3 3 16,2-2 5-16,-2 0 6 0,5 1 4 0,-5 0 5 16,0 2 1-16,0 0 4 0,0 0 7 0,0 0 4 0,0 0 0 15,0 0 7-15,-5 0 7 0,5 0 4 0,0 0 6 16,0 0 1-16,-2 0 3 0,2 0 6 0,-4-2 15 0,-2 1 2 16,6 1 5-16,-4 0 5 0,2 0 7 0,-2 0 4 15,-3-3 5-15,3 3 2 0,2 0 1 0,-2 0-1 0,-2 0 3 16,2 0 1-16,-2 0 1 0,-1 3-1 0,-3-2 1 0,6 1-2 15,-2 2-5-15,0-1-4 0,-1 1-5 0,3 2-3 16,-6-1-1-16,8 3-3 0,-9 1 0 0,7 2 0 0,-2-1 0 16,2 2-1-16,-2-1-3 0,2-1-3 0,2 2-2 0,-5 2-6 15,7-1-4-15,-4 0-2 0,4 0-2 0,0 1-3 16,0-2-1-16,0 1-3 0,0 1-1 0,4-2 0 0,-4 2-2 16,7-1 0-16,-7-1-3 0,2 1 1 0,2-2 0 15,2 1 1-15,-2 1-2 0,2-4 2 0,-2 0 0 0,7-1-2 16,-9 1 2-16,8-3 0 0,-6 1-2 0,3-1 1 15,-1 1 1-15,0-5-1 0,-2 2 0 0,6-2 0 0,-3 0 0 16,-3-1 1-16,2-1 1 0,0 0 1 0,0-1-3 0,9-1 3 16,-9 0-2-16,6-2 2 0,3 2-2 0,1-5-1 15,-3 1-1-15,1 0 0 0,3 1-1 0,-5-1-2 16,-1 1-2-16,3-3-3 0,-2 0 0 0,3 1-2 0,-3 0-3 0,-6-2-1 16,9 2-2-16,-9-1 0 0,4 1-3 0,-3-1 2 15,3-1-2-15,0 0 3 0,-8 1 1 0,9-3 2 0,-7 1 1 16,-2 2 4-16,-2-2 2 0,4 1 3 0,-4-1 2 15,0 1-1-15,0 1 1 0,0 1-1 0,0-1 1 16,0 1-1-16,-4 0 0 0,4 1 0 0,-2 0 1 0,2 1-1 0,-4-1 1 16,4 4 1-16,-6-3 6 0,6 2 0 0,-5 2 1 15,5-2-2-15,0 1 2 0,0 1 0 0,0-2-1 0,0 3-2 16,0 0-3-16,5 0 0 0,-5 0 1 0,0 0 2 16,-5 0 0-16,5 0-1 0,-2 3 0 0,2-3 1 0,-4 1-3 0,4 1 1 15,0 1 1-15,0 0-1 0,0 1 1 16,0 0 0-16,0 2 2 0,-6 0 1 0,6 3 3 0,0-2-1 15,0 0-2-15,0 3 1 0,0-1-1 0,6 1 0 0,-6 1-1 16,4-1-4-16,-4 3 3 0,2-3-3 0,3 3 2 16,1-1-3-16,-2-4 1 0,-2 1 1 0,8-1 0 15,-6-1 1-15,3 3-2 0,-1-3-2 0,-2 0 1 0,2 0 2 0,0-4 0 16,3 1-1-16,-3-2 1 0,0-1 0 0,0-1 3 16,0 0-2-16,-1 0 0 0,5 0 0 0,-8 0-3 0,8-1-1 15,-6-4-2-15,3 3-2 0,3-4-3 0,-4 0-2 16,5 1-2-16,-1-3 0 0,-4 0 0 0,9 1-1 0,-9-1 2 15,4 1 0-15,-8-2 2 0,8 0 2 0,-5-2 1 0,-3 3-1 16,2 1 1-16,2 0 3 0,-6-3-2 0,4 3 2 16,-4-2 0-16,2 1 2 0,-2 1 0 0,0-1 1 0,0 2-1 15,0 0 1-15,0 2 2 0,0 0 1 0,0 0 1 0,0 0 2 16,0 0 2-16,0 3 4 0,0-3 0 0,0 4 1 16,0-2-4-16,0-2-1 0,4 3-2 0,-4 1-3 0,0 0-4 15,0 0-2-15,0 1-3 0,0 3-2 0,0-2 0 16,0 2 3-16,0-2 1 0,7 5-3 0,-7-2 2 0,4 2 3 15,-4 0 1-15,6 0 1 0,-2 5 2 0,-2-3 0 0,-2 0 1 16,4 0 3-16,2 0 0 0,-1 1-1 0,-3-1 0 16,2 0-2-16,2-2 1 0,0 0 0 0,-2-1 0 0,3-2-5 15,-3 4 0-15,-2-6-1 0,2 3 3 0,6-4 1 16,-6 0 0-16,5-1 2 0,1 0 0 0,-4-1 3 0,9-2-1 16,-9-2 1-16,8-1-2 0,-5 0-2 0,1-2-2 15,6-3-3-15,1-1-2 0,-7 0-1 0,7-2-2 0,-3-1-3 16,-1 0-3-16,1-2-1 0,-8 1-1 0,5-5-1 0,-5 4-1 15,0-1-1-15,-2-2 0 0,-2 3-2 0,-2-3 2 16,0 3-1-16,0 0-3 0,0 1 2 0,-2-1 2 0,-2-2 1 16,-2 4 2-16,2-2 2 0,2 2 3 0,-2-1 1 0,-3 3 2 15,3 0 2-15,2 1 2 0,-6 1 1 0,6 0 0 16,-2-1 1-16,-3 3-1 0,3 0 1 0,4 0 0 0,-2 2-2 16,2 4 2-16,-4-2 0 0,4 0 4 0,-6 3 0 15,6-4 3-15,0 6 4 0,0-3 2 0,0 3 1 0,0 0-1 16,0 0-1-16,0 0-4 0,0 0-2 0,0 3-1 0,0-3-4 15,0 6 1-15,0-4 1 0,0 4 3 0,0-2 4 0,0 4 3 16,0 0 2-16,0 1 4 0,0 2-1 0,-4 0 1 16,4 2-3-16,0 3 1 0,0-3-5 0,0 4-1 15,4 2 0-15,-4-3-1 0,6 2 2 0,-6 2-3 0,4-2 1 16,-2 1-3-16,2 0 1 0,3 0-1 0,-3-2-2 16,-2-1-1-16,8-1-2 0,-6 1 0 0,3-1 1 0,-3-2-2 15,-2 1 2-15,8-1 0 0,-6-3-1 0,2 0 0 0,5-1 1 16,-9-1 0-16,8-1-1 0,-6-1 0 0,-2 0-1 15,9-1-1-15,-7-1-2 0,6 0-3 0,-8 0-2 0,9-1-2 16,-5-2-6-16,4 2-4 0,-4-1-6 0,9-1-5 0,-9 1-5 16,8-2-10-16,-1 0-10 0,1-2-13 0,-1 1-13 15,-3-4-12-15,0 3-12 0,3-3-9 0,-3 0-14 0,3-1-7 16,1-1-3-16,-2-1 1 0,3-1 3 0,-3 0 1 0,-1-3 5 16,5-1 7-16,1 0 11 0,-7-2 6 15,0-1 6-15,-3 2 3 0,3-1 5 0,-4 3 11 0,4-2 2 16,-3 2 5-16,3-1 2 0,-4 0 5 0,-2 0 9 0,9 1 8 15,-9 3 9-15,0-1 5 0,4 2 8 0,-4 0 6 0,1 1 7 16,-3 0 5-16,2-2 6 0,-4 3 8 0,6 0 9 0,-6 2 11 16,0-1 11-16,0 3 16 0,-6-3 11 0,6 4 13 15,0-1 7-15,0 2 6 0,0 0 2 0,0 0-1 0,0 2-2 16,-4-2-3-16,4 1-1 0,-2 0 5 0,2 3 6 16,-5-3 7-16,1 2 7 0,-4 3 11 0,0 0 6 0,-5 1 7 15,7 3 4-15,-8-2-4 0,7 5-6 0,-3-2-12 16,4 2-11-16,-4-2-15 0,3 6-14 0,-3-2-15 0,4 0-16 15,2 2-11-15,-3-4-8 0,3 2-6 0,-2 1-4 0,6-2-5 16,0 0-4-16,0 3-1 0,0-5-1 0,6 2 0 16,-2-3-1-16,3 1-1 0,-3-2-2 0,-2 0 0 0,8-2-1 15,-4 0-2-15,5-2 2 0,-5 1-6 0,4-3-3 0,1-2-7 16,-1-1-5-16,0-1-5 0,7-3-7 0,-5-1-7 16,-1-3-12-16,3-1-3 0,-2 1-8 0,-5-2-5 0,7-2-7 15,-4-1 4-15,-3-1 7 0,-1-1 8 0,0 4 7 16,-2-1 8-16,-4-2 12 0,6 3 9 0,-6-2 14 0,0 1 3 15,0 0 7-15,0 1 8 0,0 2 9 0,0-1 6 16,0 2 6-16,0 0 9 0,0 1 7 0,0-1 7 0,0 3 1 16,0 0-1-16,0 0-4 0,0 0-3 0,0 3-7 0,0-1-8 15,0 2-7-15,0 0-10 0,0 0-8 0,0 2-5 16,0 2-4-16,0-1-2 0,0 3 1 0,0-2 1 0,0 5 1 16,0-2 3-16,0 3 2 0,0-3 1 0,0 3-1 15,5-1 1-15,-5 2 1 0,2 1 0 0,2-2-1 0,2 3 0 16,-2-2 0-16,-2 0 0 0,2-1 0 0,2 3-2 0,1-4-2 15,3 0 2-15,0 1-1 0,-3-4 1 0,3 2-2 16,0-2 0-16,1-2 0 0,1-2 2 0,2-2-1 0,-1 0 0 16,8-2 1-16,-9-2-3 0,2-2 0 0,-1 1 1 0,3-1-1 15,-1-4 0-15,1-2 1 0,-3 1-2 0,1-5-2 16,-1 0-4-16,-7-3-2 0,8-1-7 0,-8-1-4 0,5-1-6 16,-1 0-5-16,-8-4-3 0,-2-2 1 0,-2 0 0 15,2 4 3-15,-4-1 6 0,-6-1 3 0,3 3 3 0,1 0 5 16,-4 0 2-16,0 3 2 0,-1 1 3 0,5 0 0 0,-4 1 1 15,4 0 1-15,-5 2 1 0,5 1 1 0,-4-1-2 0,-1 2 2 16,9-1-2-16,-8 5 1 0,6 1 1 0,4 0 0 16,-2 1 0-16,2 0 0 0,-4 3 2 0,4-1-1 15,0 1 2-15,0 3-2 0,0-1-1 0,0 0-1 0,0 0 1 16,0 3-1-16,0 0 1 0,0 0-1 0,0 0 2 16,0 0-2-16,0 0-1 0,0 3 1 0,0 0 0 0,0 0 0 15,0-1 0-15,0 4 3 0,0 2 5 0,0 2 7 0,0 0 5 16,4 0 4-16,-4 4 2 0,0 1 4 0,2 0-1 15,-2 2-1-15,4 1-4 0,2 2-3 0,-2 1-4 0,-2-2-3 16,2 1-3-16,3 4-3 0,3-1 1 0,-6 1-10 0,2 0 2 16,5 2 3-16,-5-3-1 0,6 2 0 0,-1-2 0 15,-1-1 0-15,0-1 0 0,3-3 6 0,-3 0-1 0,0-2-5 16,3 2 2-16,1-5-1 0,-8 2 0 0,9-2-1 0,-9 0-2 16,6-4 1-16,-1-2-1 0,-1 1 1 0,-4 0-1 15,5-2 0-15,-5-2 0 0,8 1 1 0,-7-2 2 0,5 0 0 16,5-2 1-16,-7-1-2 0,6-1-1 0,1-4 4 0,-1 2-2 15,1-1-3-15,8-2-3 0,-2-3-2 0,-1 1-4 16,3-1-3-16,2 0-2 0,-4-4-6 0,6 3-3 16,-2-3-1-16,-1-1-3 0,-3-1-4 0,-2 2-2 0,6-4 0 15,-5 0-1-15,-5 1 3 0,4-1-1 0,-5-2 3 16,-1 1 3-16,-3-2 6 0,-2 1 3 0,1 3 4 0,-9-1 3 0,8 0 2 16,-6 2 2-16,-2 0 1 0,-2 0 2 0,4 2 0 15,-4 0 3-15,0 2 0 0,-4-2 1 0,4 6 1 16,-2-1 6-16,2-1 6 0,-4 2 6 0,-2 1 4 0,0 3 4 15,2-2 7-15,-7 2 4 0,5-1 2 0,-4 3-2 0,-1 1-1 16,1 4 1-16,-2-1-4 0,1 3-3 0,1 2-6 0,0 0 0 16,-3 3 1-16,7-1-3 0,-8 2 0 0,7 4-7 15,-3-1 1-15,0 0 0 0,3 3-1 0,1-1-2 0,6-1-2 16,6 2-3-16,-1 2-1 0,-3-2-2 0,8-2 0 16,0 5-3-16,1-4 2 0,1 1-3 0,3-1-1 15,-3 0 0-15,2-3-1 0,3-2 3 0,-1 1-1 0,-3-2-1 16,-3-2 1-16,5 1-1 0,-3-2-1 0,-2-2 1 0,7 0-3 15,-7-4-7-15,3 3-7 0,1-3-11 0,-1 0-16 16,-3-2-23-16,11 0-27 0,-9-2-39 0,-2 0-40 0,3-3-41 0,1-1-35 16,-8-1-55-16,9-2-55 0,-9-1-49 0,6 1-38 15,-5-2-32-15,3-2-34 0,-6 0-58 0,0-2-67 16,-4 2-12-16,0 2 28 0</inkml:trace>
  <inkml:trace contextRef="#ctx0" brushRef="#br0" timeOffset="172706.51">8366 6821 39 0,'0'0'379'0,"0"0"-62"0,0 0-65 0,0 0-57 0,0 0-50 15,0 0-32-15,0 0-24 0,4 0-15 0,-4 0-9 16,2 0-5-16,-2 0-3 0,6 3 1 0,-2-3 5 0,2 0 3 15,-1 2 6-15,-1-2 5 0,-4 0 6 0,0 0 1 16,2 0 5-16,4 0 5 0,-2 0 7 0,2 0 7 0,5 0 5 16,-7 0 3-16,2 0 2 0,4 0 4 0,-4 0-5 0,5 0-5 15,-1 1-11-15,-4 0-11 0,5 3-8 0,-5-3-9 0,6-2-8 16,3-3-8-16,-3 3-7 0,-2 1-5 0,7 0 1 16,0 1 0-16,-7 3-5 0,2-3-2 0,3 0-1 15,-5 2-5-15,2-3-1 0,-1 0-7 0,-5 0-8 0,2 0-3 16,-6 0-2-16,5 0-2 0,-3 0-3 0,0 0 1 0,-2 0-3 15,2 0 2-15,2 0 0 0,-2 0-2 0,-2 0 0 16,3 0-5-16,1 0-7 0,0 0-8 0,-2 0-11 0,9-3-19 16,-9 1-22-16,2-2-30 0,-2 3-36 0,2 0-41 15,-2-1-39-15,-2-1-38 0,3 1-35 0,1 0-30 0,-2-3-38 16,-2-1-51-16,-2 1-84 0,0-1-45 0,0 2-4 16</inkml:trace>
  <inkml:trace contextRef="#ctx0" brushRef="#br0" timeOffset="176460.76">10352 11216 80 0,'0'-3'199'0,"0"1"-26"0,-6 1-23 15,6-1-24-15,0-1-24 0,0-1-19 0,0 4-13 16,0-2-8-16,0-1-3 0,-4 1-2 0,4 1 0 0,-2-1 2 16,2 1 2-16,0-2 2 0,-4 2 2 0,4 1 1 15,-7 0 0-15,7 0 4 0,0 0-3 0,-4 0-3 0,4 0-7 16,0 0-3-16,-2 0-7 0,2 0-5 0,-4 0-5 0,4 0-7 16,-6 0 1-16,2 1 0 0,-7 2 0 0,5 0 4 15,-4 0 4-15,4 2 5 0,-7-2 5 0,-1 3 3 0,3 0 2 16,-5 1 5-16,-1 1 4 0,1 1 1 0,-1 0-1 15,1 0 0-15,5-1-6 0,-9 5 4 0,7-1-5 0,-3 0-6 16,5 2-4-16,-1 1-6 0,-2 1-2 0,1-2-5 0,3-4-1 16,0 3-10-16,-1-2-2 0,5-1-2 0,-4-3-4 15,3 3-4-15,3-2-2 0,-2 2-1 0,2-2-1 16,2 3-2-16,-2-2 1 0,-2 0 0 0,6 1-1 0,-7-3-4 16,7 0 0-16,0 1 2 0,0-1 1 0,0 1 1 0,7 0-4 15,-7-2 1-15,0 0 2 0,6-1 2 0,-6 1 1 16,0-2-3-16,4-1 1 0,-4 2 0 0,2-4-1 0,-2 1 2 15,0-1-3-15,0 2-1 0,4-1 1 0,-4-1 0 16,6 0-2-16,-6 2 1 0,4-1 1 0,1-2 0 0,-3 2 2 16,8 1-1-16,-6-3 1 0,2 1-1 0,5-1 1 0,-5 0-4 15,6 0 1-15,3 0-2 0,-3 0 1 0,-2 0 0 16,1 0-1-16,-1 0 0 0,-4 2-1 0,5-2 2 0,-5 3 0 16,4 0 0-16,3-2 2 0,-3 2-2 0,0 2-3 0,1-2 2 15,1 3 0-15,-4 1 0 0,5-3-1 0,-7 5 1 16,10-2-2-16,-9 1 2 0,3 4 3 0,-2-2 2 0,1 4 2 15,-1 0 2-15,-6-3 5 0,8 1 6 0,-6 4 7 16,-2-1 4-16,3 0 5 0,1 2 6 0,-2 1 6 0,-4-3 5 16,0 2 8-16,0-1 6 0,-4 0 11 0,4-2 5 0,-6 1 0 15,1 1 7-15,3-4 10 0,-8 0 10 0,4 3 8 16,-9-2 3-16,5 0 4 0,-2-1 3 0,-9-2 7 0,4 2-2 16,-3-3-8-16,3 0-11 0,-1-1-11 0,-7-2-10 15,6 0-13-15,-2-4-17 0,-1 3-10 0,5-2-10 16,-3-1-9-16,3 1-8 0,0-2-6 0,3-1-9 0,-5 0-1 0,9-1-2 15,-2-2-3-15,3 1-9 0,-3-1-13 0,2-2-22 16,3 3-25-16,-3-4-28 0,4 0-28 0,-4-2-24 0,-1 1-28 16,7-1-19-16,4 0-24 0,-2 1-20 0,2-1-16 15,0 5-17-15,0-4-21 0,2 1-26 0,-2-2-17 0,4 2-19 16,2-1-19-16,-6 7-22 0,11-9-47 0,-7 0-38 0,2 6-22 16,-6 3 8-16</inkml:trace>
  <inkml:trace contextRef="#ctx0" brushRef="#br0" timeOffset="177435.18">10869 11856 350 0,'-10'-3'346'16,"8"-1"-71"-16,-7 0-70 0,3 0-55 0,-4 2-37 15,8 0-25-15,-9 2-16 0,7 0-12 0,-2 0-11 16,-4 0-8-16,3 2-8 0,-3 2-5 0,4 2-4 0,-4-1 0 16,-1 1 0-16,5 0 0 0,-4 2 3 0,3-1 6 0,3 1 6 15,-6 1 6-15,8 1 1 0,-8 0 7 0,5 2 3 0,-1 0 7 16,0 0 2-16,2 1 1 0,2 1-3 0,-2-2-4 16,-2 3-3-16,1 1-6 0,5-1-8 0,-6-1-8 0,6 1-5 15,-4 1-6-15,4-1-4 0,0 0-5 0,0 0-2 0,0 0-4 16,4 0-1-16,2-1-1 0,-1-2 0 0,5 0-1 15,-8-3-1-15,8 0 2 0,1-1 0 0,-1-1 2 16,2 0-1-16,-1-5 1 0,3 3 0 0,-1-5 1 0,-1 0 1 16,2-2 2-16,-1-2 0 0,-3-2-1 0,5 0 3 0,-3-5-2 15,3 0 0-15,-3-2 2 0,-2-2 0 0,1 0-6 0,1-2 5 16,-6-2 1-16,9-1 0 0,-9-2 2 0,4-1 0 16,-4-2-3-16,1-2-3 0,-3 2 4 0,2-4-6 15,-6 1-3-15,4 0-2 0,-4 0-1 0,0 1-1 0,-4 0-1 16,4 3-1-16,-6 2-1 0,6 1 2 0,-4 1 0 15,4-1-1-15,-2 4-1 0,2-2 1 0,-5 2-3 0,5 2 3 16,-6 0 0-16,6 1 0 0,-4 4-1 0,4-1 2 0,-6 0 2 16,6 3-1-16,-4 0 9 0,4 1 0 0,-2-2 4 15,-2 5 7-15,-3-2 2 0,7 0 3 0,-4 0 1 0,2 4 2 16,-2-4 1-16,-2 3 2 0,2-1-1 0,4 2-5 0,-2 1-1 16,2-2-1-16,-5 1-1 0,5 2-2 0,-6 0-2 15,6 0-5-15,-4 0-5 0,4 0-3 0,0 0-1 0,0 0-5 16,0 2-3-16,0 1-1 0,0-2-2 0,0 4 2 15,0-1 1-15,0 0 1 0,0 0 3 0,0 2 2 0,-2 2 3 16,2 0 3-16,0 2 4 0,0 2 3 0,2-2 6 0,-2 3 8 16,4 3 2-16,2 1 5 0,-6 1 3 0,5-1 3 15,-3 1 3-15,-2 3 5 0,4-3-4 0,2 4-1 16,-2-2-3-16,-2 0-5 0,2 1 0 0,3 0-5 0,-1-3-4 0,-2 2-7 16,6-2-3-16,-4 1-4 0,-1 0-3 0,1-3-2 15,0 1-3-15,0 1 0 0,-2-3-5 0,2-3 1 16,-1 3-2-16,-3 1 0 0,2-4 1 0,2 3 1 0,-2-6-1 15,0-1-3-15,-4 3-5 0,2-1-14 0,-2-3-16 0,7 0-25 16,-3 1-30-16,0-3-35 0,-4 1-41 0,6-3-38 16,-4 0-34-16,-2-2-29 0,4 1-23 0,-4-1-25 0,6-1-33 15,-1-1-57-15,-3-1-56 0,2 1-33 0,2-2-7 16</inkml:trace>
  <inkml:trace contextRef="#ctx0" brushRef="#br0" timeOffset="178148.94">11233 11792 388 0,'0'-1'506'0,"-4"-2"-79"16,4 3-110-16,-7 0-84 0,7 0-57 0,-4 3-33 0,4 0-16 15,0 3-6-15,0 2-3 0,0-1-3 0,0 2-7 0,0 0-10 16,4 3-6-16,-4-1-5 0,7 3-8 0,-3-1-7 0,-2 2-4 16,2-3-5-16,2 2-4 0,-2 0-3 0,-2-1-7 15,2-1-6-15,3 2-7 0,-3-3-4 0,2-2-2 16,0 1-3-16,-2-1-1 0,3-1-6 0,-1-1 0 0,-2 1 0 15,2-2 0-15,-2 0-1 0,2 0-3 0,1-3-3 0,1 0-1 16,-6 0-1-16,8-2-1 0,-4-1-2 0,5 0 0 16,-1-1-3-16,7-4-1 0,-1 2-1 0,-5-3 1 0,5 0-1 15,-3-1 0-15,3-3 0 0,-1 2-3 0,1-5-2 16,-4 2 0-16,3 2-3 0,-9-2-2 0,9 0-4 0,-7-1-3 16,-4 1-1-16,6 3 2 0,-8-3 2 0,-2 2 0 0,5 0 4 15,-5 1 0-15,0 1 3 0,0-1 3 0,0 2 0 16,0 0-1-16,0 1 0 0,0 0 0 0,0 3-2 15,0-3 3-15,0 4 1 0,0 0 0 0,0-2 0 0,0 3 2 16,0 0-6-16,0 0 2 0,0 3 1 0,-5-2-4 0,5 0-2 16,0 1 2-16,0 2 2 0,0-1 1 0,0 4 5 0,0-1 1 15,5 1 4-15,-5 1 4 0,6 0 2 0,-6 2 4 16,4 2 0-16,-4-2 0 0,2 2 2 0,2-1-3 0,2 1-1 16,-2 1-3-16,1-2-1 0,-3-1-2 0,8 0-3 0,-6 2-3 15,2-2-1-15,0 4 1 0,1-2-3 0,3-2 3 16,0 1-2-16,-3-1 3 0,3-3-1 0,0 0 1 0,1-3 0 15,1 2 1-15,-6-3 1 0,9-1-1 0,-5-2 1 16,2-2 0-16,-1-1 0 0,1-3 1 0,3-2 0 16,-3-1-1-16,-2-2 3 0,7-2 1 0,-11-1-2 0,4-2 3 0,-5 1 4 15,-3-3 5-15,-2 1 6 0,0-2 3 16,4 0 2-16,-4 2-2 0,-4 1 3 0,2-1-4 0,-3 0-2 16,-5-1-10-16,-2 4-4 0,1-2-5 0,1 3-7 0,0-2-9 0,-3 1-12 15,7 0-19-15,-4 4-23 0,4-2-23 16,1 3-29-16,-5 0-31 0,8-1-29 0,-6 1-28 0,6 5-25 0,-2-2-18 15,4 3-13-15,0 0-15 0,4 3-15 0,-4 0-26 16,0 0-41-16,0 0-65 0,0 0-46 0,12 3-14 16</inkml:trace>
  <inkml:trace contextRef="#ctx0" brushRef="#br0" timeOffset="179930.34">12680 11389 265 0,'0'-1'284'16,"0"-2"-39"-16,0-1-37 0,0 1-29 0,0-3-23 0,0 5-16 15,0 0-12-15,0-1-6 0,-4 0-3 0,4 2-1 0,0 0 2 16,0 0-2-16,4 0 3 0,-4 0-3 0,0 0 0 16,0 0-1-16,0 0 2 0,2 0-1 0,-2 0 0 0,4 0 0 15,-4 0-3-15,0 2 2 0,0 0-4 0,0-1 4 16,0 0 0-16,0 3 4 0,0-2 3 0,0 2 5 0,0 1 4 16,0 1 3-16,0 1 8 0,0 0 1 0,0 1 2 15,-4 1-3-15,4 2 0 0,0 2-6 0,0 3-4 0,0 0-9 0,0 1-11 16,0 3-16-16,0 0-15 0,0 3-13 0,0-1-14 15,0 1-13-15,0-1-12 0,0 2-7 0,0-2-8 16,0 4-3-16,0-7-3 0,0 4-2 0,0 2-2 0,0-6-1 16,4 2 1-16,-4-3-3 0,0-1 0 0,0 1-1 0,0-3 1 15,0 0 1-15,0-2 0 0,0-1 2 0,0-2-2 0,0 1 2 16,0-3-1-16,0 0 0 0,0-2 0 0,0 0 0 16,0 0-2-16,0-1-1 0,0-2 1 0,0-1-1 15,0 0 1-15,6 0 0 0,-6-1 0 0,4-1-4 0,-4 0-3 16,0 0-9-16,0 0-14 0,0-1-18 0,0 1-24 0,0-2-30 15,0 0-33-15,0 0-37 0,6-1-40 0,-6-2-50 16,0 2-54-16,0-3-52 0,0 0-45 0,0 0-37 0,5 0-36 16,-5 6-42-16,0-12-68 0,0 12-37 0,0-12 2 15,0 3 34-15</inkml:trace>
  <inkml:trace contextRef="#ctx0" brushRef="#br0" timeOffset="180297.71">12419 11729 84 0,'-4'2'433'0,"4"0"-72"0,0 2-91 0,4-1-70 16,2 1-41-16,5-1-19 0,-5-1-7 0,8 2-3 0,-1 2-3 15,3-4-3-15,1-2-12 0,4 5-10 0,1-4-12 0,-1 0-14 16,2-1-11-16,4 0-7 0,4 0-9 0,-7 0-8 16,7-1-4-16,-8 0-9 0,8-4-6 0,-8 5-4 15,0-2-4-15,-3 2-4 0,3-6-3 0,-2 2 0 0,-5 1-4 16,1-2 1-16,-3 3-3 0,-5 0 1 0,1-2-3 0,-4 4-3 15,2-2-9-15,-6 2-20 0,-2-2-22 0,5 2-23 16,-5-2-31-16,0 2-28 0,0 0-30 0,6 0-33 0,-6 0-39 16,0 0-46-16,0 0-73 0,0 0-64 0,0 0-32 0</inkml:trace>
  <inkml:trace contextRef="#ctx0" brushRef="#br0" timeOffset="180848.15">13509 11155 217 0,'0'-4'441'15,"0"2"-83"-15,-2 1-86 0,2-1-69 0,-5 2-47 16,5 0-27-16,-4 2-13 0,4-1-3 0,-6 4 3 16,0-1 6-16,6 2 7 0,-4 3 2 0,2 1 3 0,2 0 8 15,-4 2 3-15,-1 3 4 0,-1 3 4 0,4 2-2 0,-2 3-7 16,-6 1-2-16,8-3-6 0,-7 5-11 0,-1-2-7 0,4 2-6 16,0-2-12-16,-1 4-11 0,3 0-7 0,-2 0-6 15,2 2-9-15,-2 1-6 0,2-1-7 0,4 0-7 0,0 1-5 16,0-2-7-16,4-2-5 0,2 4-9 0,-2-1-3 15,6-1-3-15,-8 0-6 0,9-5-2 0,-5 4 0 0,8-2 0 16,-7-3-2-16,7 2 2 0,-1-2-2 0,-3-3-1 0,2-1 1 16,-1 1 0-16,-1-4-4 0,0-1-9 0,1-2-16 15,-5-5-22-15,4 0-27 0,-8 0-36 0,9-3-48 16,-5-1-56-16,2-1-57 0,-2 0-52 0,0-3-48 0,1-3-44 16,7 0-57-16,-8-3-79 0,7-3-39 0,1 2-13 0,-8 0 25 15</inkml:trace>
  <inkml:trace contextRef="#ctx0" brushRef="#br0" timeOffset="181469.55">14048 11342 277 0,'-6'-3'508'0,"4"-1"-69"0,4 2-97 16,-2 1-78-16,0 1-53 0,0 0-39 0,0 0-21 0,0 1-13 15,0 4-8-15,-2-1-8 0,2 6-2 0,-4-1-4 16,0 2-9-16,-3 5-4 0,3 2 3 0,4-3-3 16,-6 3-5-16,6 3-7 0,-2-1-15 0,2 1-15 0,0 2-8 15,0-2-7-15,0-2-16 0,0 3-5 0,0-3-8 0,2-1-3 16,-2 2-1-16,6-3-2 0,-6-4-1 0,0 1-3 15,0 0 0-15,0-6-3 0,0 1 0 0,0 0-3 0,0-3 3 16,0-2-2-16,0-1 3 0,0 1 2 0,0-2-1 0,4-1 2 16,-4-1 1-16,0-1 3 0,0-1-2 0,0-2-1 0,0-3-2 15,0 1-11-15,0-4 4 0,0-1 0 0,7 3 1 16,-7-8-1-16,4-2 0 0,-4 1 0 0,0-1 1 16,4-1 12-16,-4-1-8 0,2-1-3 0,-2-1-1 0,6 4 0 15,-6-3 1-15,4 4 0 0,-4-3 1 0,4 3-1 16,-4 0 1-16,0 3 2 0,0 0-2 0,0 1-1 15,0 2 0-15,0-2 4 0,-4 3 4 0,4 2 9 0,-4-4 7 0,4 5 8 16,-6-1 10-16,6 4 8 0,0-2 10 0,0 3 7 16,0-2 3-16,0 2 0 0,-2 2-4 0,2-1-4 15,-4-1-9-15,4 3-8 0,-4 0-11 0,4 3-14 0,-7 0-8 16,7 2-8-16,-4 1-6 0,4 3 1 0,-6 0 5 0,6 4 2 16,-2 0 6-16,2 2 1 0,0 2 7 0,0-1 5 0,0 3 6 15,0 1-1-15,0 1-2 0,2 2-2 0,-2-1-3 16,6 1 0-16,-6-3-5 0,4 1-4 0,-4 0-2 15,7-2-3-15,-7 3-3 0,4 0-1 0,-4-5-4 0,4 2 1 16,-2-5-2-16,-2 3 1 0,6-2-3 0,-2 0 1 0,0-3-3 16,-4 0-7-16,2-1-14 0,-2 0-24 0,5-2-27 0,-5-2-37 15,6 0-47-15,-6-2-58 0,4-1-58 0,-4 0-55 16,2 0-39-16,-2-2-36 0,4-2-43 0,-4 0-68 0,6 0-58 16,-2-2-32-16,-4 2 20 0</inkml:trace>
  <inkml:trace contextRef="#ctx0" brushRef="#br0" timeOffset="182182.89">14780 11578 18 0,'12'0'303'15,"-1"0"-54"-15,5 0-48 0,-3-1-39 0,-3-1-29 0,4-1-22 16,-1 2-17-16,-3-1-13 0,0 1-12 0,3-3-13 0,-3 3-7 16,-4 0-7-16,5-1-6 0,-5-1-2 0,4 2 1 15,-4-2-2-15,-1 3 0 0,5-3 0 0,-8 3-1 16,2 0-2-16,2 0 4 0,-2 0 1 0,-4-3 4 0,0 3 7 16,0 0 7-16,0 0 11 0,-4 0 9 0,-2 0 10 0,2 0 7 15,2 0 5-15,-8 0-2 0,3 0-1 0,-3 0-5 16,0 0-3-16,-3 3-9 0,-1 0-8 0,-3-3-10 0,1 0-8 15,-1 3-2-15,1-2 0 0,-1 2 1 0,-3-1 1 0,3-1 1 16,0 0 5-16,1 3 6 0,6-3 3 0,-9 1 1 0,4 2 1 16,5-1-2-16,0 1-2 0,-3-2-2 0,7 3 2 15,-4-4-6-15,4 1-4 0,-3 1 1 0,3 0-4 16,-4-2-1-16,8 1 1 0,-2-1-3 0,-3 2-5 0,3-3-3 16,2 0-4-16,2 2-7 0,-4-1-2 0,4 1-4 15,0-2-5-15,0 0-4 0,0 0-1 0,0 0-1 0,4 0-2 16,-4 0 2-16,2 1-1 0,2 2-1 0,3-1 0 0,-3-2-1 15,2 1 0-15,0-1 2 0,5 0 1 0,-5 1-2 16,4-1 0-16,-4 0-2 0,5 0 1 0,-1 0-1 0,0 0 0 16,3 5-2-16,-5-5 1 0,4 0-2 0,-1 0 0 15,1 0-1-15,-2 2-1 0,1 0-1 0,1-2 0 0,-4 0 0 16,-1 2 1-16,3 0-2 0,0 0-2 0,-1 1-3 0,-1-3 4 16,0 1 2-16,0 1 1 0,-1-1 0 0,3 2-1 15,-4-2-7-15,4 1 7 0,-3-1 2 0,5-1 0 0,-4 4-2 16,-6-4 1-16,3 0 0 0,1 0-1 0,-2 0 8 0,-4 0-1 15,0 0-2-15,0 0-5 0,0 0-8 0,0 0-16 0,-4 3-19 16,4-2-30-16,-6-1-40 0,1 0-49 0,3 0-53 16,-2 0-48-16,0 0-47 0,-2-1-39 0,0-2-44 15,6 3-53-15,0 0-92 0,0 0-39 0,0 0-1 0</inkml:trace>
  <inkml:trace contextRef="#ctx0" brushRef="#br0" timeOffset="184096.91">15406 11252 311 0,'2'-3'326'0,"-2"2"-53"0,0-1-45 15,0 0-41-15,0-1-29 0,0 2-21 0,0-1-17 16,0 2-11-16,-2 0-10 0,2 0-8 0,0 0-11 0,2 0-6 16,-2 0-5-16,4 0-4 0,-4 0 0 0,7 2 3 15,-7-1 9-15,0 4 13 0,0 1 14 0,4-2 16 0,-4 4 17 16,0 1 13-16,0 2 1 0,2-2 4 0,-2 3-1 0,4-1-8 15,-4-1-8-15,6 3-7 0,-6 3-7 0,0 0-9 16,0 2 1-16,0 3-10 0,-6-1-8 0,6 3-8 16,-4-1-13-16,4 3-8 0,-2 0-11 0,2 3-6 0,-4-3-7 15,4 2-5-15,-7-1-9 0,7-2-4 0,-4 0-3 0,4-1-4 16,-2-1-4-16,2 1-5 0,0-2-3 0,0-2 0 0,-4 0 1 16,4-4 1-16,0 1 3 0,0-4-2 0,0 0 0 15,0 3 1-15,0-5 0 0,-6 0-1 0,6 0 2 0,-4-2 1 16,4-1-2-16,0-2 2 0,0 0 0 0,0 0 2 15,0-3-2-15,0-2 1 0,0 4 7 0,0-3 8 16,0-1 13-16,0 0 14 0,-2 0 10 0,2-1 11 0,0-3 5 16,0 2 1-16,0-4-5 0,0-2-8 0,-4 0-14 0,4-4-16 15,0-1-12-15,0-2-12 0,0-3-6 0,0-1-4 16,0-2-5-16,0-1-2 0,4-2-2 0,-4-2-3 0,2-4-3 16,2 0-5-16,6-7-5 0,-4 1-5 0,5 0-3 0,-5-2 0 15,11 2-1-15,-11 0-2 0,8 1-1 0,-8 3-3 0,7-2 3 16,1 2 3-16,-1 3-3 0,1-1-4 0,-1 5-4 15,-3 0 3-15,2 3-1 0,3 1-1 0,-3 3-4 0,-2 0-4 16,7 3 2-16,-7 2 2 0,5 0 0 0,-3 1-6 16,-1 1-2-16,5 2 0 0,-3 2-2 0,3 5-2 0,-6-2-6 15,1 2-6-15,-1 2-6 0,0 2 1 0,3-2 3 0,-7 5 0 16,4 1 5-16,-6 2 4 0,7 1 7 16,-9 2 16-16,2 0 2 0,2 3 6 0,-2-2 4 0,-4 2 3 0,0 0 7 15,-4 3 1-15,-2-3 3 0,2 3-9 0,2 0 7 0,-2 0 3 16,-7 0 2-16,1 0 5 0,4-2-4 15,-5 1 5-15,-1-2-1 0,6 1 1 0,-9-1 3 0,9-2-1 0,-6 0-2 16,1-1-3-16,-3-2 2 0,8 1 0 0,-7-3 0 16,5-1-1-16,-4 1-1 0,1-2 2 0,5 1 0 15,-4-1 1-15,4 1 0 0,-1 0-1 0,3-2-3 0,-6-2-2 0,8 0 0 16,-2 0-1-16,0-1-3 0,-3-1 2 0,3 0-4 16,4 0 3-16,-2 0 1 0,2 0 1 0,0 0 1 0,0-1 1 15,0-1 4-15,0 0-4 0,2 2-2 0,-2 0-2 16,4 0-1-16,-4 0-1 0,7 0-1 0,-7 0-2 0,4-2 1 15,0 0 1-15,-2 0 2 0,8 2 4 0,-6 0-1 0,3 0 3 16,5 0 1-16,-4 0 1 0,1 0 0 0,-1 2-2 16,0 0 1-16,0 2-3 0,5-1 4 0,-3 3-2 0,3 1-1 15,-3 1 2-15,4 1 2 0,-7 0 0 0,3 1 1 16,-4 1-1-16,4 1 1 0,-8-2 0 0,-2 3 0 0,5-2-2 16,-5 0 1-16,-5-1 2 0,5 0 7 0,-2-1 10 0,2 3 7 15,-4-4 8-15,-2 1 12 0,2 2 8 0,2-2 11 16,-8-1 7-16,-1 2 4 0,1-3 3 0,-3 2 2 15,-1-2 3-15,2-2-3 0,1 3-5 0,-1 0-5 0,-3-3-6 16,-1 1-8-16,3 0-13 0,-1-1-9 0,4-2-10 0,-3 1-5 16,-1 0-6-16,1 0-8 0,7-4-15 0,-8 2-16 0,3-2-20 15,9 5-21-15,-2-4-27 0,-2-1-33 0,2 0-40 16,2 0-47-16,-2-1-49 0,4-4-45 0,-7 5-38 16,7-2-35-16,0 2-33 0,0 0-56 0,0 0-84 0,0 0-33 15,0 0 3-15,0 0 31 0</inkml:trace>
  <inkml:trace contextRef="#ctx0" brushRef="#br0" timeOffset="184886.52">15902 11592 37 0,'7'-2'342'16,"-1"-2"-65"-16,2 2-61 0,-2-3-50 0,5 4-35 0,-5-2-25 16,6 0-14-16,-1 2-7 0,3-1-3 0,-8 1 0 0,7-3-1 15,-3 3 6-15,0 0 2 0,1-1 5 0,1-1 5 16,-2 2 4-16,1-2 0 0,-1 3 3 0,-4 0-1 0,5 0-3 16,-7 0-2-16,4 0-3 0,-4 0-5 0,0 3-6 0,-2 1-7 15,-2 0-5-15,6 3-5 0,-6 0-4 0,0 4-5 16,0-1-7-16,0 1-5 0,0 2 1 0,0 3-6 15,0-1 0-15,-6 1 2 0,4 1 1 0,-2-2 5 0,0-2 8 16,-2 3 8-16,0-1 18 0,-5 0 7 0,5 1 3 16,-4-1 6-16,3 1 4 0,-3-2 2 0,-4 1 1 0,7 1-1 15,-5-3-16-15,-2-2-2 0,7-2-5 0,-5 1-8 0,4-4-8 16,-1 2-7-16,1-2-8 0,6-1-6 0,-2-2-8 16,-2 1-4-16,2-2-2 0,4-1 0 0,0 3-3 0,0-4-1 15,0 1 3-15,0-1 2 0,0 0 1 0,4 0 0 0,-4 0 0 16,6 0 0-16,-6 0 0 0,4 0-1 0,-2 0-4 15,-2 0-4-15,8-1-4 0,-5 1-5 0,3 0-3 0,2-4-2 16,-6 4-5-16,8-1 0 0,-3-1-2 0,7 0-1 16,-2 0 0-16,-1 0-1 0,5 1 1 0,-5-2-2 0,1 1 0 15,3 1 0-15,-3 0-1 0,-4-3 0 0,5 3-1 0,-7 0 0 16,4 1-2-16,-4 0-3 0,3-2-10 0,-7 2-16 0,4-4-22 16,-2 4-29-16,0 0-30 0,-2 0-32 0,4 0-40 15,-1 0-42-15,-1 0-46 0,-2 0-44 0,8 0-39 16,-6 0-28-16,-2 0-29 0,2-3-32 0,3 2-45 0,-3-1-68 15,2-1-30-15,-6 3 3 0,0 0 26 0</inkml:trace>
  <inkml:trace contextRef="#ctx0" brushRef="#br0" timeOffset="185638.48">16423 10973 316 0,'0'-2'283'0,"2"1"-49"0,-2-2-47 15,7 1-39-15,-7 1-30 0,0 0-24 0,4-2-22 16,-4 0-5-16,0 3-9 0,0-3-4 0,4 2-2 0,-4-2 0 15,0 3-2-15,2 0-1 0,-2 0 4 0,6 0-1 16,-6-2 3-16,4 1-1 0,-4 1 2 0,4 0 2 0,-4 0 1 16,0 0 4-16,0 0 3 0,0 0 2 0,2 0 2 0,-2 0 3 15,5 0-2-15,-5 0 1 0,6 3 3 0,-6 1 1 16,4-1-4-16,-4 3-2 0,2-5 3 0,2 2-1 0,2 1 3 16,-2 2 0-16,3-2-2 0,-3 4-3 0,-2 0 0 15,2 3-3-15,2-2 1 0,-2 0 3 0,2 4-1 0,1-1 1 16,-3 1 5-16,-2 2 10 0,8-1 7 0,-4 1 4 0,5 1-8 15,-5 2-2-15,4 2 4 0,1 1 6 0,-7 0-4 16,2 2-8-16,4 2-8 0,-3 1-5 0,3 2 7 0,-6-1-4 16,4 2-9-16,-4 2-12 0,1-3-8 0,-3 0-6 0,4 3-6 15,-6-1-1-15,4 0-7 0,-4-1-5 0,0 0-4 16,0-4-4-16,0 3-1 0,-4-6-3 0,4 4 1 16,-6-3-3-16,4-1-2 0,-3 0 0 0,1-3-3 0,-2 1-7 15,4-4-18-15,-2 0-28 0,0 0-34 0,-2-3-40 0,1-2-52 16,3-2-60-16,-2 1-63 0,-2-4-58 0,2 2-48 0,2-2-38 15,-2-4-49-15,-3-2-92 0,-3-2-42 0,6 1-9 16,-2 0 27-16</inkml:trace>
  <inkml:trace contextRef="#ctx0" brushRef="#br0" timeOffset="203804.93">17395 11590 31 0,'0'-1'156'0,"0"-2"-25"0,0 3-21 0,0-4-15 0,0 3-16 0,0-1-8 15,0 1-10-15,0-2-6 0,0 2-5 0,0-1-5 16,0-1-3-16,0 2-2 0,0-1-4 0,0 0-6 16,0 0 0-16,0 0-2 0,0 0 1 0,0 1-1 0,0-3 0 15,0 4-3-15,0-2 1 0,0 1 1 0,0-2 2 0,0 1 4 16,0 2 2-16,0-2 3 0,0 0 4 0,0 1 5 0,0 1 1 15,0 0 3-15,0 0 2 0,0 0 0 0,-6 0 1 16,6 0-2-16,-2 0 1 0,2-3 0 0,0 2-1 0,0-1-1 16,0 1 0-16,-5 1-2 0,5 0 0 0,-4-2 1 15,4 0-3-15,-6 0 0 0,6 0 0 0,0 0-4 0,-6 0-1 16,6 0-1-16,0 0-3 0,0-1 0 0,-4 2-1 16,4 0-2-16,-2-1 3 0,-2-1 2 0,-1 0 0 0,-1-1 0 15,4 1 4-15,-6-2-1 0,2 2 3 0,-1 0 3 16,-3-1 4-16,4 0 5 0,-4 0 6 0,3 1 3 0,-3-1 2 15,0 2 1-15,4 1-2 0,-5-3-3 0,5 3-3 0,-4 0-4 16,3 1-3-16,-3 0 0 0,4 0-3 0,-9 1 2 16,5 0-2-16,-2 3-4 0,6-3-2 0,-5 2-6 0,5 3-6 15,-2 0-7-15,-1 2-6 0,1 1-2 0,0 0-3 16,0 2 3-16,-5 1 0 0,9 0 2 0,-2 0 2 0,2 4 4 16,-2 1 2-16,3-1 2 0,-1 0-1 0,4 2-2 0,-4-3-3 15,4 2-3-15,0 2-2 0,0-2-1 0,0-1 0 16,4 1-3-16,-4 1 1 0,4-6-2 0,-1 3 2 0,-3 1 0 15,6-3 1-15,-2 0-4 0,0-3-1 0,-2 1 0 16,2 0 0-16,-4-2 1 0,6 0-1 0,1-2 0 0,1 1-1 16,-6-1 1-16,8-4-1 0,-4 2 0 0,5-3 4 15,-5 1 4-15,4-3 3 0,1-3 3 0,1-1 1 0,3-1 3 16,1-3 1-16,-3-1-1 0,3-1-3 0,-1-4-7 0,1-1-1 16,-4-2-5-16,5-2-1 0,-3-3-3 0,3 0-3 15,-5 1-1-15,-1-5-5 0,-1 0 2 0,5 0-1 0,-7-2-1 16,0-1 0-16,0 2-1 0,-4-1 0 0,3-1-2 0,-3 0 1 15,2 2-2-15,-6-1-2 0,4 4-4 0,-4-4-4 16,0 2-1-16,0 2-2 0,-4 2-1 0,4-1-1 0,-6 1 0 16,2 3 2-16,4-1 3 0,-2 4 1 0,-3-1 4 0,5 2 2 15,-4 2 2-15,-2-1 2 0,4 4-1 0,2 0 2 16,-4 3 1-16,0-1-1 0,4 2-1 0,-6 0 1 0,6 3-1 16,-2-1 2-16,2 1 0 0,-5-1 1 0,5 2-1 0,-4 2 2 15,4 0-1-15,-6 0-3 0,0 2-1 0,2 2 0 16,2-1-1-16,-2 3-2 0,-1 1-2 0,-1 2 6 0,4 3 2 15,-2 0 10-15,0 2 5 0,-2-1 4 0,4 4 3 16,-3 1 4-16,5 2 3 0,-4 1 1 0,4-2 1 0,4 4-6 16,-4 2-3-16,5 1-3 0,-3-2 0 0,4 3 2 15,-2 0-1-15,0 0 0 0,4 0-2 0,1-1 1 16,-3 1-3-16,6-1 2 0,-3-1-3 0,-1-1-4 0,0-1-2 16,0-4-4-16,3 3-1 0,-1-4-1 0,-4 0 1 0,5-3-2 15,-5-1 1-15,4-1-1 0,0-2 2 0,-3-2-7 0,-3 0-13 16,6-2-12-16,-8 1-28 0,9-2-26 0,-7-2-30 15,-2 0-35-15,2-2-44 0,2-2-47 0,-2 0-44 0,0-2-45 16,-2-2-27-16,5 1-27 0,-3-3-39 0,2-1-56 0,-6-1-81 16,0 1-30-16,0-1 9 0</inkml:trace>
  <inkml:trace contextRef="#ctx0" brushRef="#br0" timeOffset="204529.49">17860 11393 224 0,'0'-4'505'16,"0"0"-51"-16,0 2-96 0,0 1-86 0,0 1-59 0,0 0-40 15,0 0-23-15,0 0-17 0,0 1-9 0,0 1-7 16,0 1-4-16,0 0-3 0,0 2-6 0,0-1-1 0,0 2 2 16,0 1 3-16,0 0-2 0,0 0-4 0,0 2-6 0,0 1-6 15,0 2-7-15,2-3-6 0,-2 2-6 0,6 2-9 16,-2 2-8-16,0 0-8 0,-1 0-4 0,-3 0-5 0,6 0-2 16,-2 0-6-16,0 0-7 0,6-1-4 0,-8-1 0 15,5 0 2-15,-3-2-6 0,0-1-1 0,-2 0-2 0,4-2-2 16,-2-1-1-16,0-1 1 0,5 0-2 0,-5 1-2 0,2-4 0 15,-2 1-1-15,6-3-3 0,-3 1 5 0,3-2-4 16,0 0-1-16,3-2-3 0,-3-2-5 0,2 1-6 0,3-3-7 16,-3-2-10-16,-1-1-8 0,5-3-9 0,-5 0-4 15,1-2-5-15,2 2-1 0,-1-3 4 0,-5 3 0 16,0 0 7-16,1 1 6 0,1 0 8 0,-8 1 6 0,4 3 5 16,-6-1 5-16,4 2 0 0,-4 2 7 0,5-2 3 0,-5 2 4 15,0 0-2-15,0 2 4 0,0-1 0 0,0 2 4 16,0 0 3-16,2 1-2 0,-2 0 1 0,0 0-2 0,0 0 4 15,0 0-1-15,0 0 2 0,0 0 0 0,-2 1-4 0,2 0 6 16,0 4 3-16,-5-1 3 0,5 0 0 0,0 2-1 0,-4-2 1 16,4 2 1-16,-6 2 4 0,6-1-4 0,0 3-1 15,0 0-5-15,0-2 9 0,0 2 0 0,0 1 1 16,0-2-2-16,0 2 1 0,6-2 0 0,-6 2 0 0,4-1 4 0,1-1-9 16,-3 0 3-16,4 0-4 0,-2 1-2 0,2-2-1 15,0-1-1-15,3-2-3 0,-3 1 0 0,4 1 2 16,-4-5-5-16,11 2 3 0,-7-2 1 0,3-2-2 0,1-2-3 15,-2-2 4-15,5-1-2 0,-7-2 3 0,11-2-1 0,-4-3-1 16,-1-2-1-16,1-1 2 0,-1-1 6 0,1-1 1 16,-3-1 7-16,-6 1 7 0,3 0 10 0,-5-1 8 0,2 1 6 15,-6 1 4-15,-2-2 1 0,0 5 7 0,0 1-8 16,0-2-12-16,-2 5-10 0,-2-3-10 0,0-2-8 0,-2 3-5 16,0 3-5-16,1-2-12 0,-3 3 0 0,4 1-6 0,0 0-11 15,-2 0-12-15,0 2-17 0,-1-1-18 0,3 1-21 16,0 3-19-16,-2-2-32 0,4 1-27 0,-2 2-30 0,0 2-27 15,-3 1-25-15,5-2-22 0,2 1-19 0,-4 2-18 16,4 0-7-16,0-3-13 0,0-1-20 0,0 0-49 0,4 2-44 16,-2 1-32-16</inkml:trace>
  <inkml:trace contextRef="#ctx0" brushRef="#br0" timeOffset="205191.09">18788 11014 105 0,'15'-3'327'15,"1"0"-71"-15,1 1-60 0,5 2-50 0,-11 0-28 0,5 0-16 16,-5 2-10-16,1 1-6 0,2-2-2 0,3 1-5 0,-5 2-3 15,-1-1 1-15,-3 0 3 0,0 2 4 0,-4 1 8 16,-4 0 4-16,0 4 5 0,0 1 3 0,0 1-4 0,-4 0 3 16,-4 2-3-16,0 1-7 0,-3-1-7 0,-1 3-7 15,0-1-8-15,-3-1-8 0,5-1-1 0,-3 3-10 0,-1-2-6 16,1 0-7-16,-1 1-6 0,2-2-2 0,1 2-3 16,1-3-3-16,-2 1-1 0,5-2-1 0,-1 0 1 0,-4-3 3 15,8 1 11-15,-3-3 3 0,1 0 5 0,0 1 7 0,2-2 5 16,-2 0 5-16,1-3 2 0,3 2 3 0,-2-3-3 15,4 0 0-15,-4 1 1 0,-2-2-4 0,6 1 0 0,-2 2-5 16,2-1-4-16,-4 1-3 0,4-1-4 0,0-2-4 16,0 4 0-16,0-3 0 0,0 3-4 0,0-2-2 0,0 0 2 15,4 0-2-15,-4-2 1 0,2 3 0 0,8 1-7 16,-6-1 3-16,3-1-1 0,5-2-7 0,2 3 1 0,5-3 5 0,2-1-3 16,1 2-1-16,5-2-1 0,0 0-6 0,-4 0-2 15,8-2 7-15,-4 2-7 0,2-1-7 0,-4-3-4 16,-3 3 0-16,1 0-2 0,-2-1-1 0,-5-1-2 0,1 2 0 15,-3-2-2-15,-5 3-2 0,1-3-9 0,-4 0-18 0,-2 2-22 16,2-2-25-16,-1 3-34 0,-3 0-44 0,2 0-50 16,-4 3-53-16,0-2-49 0,0 2-38 0,0-2-32 0,6 1-28 15,-6-2-27-15,0 0-40 0,0 0-60 0,0 4-14 16,-10 1 6-16</inkml:trace>
  <inkml:trace contextRef="#ctx0" brushRef="#br0" timeOffset="207090.81">5482 12722 55 0,'0'-4'223'16,"4"1"-27"-16,-4-1-26 0,0 1-26 0,2-1-19 0,-2 0-16 16,4-1-14-16,-4 2-13 0,7-1-8 0,-7 2-7 15,4 0-1-15,-4 0-2 0,2-1 1 0,-2 2 1 0,4-1 3 16,-4 0 5-16,0 0 6 0,0-1 4 0,0 2 3 16,0-2 4-16,0 1 3 0,0 2 6 0,0-2 4 15,0 2 8-15,0-4 8 0,-4 4 7 0,4 0 6 0,-2 0 1 16,-2 0 5-16,-3-1-1 0,3 1-3 0,2 0-8 0,-2 0-10 15,-2 0-13-15,2 0-16 0,-7 1-12 0,9 3-17 16,-8-2-16-16,0 3-13 0,-1 1-10 0,-1 2-7 0,-5 1-6 0,7 0-4 16,-11 2-3-16,9 0 0 0,-5 0 0 0,3 1 1 15,1-1-2-15,-3 0 1 0,-1 2-1 0,7-1 0 0,-4 1 1 16,1-2 1-16,3-1-1 0,0 2 1 0,3-2-1 16,-3 1 1-16,4-3 2 0,0 0 0 0,1-2-2 0,-1 3 0 15,2-1 0-15,2-1 0 0,-2-3 0 0,-2 3-2 16,6-3 1-16,-4 1 1 0,4-1-11 0,-2-1 6 0,2 1 3 15,0-2 1-15,0 2-1 0,0-1 1 0,0-2 0 16,0 1-3-16,2-2 10 0,-2 0-4 0,4 0-4 0,-4 0-1 16,6 0 0-16,-2 0 0 0,-2 0-1 0,2 0 3 0,7 0-1 15,-5 0 0-15,4 0 0 0,3 0-1 0,1 0 2 0,-2 0-1 16,-1 0 0-16,5 0 0 0,1 0 1 0,-1 0-2 16,-5 0 1-16,5 0 1 0,-1 0-1 0,1 0 0 15,-3 5 1-15,3-5 0 0,-1 2 0 0,1 0 1 0,-3 0-1 16,-3 0 0-16,2 3 0 0,-1-2 1 0,3 2-2 15,-8 0-1-15,7 1 2 0,-3 2-3 0,0-1 0 0,1 2 0 16,-5 2-2-16,4 0 2 0,1 2 0 0,-9 0 1 0,8 0-3 16,-6 0 2-16,0 2 0 0,-4 0 3 0,2 0 8 15,-2 1 11-15,0-1 15 0,-2 0 16 0,-2 1 15 16,0 1 13-16,-2-3 12 0,0 1 13 0,-5 0 12 0,1 0 8 0,0-2 9 16,-7 5 8-16,1-4 7 0,-7 1 5 0,-4-1-1 15,4 0-6-15,-4-2-14 0,0-2-16 0,1-1-19 0,-1 0-23 16,0-1-21-16,0-1-15 0,-2-2-12 0,2 0-2 15,-4-3-8-15,8 0-4 0,-6 1-4 0,3-2-3 0,5-1-1 16,-6 0-7-16,6-1-10 0,-1-2-18 0,5 1-16 16,1 0-18-16,-1-3-13 0,7 0-18 0,-1 3-22 0,1-3-20 15,4 1-18-15,0 0-16 0,6 1-19 0,0 0-32 0,6-2-44 16,-2 3-46-16,2-4-39 0,4 0-31 0,7-2-35 16,0-1-41-16,5 0-63 0,-1 2-68 0,2-2-18 0,2 2 18 15</inkml:trace>
  <inkml:trace contextRef="#ctx0" brushRef="#br0" timeOffset="207911">6210 13089 271 0,'-5'-7'505'0,"-1"1"-52"16,0 1-89-16,2 2-94 0,-6 2-54 0,-1-3-35 0,9 4-20 16,-8 0-18-16,4 0-14 0,-5 4-16 0,1-3-15 15,0 2-15-15,-1 2-11 0,1 1-6 0,-2 1-3 16,1 1 3-16,1 1 1 0,2 0 1 0,-7 4-4 0,9-3 2 16,-4 2-9-16,3 0 7 0,-3 1 1 0,4 1 0 0,-4-2-4 15,-1 0 1-15,7 3 4 0,-2 2-3 0,0-1 8 0,2 2-9 16,2 2-6-16,-3 0-6 0,5-2-2 0,-6 0-5 15,6 2-8-15,0-3-5 0,0 4-9 0,0-4-7 16,0 0-1-16,6-2-2 0,-6-1-3 0,5 1-2 0,-3-6 0 16,2 4 0-16,2-5 1 0,0 0 0 0,-2-1 0 15,7-2-2-15,-5 4 2 0,0-5 1 0,-2 1-1 0,6-2 0 0,-3-5 0 16,3-1-2-16,-4-1-1 0,9-1 2 0,-3-2-2 16,-2-4-2-16,7 1-1 0,-5-4 3 0,-1 3-1 15,3-3 2-15,-1-5-4 0,-3 1 1 0,2 0-1 0,3-3 1 16,-5-2-1-16,2-1-1 0,-5-3-1 0,7 1-3 15,-8-1 4-15,5 0 0 0,-5-1 1 0,4 5 0 0,-4-6-3 16,1 3 2-16,-3-2 1 0,-4 5 2 0,6-1-2 0,-6 0-1 16,0 6-2-16,0-2-1 0,0 3 4 0,0 0-3 15,0 0 0-15,0 2-1 0,0 2-2 0,0 2 1 0,0 0 3 16,0-1 0-16,0 3-1 0,0 0 1 0,0-1 0 0,0 2 1 16,0 0 3-16,-6 0-2 0,6-1-1 0,0 5 0 0,0-3 2 15,0 3 0-15,6 1 2 0,-6 1-2 0,0-2 11 16,0 2 0-16,0 2 2 0,0-3 4 0,0 3 0 15,0 0 1-15,0 0 1 0,-6 3-1 0,6-3-8 0,-4 6-1 16,2-4-4-16,-3 4 0 0,5 2 4 0,-6 3 2 0,6 1 2 16,-4-1 3-16,4 5 4 0,-6-1 3 0,6 2 4 15,0-3 1-15,0 6-4 0,0 0-1 0,0-2 1 0,0 3-2 16,6-2-3-16,-6 3-1 0,4-1-3 0,2 1-3 16,-1-4-1-16,-3 3-1 0,2-3-3 0,6 1 0 0,-8 0-2 15,9 1-1-15,-5-3 1 0,4 0-1 0,-2-1-8 0,1 1-12 16,-1-2-28-16,0-2-32 0,-4 1-44 0,2-4-66 0,-1 0-76 15,-3-3-75-15,2-1-69 0,2-1-76 0,-6-5-108 16,0 0-73-16,0 0-30 0,0 0 14 0,0 0 48 16</inkml:trace>
  <inkml:trace contextRef="#ctx0" brushRef="#br0" timeOffset="208549.94">6619 13297 299 0,'10'0'298'0,"-4"0"-73"0,5 0-60 0,-5 0-46 16,4 0-26-16,-3 0-15 0,3 0-13 0,-4 0-11 0,4 0-8 16,1 0-2-16,-5 0-1 0,4 0 3 0,-6 0 6 15,3 0 5-15,-1-4 7 0,0 3 7 0,-2-1 7 0,6-2 9 16,-7 0 6-16,1-1 2 0,2-1 1 0,-6-3-1 0,4 1-5 15,-4-1-7-15,0-4-10 0,0 2-12 0,2-2-9 16,-2-2-9-16,4 0-7 0,-4 0-6 0,0-2-5 16,-4 1 3-16,4-1 1 0,-2 1 3 0,2-1-1 0,-4-2-1 15,4 2-1-15,-6 1-1 0,2-3 1 0,1 3-3 0,-1 0 0 16,-2 2-5-16,2-1-1 0,4 3-3 0,-2 1-3 0,2 2-1 16,-4 0 0-16,4 0-1 0,0 1-2 0,0-1 9 15,-6 5 4-15,6-3 8 0,-5 4 8 0,5-1 8 0,0 3 8 16,-2-1 5-16,2 1 7 0,0-3-2 0,0 4 3 15,0 0-5-15,0 0-5 0,0 0-9 0,0 0-9 0,-4 4-8 16,4-3-7-16,-6 2-5 0,6 3-4 0,-4 2 3 16,4 1 6-16,-2 4 9 0,2 2 9 0,-4-3 4 0,4 7 2 15,-6-1 4-15,6 0-4 0,0 3-7 0,0 1-6 0,0-2-12 16,0-1-8-16,0 3-7 0,0-1-2 0,0 1-3 0,0-4-2 16,0 4 0-16,6-1-1 0,-6-2 1 0,4 1-1 15,-4 1 1-15,2-1-2 0,2 1 12 0,2-2-5 16,-2-1-2-16,-2-2-1 0,3-4 1 0,5 2 0 0,-4-2 1 15,4-2 9-15,-3 0-12 0,5-2 1 0,-2 2 1 16,5-6 1-16,-3 0-2 0,5-1 1 0,-7 1-2 0,7-4-9 16,3-4 2-16,-3 1 4 0,-1-3 1 0,5-1 2 0,-4-2 2 15,1-4-2-15,-7 2 3 0,5-4-3 0,-1 1 2 16,-9-1-1-16,4-1-2 0,-8 2 0 0,-2-1 4 0,0 0 1 16,0-1-3-16,-2 4 0 0,-8-1 2 0,6-1 0 0,-3 0 1 15,-5 5-5-15,2-4-5 0,-1 2-7 0,-9 1-9 16,7 4-14-16,-3-2-22 0,5 2-23 0,-3 3-33 0,8 0-37 15,-5 2-44-15,3-1-39 0,0 2-35 0,2 0-31 16,6 2-23-16,-2-1-18 0,2 4-21 0,2-3-42 0,4 3-73 16,-2-2-39-16,6 2-2 0</inkml:trace>
  <inkml:trace contextRef="#ctx0" brushRef="#br0" timeOffset="208951.84">7681 12899 80 0,'-2'-1'578'0,"-2"-2"21"0,-2 1-65 0,6 2-99 15,-4 0-79-15,4 0-56 0,0 0-44 0,0 0-36 0,4 0-29 16,2 0-23-16,-2 0-28 0,3-1-22 0,3-1-24 16,2-1-18-16,3 2-13 0,8-2-8 0,-1 1-8 0,-1 1-10 15,0-2-7-15,1 3-8 0,1-2-6 0,4-2-4 0,-6 3-4 16,-1 0-4-16,3-1 0 0,-6 2-2 0,-5 0-2 15,-2 0 0-15,5 0-8 0,-3 2-20 0,-6-2-35 0,3 1-45 16,-7-1-59-16,4 0-61 0,-6 0-60 0,0 1-63 16,-6 3-67-16,6-4-77 0,0 0-94 0,-11 5-35 0,-1 1 10 15</inkml:trace>
  <inkml:trace contextRef="#ctx0" brushRef="#br0" timeOffset="209138.84">7652 13146 126 0,'0'4'487'0,"0"-4"-43"16,0 1-116-16,5 0-109 0,-3 1-76 0,8 0-54 16,0 1-31-16,7-3-19 0,-1 0-11 0,5 2-8 0,-2-1-5 15,8 0-4-15,-1 1-5 0,1 1-2 0,0-2-1 0,2-1-7 16,2 0-6-16,-2-1-13 0,2-2-16 0,-4 0-22 15,6-3-30-15,0 1-38 0,-6-4-59 0,0-1-85 0,2 0-80 16,-9-3-60-16</inkml:trace>
  <inkml:trace contextRef="#ctx0" brushRef="#br0" timeOffset="210193.93">8856 12977 469 0,'0'-3'497'0,"0"2"-97"0,0-2-107 0,0 3-81 0,0 0-56 16,0 3-34-16,0-2-15 0,-7 2-2 0,7 4 4 15,0-4 6-15,0 9 5 0,0-2 5 0,0 2 1 16,0 2 5-16,-4 0 2 0,4 4 0 0,0-2-7 0,0 2-6 16,0 3-3-16,0-4-6 0,0 3-4 0,0-2-8 0,0 4-6 15,0-5-5-15,0 5 3 0,0 0 0 0,0-4-2 0,0 1-5 16,0 0-5-16,0-2-3 0,0 1-8 0,0-3-6 16,0 0-10-16,0-2-10 0,0 2-10 0,0-3-4 15,0 2-3-15,0-3-4 0,0 1-2 0,0-3-4 0,0 0-4 16,0-1-4-16,0-3 0 0,0 1-2 0,0-3 0 0,0-1-2 15,0 2 2-15,0-2 4 0,0-2 8 0,0 0 11 16,0 0 14-16,0 0 15 0,0-2 10 0,0-2 9 0,0 2 5 16,0-4-2-16,0-2-4 0,0-2-11 0,4-5-15 15,-4-1-11-15,7-4-13 0,-7-1-9 0,4-3-6 0,-4-3-7 16,2-4-4-16,8-2-8 0,-6 0-8 0,2-5-12 0,5 0-10 16,-5-2-8-16,4-1-5 0,1 1-1 0,-5 1-4 0,4 0 3 15,-4 5 5-15,5 3 5 0,-5 0 4 0,0 7 5 16,0-3 0-16,5 9-5 0,-3-3 1 0,0 5 0 15,7 0 0-15,-9 4 0 0,4 0 2 0,3 3 4 0,-5 2 1 16,4-2 8-16,-6 5 5 0,11 0 3 0,-7 1 1 0,5 2 2 16,-3 1 0-16,-1 1 0 0,1 2 0 0,-2 1 0 15,1 0 0-15,-1 2 0 0,-4 2 0 0,-2 3 4 0,-2-3 0 16,2 1 2-16,3 0 1 0,-7 4-1 0,0-3 3 16,0 3-3-16,0 2 2 0,-7-4 1 0,3 5 1 0,2-2 2 15,-2-2 0-15,-6-2-1 0,-1 3 0 0,5-2-1 0,-4 4 2 16,4-5-3-16,-5 4 2 0,5-1 1 0,-4 0 0 15,0-3 0-15,1-1-2 0,-5 0 3 0,3-1 1 0,5-1 1 16,-4-1-1-16,8 0-3 0,-6 1 2 0,1-4 2 16,1 1 1-16,2-3 2 0,-2 1-2 0,2-1 1 0,2 1-1 15,2 1 3-15,-4-3 0 0,4 0 1 0,-7-3 7 0,7 1-6 16,0 1-2-16,0-1 1 0,0 1-3 0,7 1-1 0,-7 0-2 16,4 0-2-16,-4 0-10 0,2 0 6 0,2-3 0 15,2 2 0-15,-2-1-2 0,0 1 1 0,5 1 1 16,1 0 0-16,0-4-2 0,1 4 3 0,5 0-1 0,-3 0 0 15,-3 4-2-15,0-3 2 0,1 1 3 0,-1 2-1 0,2-1 3 16,-1 3-1-16,-1-1-1 0,2 1 1 0,-1 1 2 0,-5 2-2 16,-2 2-2-16,2-2-1 0,-2 0-2 0,-4 1 1 15,0 2 2-15,0-2 1 0,0 2 5 0,-4-2 8 16,-6 1 9-16,8 1 10 0,-2 0 6 0,-7-1 11 0,9-3 10 16,-8 5 9-16,-5-2 8 0,3-3 3 0,2 3 1 0,-3-2-1 15,-1 0 3-15,4-1-2 0,-3-1-3 0,-3-1-3 0,5 1-9 16,-5-3-8-16,3 0-7 0,-1 0-8 0,4-2-10 15,-1 0-5-15,-1-2-9 0,1 0-8 0,1 0-10 16,0 0-19-16,4 0-22 0,-5-2-28 0,5 0-32 0,-4-2-32 16,3 0-35-16,1 0-35 0,2-3-37 0,-2 1-39 0,2 0-35 15,2 1-31-15,2 1-26 0,0 1-25 0,0-2-33 0,0 5-51 16,0 0-68-16,6-5-32 0,-6 5 2 0</inkml:trace>
  <inkml:trace contextRef="#ctx0" brushRef="#br0" timeOffset="210924">9443 13093 364 0,'0'-4'519'0,"6"-3"-63"0,-2 1-106 16,-2 0-94-16,8-1-64 0,-3 5-40 0,3-2-26 0,-4-1-20 16,9 2-10-16,-3 0-11 0,2-2-7 0,-1 3-5 0,-3 1-5 15,7-1 1-15,-3 2 1 0,3 0 1 0,-5 0 2 16,5 0 2-16,-3 2-1 0,3-1-4 0,-5 1-2 0,-2 3-7 16,1-2-4-16,-1 0-2 0,-4 4-3 0,5 1-2 15,-9 1 0-15,2 4 0 0,-4-4 4 0,0 2 11 16,0 2 9-16,-4 1 4 0,2 1 5 0,-9-1 2 0,7 3-1 0,-6-2 4 15,4-1-3-15,-7 3-6 0,-1 0-1 0,1-1-1 16,3 2-1-16,-2 2-4 0,-3-3-4 0,3 0-5 0,-3-2-4 16,5-1-5-16,2 2-7 0,-7-3-7 0,9-2-5 15,-9 1-7-15,9 0-3 0,-4-3 2 0,4 0-6 0,0 0-6 16,1-1-1-16,-1-1-2 0,2 1-1 0,2-2 1 0,2-2 0 16,-4-1-4-16,4 0 1 0,0 0 5 0,-6-2 3 15,6 1 2-15,0-2 1 0,0 0 3 0,6 0 3 0,-6 0 3 16,4 2 2-16,-4-2-2 0,2 0-1 0,-2 0 1 0,4 0 1 15,2 0-2-15,-1 0-2 0,-3 0-3 0,2 0 0 16,6 0-1-16,0 0 0 0,-3 0-4 0,3 0-1 16,-4 0-1-16,9 0-1 0,-3 0-3 0,-2 0-4 0,3 2-1 15,3 0-2-15,1 0 0 0,-7 0-2 0,5-2-1 0,-3 0-2 16,-6 0 1-16,9 1 1 0,-5-1-1 0,-4 0 0 16,5 0-1-16,-5 0 0 0,0 0-1 0,0 0 2 0,-2 4-1 0,3-4 0 15,-3 2-4-15,-2-2 0 0,2 0-4 0,-4 0-12 16,6 0-15-16,-6 0-23 0,0 0-28 0,0-2-36 15,0 2-38-15,0-4-46 0,4 1-56 0,-4-1-59 0,2 2-53 16,2-3-51-16,3-1-44 0,3-1-55 0,-6-1-87 16,2-1-46-16,0 2-15 0,1 1 31 0</inkml:trace>
  <inkml:trace contextRef="#ctx0" brushRef="#br0" timeOffset="212250.19">10439 12543 127 0,'-10'-4'407'15,"8"-1"-53"-15,-7 2-68 0,3-2-63 0,-4 2-43 16,8 2-29-16,-2-2-22 0,-3 1-15 0,3 1-9 0,2 1-11 16,-2 0-7-16,-6 0-6 0,8 1-4 0,-7 1-1 0,-1 1 3 15,4-1 7-15,-7 5 4 0,-1-3 6 0,2 4 2 16,-3-1 0-16,-1 2-2 0,3 0-3 0,3-1-5 0,-3 1-6 16,-7 2-6-16,9 1-7 0,-5 2-8 0,3-3-5 15,-3 5-5-15,1-2-8 0,3 1-3 0,-2-2-10 16,3 0-6-16,3-1-6 0,-7 2-5 0,9-4-4 0,-4 4-4 0,6-3 0 15,-2 1-3-15,-1-1-2 0,3-1 0 0,4 0 0 16,-6-3 0-16,6 0 1 0,-4 1 3 0,4-4-4 16,0 3 0-16,0-4 2 0,4 1 0 0,-4 1 2 0,6-3-2 15,-2 3 4-15,7-3-3 0,-9-1 2 0,8 0 0 0,-4 2-1 16,9-1 0-16,-9-1 1 0,8-1-3 0,-1 0-1 0,-1 0 0 16,3 0 0-16,-3-1 1 0,-2-1 0 0,7-1-1 15,0 2 3-15,-3 0-2 0,3-1-2 0,-5 1 0 16,2-3 0-16,-1 4 0 0,-3 0-2 0,5 0 1 0,-7 0-3 15,6 0 4-15,-1 4 0 0,-3-3 0 0,5 1 0 0,-3 0-2 16,-2 3-1-16,3-3 1 0,3 4-2 0,-5-3 1 16,3 3 2-16,-2 1-2 0,-1 1 1 0,1 0 2 0,-1 1 3 15,3 2 4-15,-8 2 5 0,5 2 3 0,-5 1 7 0,0-2 6 16,0 1 5-16,-2 1 7 0,3-2 4 16,-7 0 3-16,4 2 7 0,-4-1 10 0,-4 1 8 0,4-2 8 0,-7 1 7 15,3 1 9-15,-2-2 15 0,-4 2 15 0,3-1 10 16,-5 1 4-16,-2-7-2 0,-3 5 1 0,5 0-3 0,-5-1-8 15,1-2-14-15,-9 0-19 0,6 0-18 0,-2-1-16 16,1-3-14-16,3 1-10 0,-5-2-11 0,5-3-8 0,-4 1-5 0,5-1-3 16,-7 0-4-16,7-3 0 0,-1 0 0 0,0 0-2 15,3-3 0-15,-3 1-2 0,5 0-9 0,-2-3-10 16,3 2-14-16,-1-1-22 0,-3-2-23 0,9 2-24 16,0-3-28-16,2-1-29 0,2 1-21 0,2 0-27 0,2-1-33 15,8 0-31-15,-4 1-34 0,9 0-31 0,-3-3-30 0,-1-1-23 16,5 5-31-16,9-1-31 0,-7-4-50 0,3 4-52 0,2-1-22 15,4 4 10-15</inkml:trace>
  <inkml:trace contextRef="#ctx0" brushRef="#br0" timeOffset="213114.5">11055 13055 322 0,'-2'-6'458'0,"-8"1"-67"0,3-1-78 0,-3 3-67 15,0-1-39-15,6 1-22 0,-3-1-11 0,-3 4-12 16,4 0-10-16,0 0-13 0,-1 0-12 0,3 0-9 16,-6 0-5-16,4 5-4 0,-9-2-1 0,3 3-3 0,-1 2 0 15,-1-2 1-15,4 4 0 0,-7-1-2 0,5 2-6 0,-3 0-7 16,3-1-8-16,-3 4-8 0,3 1-8 0,6-1-9 15,-9 2-9-15,9-1-9 0,-4 1-6 0,4-2-6 0,-5 0-6 16,5 1-2-16,6 0-2 0,-4 0-1 0,4-2-2 0,0 5-1 16,4-4 0-16,-4-2-1 0,6 3 0 0,5-1-3 15,-7 0 2-15,2-4-4 0,4-3-1 0,-4 1 2 0,5-1-2 16,-5 0 0-16,4-3 0 0,3 1-1 0,-5 0-1 16,4-4 0-16,1-1-3 0,1 0 0 0,-1-1 3 0,-3-4 0 15,7 0-2-15,-3 1 3 0,5-3-2 0,-9 0 1 0,6-2 1 16,-1 2 0-16,-3-2-3 0,-1-3-1 0,5-2-1 15,-5 0-1-15,-1-3 1 0,-4 0-1 0,4-2 1 16,-8-2-1-16,9 1-1 0,-7-1 1 0,-2 0 0 0,2 0-1 16,-4 2-2-16,0-3-2 0,-4 1-3 0,4 3-2 0,-2-4 3 15,-2 1-3-15,-2 3-2 0,1-2 3 0,3-1-2 16,-2 4 3-16,-2 0 3 0,2-2 3 0,2 5-3 16,-2 2 2-16,-2-1 0 0,1 1-1 0,3 4 1 0,2-3 2 0,-4 2-1 15,4 2 0-15,-6 0 1 0,6-2 1 0,-4 3-1 16,4 2 2-16,-6-2 0 0,6 0-1 0,0 1 0 0,-4 1 0 15,4 2 2-15,-3 1-1 0,3 0 5 0,0-3-1 0,0 3 1 16,0-1 2-16,-4 2 1 0,4 0-1 0,0 0-3 16,0 0-1-16,0 2-2 0,-6-1 0 0,6 3-2 0,0-3-2 15,0 0-3-15,-4 2 2 0,4 3-3 0,0 0 4 16,0-2-1-16,0 3 3 0,0 0 0 0,0 4 2 0,0-1 4 16,0-1 0-16,4 0 5 0,-4 3-1 0,6 3 4 15,-6-4 2-15,4 2 3 0,-1-1 1 0,1 2 3 0,2 4 4 16,-2-3-4-16,2 3 3 0,0-2 2 0,-1 4 0 0,5-3-1 15,-4 2 2-15,4-1-5 0,-3 0-4 0,3-1-1 16,-4 1-5-16,5-1-6 0,-1-1-2 0,-4 2-2 0,4-3-7 16,-3-1 2-16,3 2 1 0,-4-2 1 0,4 0 4 0,-3-2-4 15,3 0-2-15,-4-3-7 0,-2 1-12 0,9-3-16 0,-5 0-18 16,4 0-25-16,1-1-35 0,-3-4-40 0,5 0-50 16,-3-2-50-16,-2-2-45 0,7 1-38 0,-7-3-35 15,3-2-36-15,1 0-44 0,-2-2-57 0,-5-1-33 0,7 2-18 16,-4-3 15-16</inkml:trace>
  <inkml:trace contextRef="#ctx0" brushRef="#br0" timeOffset="214320.12">11429 13024 213 0,'0'-3'408'0,"0"2"-60"0,0-1-65 16,0-1-52-16,0 3-34 0,0 0-20 0,0 3-8 0,-4 0-4 15,4 4 0-15,0-3 5 0,0 3 4 0,-6 0 5 0,6 4 1 16,0-1 0-16,0-1-3 0,6 4-9 0,-2-5-9 16,2 1-11-16,1 2-17 0,1 0-17 0,-8 0-14 0,2 1-15 15,2-1-17-15,2 1-9 0,0-2-10 0,-1 3-10 16,-1-6-5-16,-2-3-7 0,4 2-6 0,-2 1-5 0,0-5-3 16,-4 3-3-16,2-1-2 0,4 0 2 0,-1-1 2 15,-1-2 1-15,-4 3 0 0,2-3 0 0,-2 1 0 0,4-2 2 16,-4 0-2-16,6 0 1 0,-2 0-4 0,2-2-2 0,1 1-1 15,-1-3-1-15,2 2-2 0,-2-4 0 0,1 3 0 16,-1-3-1-16,-2 0-1 0,6 2 0 0,-8-1 1 0,9-2 0 16,-7-1-1-16,2 1-1 0,0-1 0 0,-2 1 0 15,-2-1 1-15,2 1-2 0,3 2 0 0,-7-2 0 0,4 1 0 16,-4 0 0-16,0 2 1 0,0-2 1 0,0 1-5 0,0 1 1 16,0 0-2-16,0 1 1 0,0-2-2 0,-4 2 1 15,4 2-3-15,-7-2-1 0,7 2 4 0,0 1-1 0,-4 0 2 16,4-2 0-16,0 2 2 0,0 0-1 0,0 0-1 0,0 0 1 15,0 0-1-15,0 0 1 0,0 0 0 0,0 0 0 0,0 0 0 16,-2 0 0-16,2 0 1 0,0 0 1 0,0 0-2 16,0 0 1-16,0 0 1 0,0 0 0 0,0 0-1 15,0 0-2-15,0 0 6 0,0 0-2 0,0 0-1 0,0 0 1 16,0 0-1-16,0 0-2 0,0 0 13 0,0 0-4 0,0 0-8 16,0 0 2-16,0 0 0 0,0 0-1 0,0 0-1 0,0 0 1 15,0 0-14-15,0 0 7 0,0 0 3 0,0 0 1 16,0 0 3-16,0 0 0 0,0 0 1 0,0 0 1 15,0 0 1-15,0 0-2 0,0 0 3 0,0 0-1 0,0 0 0 16,0 0 0-16,0 0-1 0,2 0 4 0,-2-2 1 0,4 2 3 16,-4 0 1-16,0 0-2 0,0 0 3 0,0 0 0 0,0 0 4 15,0 0-2-15,0 0 0 0,0 0-1 0,0 0-1 16,-4 0-3-16,4 0-1 0,0 0 0 0,0 0-2 16,0 0-5-16,0 0-1 0,0 0-1 0,0 0 1 15,0 0-1-15,0 0-2 0,0 0-1 0,0 0 0 0,0 0 4 0,0 0-2 16,0 0 1-16,0 0-1 0,0 0 1 0,0 0 0 15,0 0 1-15,0 0 0 0,0 0-2 0,0 0 4 0,0 0 1 16,0 0-1-16,0 0-2 0,0 0 0 0,0 0 1 16,0 0 0-16,0 0-3 0,0 0 0 0,0 0-2 0,0 0 2 15,0 0 0-15,0 0 1 0,0 0-2 0,0 0 2 0,0 0 2 16,0 0-2-16,0 0 0 0,0 0-1 0,0 0 1 16,0 0-1-16,0 0-1 0,0 0-1 0,0 0-1 0,0 0 3 15,0 0 0-15,0 2 1 0,0 0 0 0,0-1 0 16,0-1 1-16,0 0 1 0,0 0 0 0,0 0 0 0,0 0-1 15,0 0 0-15,0 0-5 0,0 0-5 0,0 0-9 0,4 0-11 16,-4 0-12-16,0 0-16 0,7 0-16 0,-7 0-22 16,4 0-24-16,-4 0-29 0,0 0-34 0,0 3-40 0,0-2-40 15,0 1-38-15,0-2-40 0,0 0-40 0,0 0-56 16,0 0-93-16,0 0-35 0,0 0-4 0</inkml:trace>
  <inkml:trace contextRef="#ctx0" brushRef="#br0" timeOffset="-213695.83">11402 13013 105 0,'0'-4'252'0,"0"1"-35"0,0-1-38 16,0 1-34-16,0-2-28 0,0 2-24 0,0-1-18 15,0 1-14-15,0 0-9 0,6 1-7 0,-6 0-3 16,0 1-1-16,5-1-1 0,-5 1 4 0,0-2 5 0,0 2 7 16,0 1 8-16,0 0 9 0,0 0 5 0,-5 0 5 0,5 0 2 15,-6 0 3-15,6 0 0 0,0 0 1 0,0 0-3 16,0 0 0-16,0 0-3 0,0 0-2 0,0 0-5 0,0 0-2 16,0 1-3-16,0-1-4 0,0 0-4 0,0 0-6 15,0 0-6-15,0 0-7 0,0 0-5 0,6 0-7 0,-6 0-6 16,0 0-7-16,0 0-4 0,0 3-2 0,0-2-3 0,0 1-2 15,0-1 1-15,0 1 2 0,5-2 3 0,-5 0 3 16,0 0 4-16,0 0 7 0,0 2 6 0,0 1 6 16,0-2 6-16,0-1 4 0,0 0 5 0,0 0 5 0,-5 0 6 15,5 2 1-15,0-2 3 0,0 0 1 0,0 0 3 0,5 0-1 16,-5 0-1-16,0 0-2 0,0 0-3 0,0 0-2 0,0 0-3 16,0 0-3-16,0 0-5 0,0 0 0 0,-5 4 1 15,5-2-1-15,0-1 1 0,0 4 3 0,0-2-2 0,0 1 1 16,0-1 3-16,0 1 2 0,0 3 4 0,0-3-1 15,5 3 1-15,-5 0 0 0,2 1 5 0,-2-2 7 0,4 3 3 16,-4-2 2-16,0 2-3 0,0 3-1 0,0-3-4 0,6 2-5 16,-6 2-7-16,0-3-16 0,4 3-8 0,-4-2-10 15,0 2-8-15,4 1-3 0,-4-4-3 0,2 3-1 16,-2-5-1-16,7 4 1 0,-7-2-2 0,4-1 0 0,-4 0 1 16,4-1-2-16,-4 5-1 0,2-4-3 0,-2 4 0 0,4-3-2 15,-4-1-2-15,6 1-1 0,0 0 0 0,-6-2-2 0,5 2 2 16,-5-2 0-16,4 4 0 0,-4-4 1 0,2 2 1 15,4 0 0-15,-6 1 0 0,4-3-2 0,0 0 1 16,-2 0-2-16,4-2 2 0,-1-2-1 0,-1 2 0 0,-2 0-1 0,2 0 0 16,-4-3 1-16,6 3 0 0,-6 1 0 0,4-4-2 15,-2 2 0-15,2 1 1 0,3-1 1 0,-3-3-1 0,-2 2 0 16,6-1-1-16,-6 1 0 0,2-4 1 0,3 2-1 16,-7 0 0-16,4 1 0 0,-4-2 0 0,2 1-1 0,2-1 0 15,2-1 0-15,-2 0 1 0,-2 0 0 0,2 0-2 0,7-1 2 16,-9-1-1-16,8-2 1 0,-4 0 0 0,9-1 0 15,-5-1 0-15,3 0-2 0,-7-1 1 0,8-1-2 16,-8-5 1-16,9 3-2 0,-7-2 2 0,0 3-1 0,-1-1 0 16,-1 2 0-16,4-2-1 0,-6-1 2 0,-2 4 0 0,5-1 0 15,-3 1 2-15,-4 3 0 0,4-2-1 0,-4-2 2 16,2 2-1-16,-2 0-1 0,0 0-1 0,0 2-1 0,0-2 1 16,-2-1 1-16,2 3-3 0,-4-2 1 0,4 0 0 0,-4 3 0 15,4-2 0-15,-7-1 0 0,5 3-2 0,-6-1-2 16,2-3 2-16,-4 5 0 0,7-2 0 0,-5 0 2 15,0 1 2-15,0-2-1 0,-3 2 2 0,5-1 2 0,-4 1-2 0,4-1 0 16,-5 1 0-16,5-2 0 0,-4 2 0 0,-1-1 0 16,5 4-1-16,-4-3 0 0,4 2 1 0,-1-1-1 0,1-2 0 15,-4 3-1-15,6-3 2 0,-2 3-3 0,-1-1 1 16,1 1 0-16,-2 1-1 0,2-2 0 0,-1 2 1 0,3 0-2 16,-2 0 2-16,0 0-1 0,2 0-1 0,2 0-3 0,2 0-6 15,-4 0-8-15,4 0-12 0,0 0-16 0,0 0-20 16,0 2-21-16,0-1-22 0,4 1-17 0,-4-1-14 0,2 3-13 15,-2-3-8-15,4 0-8 0,-4 2-10 0,0-1-13 16,0-1-20-16,6 2-25 0,-6-3-25 0,4 4-23 0,-4-4-24 16,2 0-17-16,-2 0-17 0,0 0-25 0,0 0-43 15,0 0-64-15,0 0-36 0,0 0-8 0</inkml:trace>
  <inkml:trace contextRef="#ctx0" brushRef="#br0" timeOffset="-212427.54">12643 12568 213 0,'0'-5'319'0,"0"3"-36"0,0-2-34 0,0 2-32 15,0 2-21-15,0 0-16 0,0 0-11 0,6 0-10 16,-6 0-10-16,0 0-10 0,0 0-8 0,0 0-4 0,0 2-5 16,0 0-2-16,0 0 4 0,0 0 3 0,0 3 5 15,4 2-3-15,-4-3-4 0,0 2-5 0,0 3-3 0,0-3-12 16,0 3-13-16,0 0-12 0,0 2 0 0,0-1 18 0,0 1 17 15,0 7 8-15,0-1 7 0,0-1 2 0,-4 4 6 16,4-2 6-16,0 0-9 0,-6 2-22 0,6 1-19 0,0-1-13 16,0 3-7-16,0-1-6 0,0 1-5 0,0 0-10 15,0-1-6-15,0 2-5 0,0-2-3 0,0 0-4 16,0-1-6-16,0-2-6 0,0 1-5 0,0-2-4 0,0-1-1 0,0-1 0 16,0 2-6-16,0-4 3 0,0-2 2 0,0-1 1 15,0 1 0-15,0-3-1 0,0-2-2 0,0 1-3 16,6-3 3-16,-6-3-2 0,0-2-3 0,0 3 0 0,0-3 5 15,0 0-1-15,0 0 0 0,0 0-4 0,0 0-4 0,0 0-16 16,0-3-16-16,0 3-26 0,0-2-39 0,0-3-40 0,0 1-45 16,4-3-54-16,-4 1-63 0,2 0-51 0,-2-1-48 15,4-2-36-15,-4-1-27 0,6 2-33 0,-2-1-44 16,-4-4-62-16,2 4-17 0,-2-1 16 0</inkml:trace>
  <inkml:trace contextRef="#ctx0" brushRef="#br0" timeOffset="-212128.22">12328 12908 426 0,'4'-1'426'0,"3"-1"-97"0,3 2-89 0,0 0-58 16,3 2-42-16,1-1-22 0,3 0-17 0,1 2-11 0,7-1-14 16,-6 0-16-16,1 0-15 0,7-2-13 0,0 2-11 15,-4 0-8-15,4-2-4 0,0 0-2 0,-5 0-1 0,5 0 0 16,-4 0-2-16,4-2 2 0,-6 0-2 0,1 2-3 16,-5-2-5-16,-1 0-12 0,-1 2-17 0,-9-2-19 0,4 2-22 15,-3 0-25-15,-3 0-32 0,2 0-37 0,-2-3-57 0,-2 2-82 16,-2 1-69-16,0 0-55 0</inkml:trace>
  <inkml:trace contextRef="#ctx0" brushRef="#br0" timeOffset="-211527.9">13612 12541 274 0,'-2'2'486'0,"-6"1"-72"16,-3 0-83-16,5 1-60 0,-4 2-33 0,2 3-12 15,-1-1-7-15,-3 4 3 0,2 3-1 0,-1 4-1 16,1-2-7-16,4 0-13 0,-7 5-13 0,3 0-17 0,0 2-9 16,3 2-9-16,-3 2-2 0,4 2-2 0,-5-1-4 0,7 3-5 15,2 0-9-15,-2-2-7 0,-2 5-11 0,6-2-11 0,0 0-15 16,0 2-16-16,6-4-13 0,-2 1-13 0,-2 0-9 15,9-1-6-15,-5-1-2 0,4 1-6 0,-4-1-3 0,9-1-3 16,-5-4-2-16,3 3-3 0,-3-4-3 0,2-1-1 16,3-2-3-16,1-5-3 0,-3-1-7 0,3-4-13 0,-1 2-24 15,1-4-31-15,-5-5-41 0,1-2-53 0,5-2-72 0,-1-4-76 16,-1 0-69-16,1-4-65 0,1-4-61 0,-1-3-81 16,5-2-76-16,-9 0-33 0,-1-1 18 0,1 1 51 0</inkml:trace>
  <inkml:trace contextRef="#ctx0" brushRef="#br0" timeOffset="-211158.43">14166 12649 182 0,'0'-2'486'0,"-4"2"-55"16,2 2-91-16,2-1-76 0,-4 3-49 0,0-2-26 0,4 3-13 16,-7 3-6-16,5 2-5 0,2 2-4 0,-4 1-7 15,4 1-6-15,-4 1-8 0,4 1-11 0,0 0-7 0,0 2-5 16,4-2-11-16,-4 3-9 0,0 0-8 0,4-1-8 0,-4-2-10 16,2 3-8-16,-2-2-9 0,7-4-8 0,-3 1-1 15,0 0-2-15,-2 5-8 0,-2-2-2 0,4-2-5 16,-4-1-1-16,6 2-1 0,-6-1-1 0,0-2-4 0,4 0-5 15,-4-1 1-15,0-1-3 0,0-1 0 0,0 2-4 0,0 1-3 16,0-3-1-16,0-2-2 0,0 5-4 0,0-4-7 0,0 0-13 16,0-2-21-16,2 2-27 0,-2-3-37 0,0-1-46 15,0-1-53-15,0 1-49 0,0-1-44 0,5 1-38 16,-5-1-35-16,6-2-33 0,-6-2-55 0,0 0-71 0,0 0-26 16,0 0 10-16</inkml:trace>
  <inkml:trace contextRef="#ctx0" brushRef="#br0" timeOffset="-210644.41">14728 12948 192 0,'4'0'274'16,"3"5"-54"-16,-1-5-45 0,-2 2-33 0,-4-2-25 0,4 0-20 16,-4 0-16-16,0 0-9 0,-4 0-4 0,4 2 1 0,-4 0 5 15,-2 0 5-15,-1-2 7 0,3 0 2 0,-8 0 5 16,6 0 3-16,-5 0-4 0,1 0-2 0,0 2-4 0,-1-2-5 15,-1 0-3-15,-3 0-4 0,3 0-1 0,0 0 0 16,-7 3 4-16,7-2 3 0,1 1 4 0,-1-1 8 16,-3 2 6-16,5-2 6 0,8 1 5 0,-8-2 3 0,6 0 0 15,4 1 0-15,-3-1-1 0,3 0-6 0,-4 0-7 16,4-1-5-16,-6-1-8 0,6 1-8 0,0-2-7 0,0 3-9 0,6 0-8 16,-6 0-9-16,4 0-6 0,-4 0-10 0,3 0-5 15,-3 0-5-15,4 0-3 0,2 3 1 0,-2-3-3 0,-2 1 0 16,2-1-1-16,7 2 3 0,-1-1 2 0,-4 1-2 15,6 3 0-15,3-4-3 0,-3 1 1 0,5 2-4 0,-1-2-1 16,1-1-1-16,4 1-3 0,-5 1-2 0,1-2 1 0,3 1-1 16,-3-2 1-16,-7 0 1 0,3 0 0 0,1 0 3 15,-8 0-4-15,5-2-3 0,-5 1-15 0,4 1-19 16,-4-3-30-16,1 1-40 0,-3 1-52 0,2-1-64 0,-6-2-55 16,4 4-53-16,-4-2-49 0,2-2-51 0,-2 0-71 0,4 3-88 15,-4 1-25-15,0 0 12 0</inkml:trace>
  <inkml:trace contextRef="#ctx0" brushRef="#br0" timeOffset="-209726.12">15282 12716 140 0,'-4'-1'528'0,"-2"-2"-23"0,6 3-117 0,-2 0-117 0,2 3-80 16,0 0-49-16,0 3-24 0,0 2-9 0,0 0 0 0,0 5 7 16,2-1-3-16,-2 1-1 0,6 2 2 0,-6 0 1 15,0 0-1-15,4 3-1 0,-4 0-1 0,0 0-2 0,0 0-1 16,0 1-4-16,0-2-9 0,-4 0-6 0,4 4-1 15,-6-3-1-15,6 1 3 0,-2-1-3 0,-2 2-3 0,0-2-6 16,-3 2-13-16,1-4 1 0,2 3-8 0,2-1-7 16,-2-2-11-16,-2 1-5 0,-1-2-5 0,3-1-2 0,0-3 8 15,-2 2-9-15,4-2-6 0,-2 1-3 0,0-4-2 0,-3 1 6 16,3-1-6-16,4 0-3 0,-2-3-6 0,2 0-1 16,-4 0-1-16,4 0 1 0,0-5 3 0,0 2-2 0,0-2 14 15,4 0 16-15,-4 0 19 0,2-2 13 0,-2-2 9 0,4-2 2 16,-4-2-3-16,7 0-3 0,-3-3-10 0,0-2-14 15,-2-5-16-15,4 0-13 0,-2 0-9 0,2-6-4 0,-1-1-8 16,5-4-14-16,-4-1-9 0,7-3-14 0,-5-1-17 16,0-5-15-16,2 2-14 0,5 0-20 0,-3-4-12 0,5 2-3 15,-1 0 2-15,1 2 7 0,-3 3 11 0,3 3 15 0,-5 0 9 16,5 7 13-16,-3-2 13 0,3 4 8 0,-5 2 6 16,5 0 0-16,-7 3 4 0,7 3-2 0,3 0 3 0,-3 3 7 15,-1 1 5-15,1 1 5 0,-7 2 2 0,11 1 2 16,-9 2 2-16,5 2 2 0,-7 1 1 0,3 1 0 0,1 0-2 15,-1 1 0-15,-3 4-1 0,-4 0 0 0,4 2-2 16,-1 3 1-16,-7 0-1 0,4 1 0 0,-2 2 2 0,0 1 3 16,-4-2 0-16,0 1-2 0,-4 1 4 0,0 1-2 0,-4-2 8 15,-1 4-2-15,-1-1-4 0,-2-5-2 0,-1 5 0 16,-1-2 2-16,3 2-2 0,-5-1 2 0,-1 0-7 0,5 0 1 16,-9-2 4-16,11 0-2 0,-2-2 2 0,-3 1 3 0,5-2 0 15,-3-3-1-15,3 1-1 0,0-4 2 16,3 2 2-16,-3 0 2 0,8-4 0 0,-2 1-1 0,0 0 0 0,4-2-2 15,-6 1 3-15,6-2 2 0,0 0-3 0,0 0 5 16,0-2-2-16,0 1-3 0,0-2 0 0,0 2 2 0,6-1-5 16,-6 2-1-16,4-1-1 0,-4 0-3 0,4-3 2 15,-2 2 1-15,2 2-2 0,2 0-12 0,-1 0 5 0,1 0 2 0,6 0 1 16,-4 2 2-16,1 2-1 0,-1-3 4 0,4 0 1 16,-1 2 12-16,1 1-4 0,3-1-3 0,-5 3-3 15,2 0-1-15,-5 0-1 0,3 3-1 0,-4-2-2 0,4 2 3 16,-5-1 0-16,1 5-2 0,0-2 1 0,-2 0 1 0,0 1-1 15,-4 0-2-15,0 0 3 0,0 3-1 0,0-2 6 0,-4-2 9 16,0 4 10-16,-2-2 10 0,0 1 16 0,-5-4 17 16,5 3 13-16,-4-3 15 0,3 2 15 0,-7-1 9 15,4-2 6-15,-3 0 5 0,7 1-3 0,-8-1-5 0,7-3-6 16,-5 2-10-16,4-2-15 0,-5-2-14 0,-3 2-14 16,5-2-14-16,-1 1-12 0,-2-4-10 0,3 0-8 0,3 1-12 0,0-2-19 15,-3 0-23-15,5-2-29 0,-4 1-34 0,2-2-36 16,-1-2-38-16,3 2-49 0,2-2-54 0,2 1-52 15,-2-2-48-15,-2 0-37 0,6-2-41 0,0 1-54 0,0-1-102 16,6 1-42-16,-6 1 1 0,4 3 31 0</inkml:trace>
  <inkml:trace contextRef="#ctx0" brushRef="#br0" timeOffset="-208986.94">16121 13021 428 0,'0'-6'492'0,"5"0"-78"15,1 2-92-15,-2-1-74 0,6 1-51 0,-8 2-33 0,9 1-26 16,-5-1-16-16,8-2-15 0,-7 4-12 0,5 0-8 16,7 4-8-16,-7-2-5 0,4 1-7 0,-1 1-1 0,2 1-5 15,-5-2-2-15,-2 2-1 0,7 2-4 0,-5 1 2 0,-1 0 0 16,-1 2 2-16,-4 1 3 0,-2 0 6 0,2 1 7 15,-1-1 9-15,-5-1 8 0,0 4 14 0,0-1 12 0,-11 3 18 16,5 1 16-16,-8-1 15 0,-3 0 13 0,0-1 8 16,1 5 6-16,-1-1-5 0,-3 0-11 0,-3-1-18 0,2 2-20 15,-1-4-20-15,1 1-20 0,2 0-21 0,-6 1-19 0,7-5-15 16,1 3-11-16,-3-1-7 0,7-2-5 0,-7 1-2 0,9-4-5 16,1 2 0-16,0-3-5 0,1-1-1 0,5-1-1 15,0-1 0-15,-2-1 1 0,2-3 2 0,4 2-1 16,0-2 3-16,4-1 2 0,-4-1 3 0,6 0 1 0,-2 0 1 15,0 0-1-15,-2 0 1 0,9 0 1 0,-5-1-3 16,8-1-1-16,-1 0-3 0,3-2-2 0,7 2-4 0,-2 0-1 16,-1 1-3-16,3-2 1 0,-2 2-3 0,2-1-1 0,-1 1 2 15,5-3-1-15,-6 2 0 0,-5 1 2 0,1-4-3 16,-1 5 0-16,1-2-5 0,0 2-6 0,-1-4-13 0,1 4-11 16,-3-2-17-16,3 2-27 0,-5 2-35 0,2-2-45 0,-7 0-42 15,5 0-44-15,-2-2-57 0,1 1-66 0,-5-1-64 16,2-2-55-16,0-2-54 0,-3-2-65 0,5 1-82 0,-8 2-44 15,-2-1 18-15,0 6 52 0</inkml:trace>
  <inkml:trace contextRef="#ctx0" brushRef="#br0" timeOffset="-208524.92">16822 12614 368 0,'0'-5'577'16,"4"4"-42"-16,-4-1-113 0,2 2-100 0,3 2-62 0,1 1-38 16,0 4-23-16,-2 4-10 0,2 1-4 0,5 4-1 15,-5 3-5-15,8-1-5 0,-1 3-10 0,-3 1-13 0,0 2-7 16,-3 1-3-16,3-1-1 0,0 3-2 0,-8-1 2 16,2 1-3-16,3-1-5 0,-3-4-3 0,-4 3-8 15,0-1-8-15,-4 1-9 0,-3-1-10 0,3 1-11 0,2-3-12 0,-2 1-14 16,-2-1-14-16,-4 1-8 0,5 0-10 0,-1 0-7 15,-4-6-5-15,4 5-5 0,-5-2-5 0,5 1-10 0,-4-1-17 16,8-1-29-16,-6-2-41 0,1-2-47 0,5-2-51 16,-2 0-65-16,0-4-72 0,4 0-63 0,0 0-51 0,0-3-36 15,4-4-39-15,-4-2-62 0,0 0-61 0,0 0-23 0,0 0 22 16</inkml:trace>
  <inkml:trace contextRef="#ctx0" brushRef="#br0" timeOffset="-207473.83">17779 12650 202 0,'-4'-9'509'0,"-2"1"-47"16,2 4-81-16,2-2-74 0,-2 0-48 0,-3 3-29 0,1-2-12 16,2 4-8-16,-6 1-6 0,-1 0-4 0,5 0-7 0,-6 0-4 15,1 0-5-15,1 1 0 0,-2 4 6 0,-3-2 6 16,5 3 2-16,-9 0-1 0,5-2-10 0,-3 6-14 0,1 1-10 15,-1 0-16-15,7 3-19 0,-9-2-20 0,5 1-21 16,-3 1-15-16,7 1-13 0,-2 5-16 0,-3 0-9 0,3 0-7 16,1 2-4-16,1-3-4 0,0 2-3 0,3 1-2 0,3 0-1 15,-4-3 3-15,4 1-3 0,0 1 0 0,4-1-5 0,-6 1 1 16,6 0-2-16,0-3-1 0,6 2 0 0,-2-3 1 16,0-2-1-16,-2 0-2 0,8-4 8 0,-5 4-3 15,1-3-2-15,4-2 0 0,3-1-1 0,-7-1-1 0,8-1 2 16,-1-1-1-16,3 0-5 0,-1-3 1 0,1 1 3 0,1-4-2 15,-1-4 2-15,1 1 1 0,-1-3-2 0,1-1-1 0,-1-2-3 16,5-3 1-16,-4 0-1 0,-1-4 1 0,1-2-3 16,-1 1-5-16,1-5-5 0,-1 0-4 0,-1-3-11 15,1 0-7-15,-3-4-7 0,-3-1-5 0,0 2-4 0,1-3-4 16,-5 1-4-16,4-3-2 0,-4 3 4 0,1-1 4 16,-3 4 5-16,0-2 1 0,-2 2 6 0,-2 0 2 0,6 3 8 15,-6 0 6-15,0 0 5 0,0-1 4 0,0 4 2 0,0-1 2 16,0 0 4-16,0 3 5 0,0 0-1 0,0 3 2 15,0 1-1-15,0 2 2 0,-6 1-1 0,6-3 1 0,-2 4 0 16,2 0-2-16,-4 2 0 0,4 1 1 0,-4-2 2 0,4 0 1 16,0 3 1-16,-7 0 3 0,7-1 1 0,0 2 6 0,-4 1 3 15,4-1 9-15,-2 0 7 0,2 2 8 0,-4-1 10 16,4 1 6-16,0 3 4 0,0-1-1 0,0 1-1 0,-6-3-7 16,6 4-11-16,0 0-10 0,0 0-10 0,0 4-10 15,0-3-7-15,-4 2-6 0,4 1-3 0,-2 2 0 0,2 1 1 16,0 1 2-16,-4 3 2 0,4 3 2 0,0 1 9 0,0 0 6 15,0 4 3-15,-7 1 1 0,7 5 5 0,0-1-1 16,0 2 3-16,0 2-1 0,0-1-4 0,7 0-2 16,-7 6-2-16,4-5-1 0,-2 2-2 0,2-3-1 0,2 2-1 15,-2-3-1-15,-2-1-2 0,2-1-1 0,3-1-1 16,1-1-1-16,0-1-1 0,0 0-1 0,-5-2 1 0,7-2-3 16,-4-2 1-16,4-2-4 0,1-1-7 0,-5-1-11 0,4 0-21 15,-4 0-36-15,5-3-46 0,-5 1-56 0,4-2-67 16,-3 0-85-16,3-4-85 0,0 1-81 0,-4-4-85 0,5-4-113 15,-5 4-65-15,4 0-28 0,-4 0 21 0,-6 0 63 0</inkml:trace>
  <inkml:trace contextRef="#ctx0" brushRef="#br0" timeOffset="-206732.7">18275 12938 287 0,'5'-2'506'0,"-3"2"-63"0,2 0-91 15,2 0-77-15,-2 0-49 0,-2 0-35 0,2 0-23 0,2 2-19 16,-1-2-13-16,-3 0-10 0,-2 0-11 0,4 0-12 15,-4 0-9-15,6 0-5 0,-6 0-3 0,4-2-2 0,-4-2-7 16,4 1-8-16,-2-2-11 0,5-1-7 0,-3 0-8 0,2 1-8 16,-2-3-8-16,-2-1-4 0,2-4-3 0,2 3-4 0,-1-3-1 15,-3-3 2-15,2 0-1 0,2-1-1 0,-2 0-2 16,0-2-4-16,-2 0 1 0,5-1 0 0,1-1-2 16,-6-2-4-16,4 0-1 0,-2 1-2 0,0 4 1 0,3-3-1 15,-3 0-2-15,-4 1-2 0,2 0 3 0,-2 2 0 0,6-2 0 16,-6 3-1-16,4 2-2 0,-4-1 2 0,4 1 3 15,-4 2-1-15,2-1 0 0,-2 2-1 0,6 2 0 0,-6-1 1 16,0 2 6-16,0 2 2 0,0 1 6 0,0 0 10 16,0 1 6-16,0-1 7 0,0 2 9 0,0 1 9 0,-6 2 7 15,6 0 0-15,0-1-1 0,-2 2-6 0,2 0-7 0,0 0-5 16,-4 0-12-16,4 0-11 0,-4 2-9 0,4-1-6 16,-6 3-5-16,4 0-1 0,2 3 0 0,-4 3 1 0,-3-2 6 15,3 6 6-15,-6 1 9 0,8 2 6 0,-6 2 5 0,1-1 3 16,1 4 6-16,2-1 2 0,-2 1 2 0,2 3-6 15,2-1-1-15,-3 2-1 0,5 3 1 0,0-1 2 0,0 0 1 16,0 2 0-16,0-1-1 0,0 1 3 0,0-1-3 16,5-3-1-16,-5 0-5 0,2-1-5 0,-2-2-2 0,4-1-3 15,-4-4-5-15,6 3-5 0,-6-5-3 0,4-1-3 0,-4 0-2 16,4-2 0-16,-2-1-2 0,5 0-1 0,-3-2 0 0,0-1 1 16,-2-2 1-16,4 1 1 0,2-2 0 0,3 0 0 15,-3 1 0-15,0-5 0 0,5 0 1 16,3-1 0-16,1-1-1 0,-1-1 0 0,5-3 0 0,6 0-2 15,-9-1-2-15,9-4 1 0,-6 1-2 0,2 0-1 0,-7-3 1 16,1-1-1-16,1 1 0 0,-1-1 1 0,-5 2 4 0,-6-2-4 16,5 1 0-16,-7 1 0 0,-4-3-2 0,0 0-1 0,0-1-2 15,-4 4-2-15,-7-1-6 0,5-1 0 0,-6 0-3 16,-5 1-4-16,3 3-5 0,-3-1-6 0,1 0-10 0,-5 2-12 16,5 1-13-16,-3 0-13 0,0 3-17 0,3-1-14 0,-1 2-19 15,5 1-21-15,6 0-22 0,-9 1-22 0,5-4-28 16,-3 2-30-16,7 2-27 0,2-3-26 0,-6 3-23 0,8 0-21 15,2 0-31-15,0 0-55 0,0 0-66 0,0 0-40 16,0 0 0-16</inkml:trace>
  <inkml:trace contextRef="#ctx0" brushRef="#br0" timeOffset="-205355.47">18803 11995 18 0,'-5'-2'294'0,"5"0"-39"0,0-1-38 16,0 2-34-16,0 1-26 0,-2 0-22 0,2-1-16 15,0-1-13-15,0-1-8 0,0 3-8 0,0 0-8 0,0-1-3 16,0 0-3-16,2-3-4 0,-2 3-2 0,0 0-4 16,5-5-6-16,-5 5-4 0,6-2-3 0,-6-1-8 15,4 1-5-15,-4-2-4 0,2 3-4 0,2 0-1 0,2-2-3 0,0 2-2 16,-1-1-1-16,5-3 2 0,-4 2-1 0,4 1 0 16,-3-1-3-16,3 1-3 0,0-1 0 0,-3 0-2 15,5 0 0-15,-2 0-5 0,1 1-1 0,3 2 0 0,-6 0-1 16,7 0 0-16,-9-2 0 0,8 1 1 0,-5 0 1 0,-1 0 0 15,4 1 0-15,-5 1-3 0,3 0 0 0,-4 0-2 16,-2 0 0-16,9 0-1 0,-9 1 0 0,2 1 0 0,-2 0 4 16,2 0 4-16,-1 2 5 0,-3-3 5 0,2 3 2 15,-4 0 6-15,6 2 4 0,-6 1 5 0,4 0 0 0,-4 5 2 16,0-3 2-16,0 0 3 0,-4 1 1 0,4 3 5 0,-6-4 3 16,2 6 2-16,2-4-2 0,-3 3-1 0,-1 0-2 15,2 1-6-15,2-2-3 0,-2 0-2 0,0 0-6 16,-9 1 1-16,7-1 2 0,-4-1 2 0,4 2 0 0,-9-2 2 0,5-1 2 15,1 0 5-15,-5 0 3 0,8-1-1 0,-5 3-4 16,1-4-3-16,4 0-5 0,2-2-3 0,-4 1-5 16,3-2-9-16,-5 0-8 0,6 0-6 0,4-3-2 0,-2 2-4 15,2-3-3-15,-4 3 2 0,-2-1-2 0,1-2 1 0,3 3-2 16,-2-2 1-16,-2 3 1 0,2-3 2 0,-4 1 1 16,3 1-2-16,-5-3 1 0,6 5 0 0,2-1-2 0,2-3 0 0,-4 1-1 15,-2-4 0-15,1 2 1 0,3 0 1 0,2-1-1 16,0 2 0-16,0-1 0 0,0-2-1 0,0 0 0 15,0 0 1-15,0 0-1 0,0 0-2 0,0 0 2 0,0 0 2 16,0 0 1-16,0 0 3 0,0 0-1 0,0 0-1 0,0 0 1 16,0 0-1-16,0 0 2 0,0 0 0 0,0 0-1 15,0 0-2-15,0 0-1 0,0 0 3 0,0 0-1 0,0 0 2 16,0 0-1-16,0 0 0 0,2 0 2 0,-2 0 3 0,0 0 2 16,0 0 0-16,0 0 2 0,0 0 1 0,0 0 0 15,0 0 1-15,0 0-3 0,0 0 0 0,0 0 0 0,0 0-2 16,0-2-3-16,0 2 0 0,0 0 0 0,5 0-1 15,-5 0-2-15,0 0-4 0,0 0 0 0,0 0 0 0,0 0-1 16,0 0-2-16,0 0-3 0,0 0-1 0,0 0 3 16,0 0 0-16,0-3-3 0,0 3 3 0,0-1 0 0,0 1 2 15,0 0-1-15,0 0 1 0,0 1-1 0,0 2 2 0,0-3 1 16,0 0-2-16,0 0 2 0,0 0 0 0,0 0 3 16,0 0 0-16,0 0 2 0,0 0 0 0,0 0 3 0,6 0 4 15,-6 0 2-15,4 0 0 0,-4 2 1 0,2-2 2 0,2 0-2 16,2 1 1-16,-2-1 3 0,3 1 0 0,9 2 2 15,1-1 2-15,-1-1 0 0,1 2 1 0,3-3 1 0,7 0-1 16,-4 0-3-16,8 0-4 0,-2 1-4 0,2 2-3 16,-2-1-3-16,-2-2-1 0,-4-2-2 0,3-1-1 0,-5 2 0 15,-4-2-2-15,-1 3 3 0,-1 0 0 0,-9-1 0 0,4 1-1 16,-4-2-2-16,1-1 2 0,-3 3-2 0,-4 0 0 16,0 0-6-16,0 0-4 0,0 0-7 0,0 0-15 0,-4 3-16 15,4-1-23-15,-7-1-27 0,7 2-33 0,-4 1-32 16,4-2-44-16,-2 0-53 0,2 3-47 0,-4-3-47 0,-2 1-39 15,2-1-47-15,2 0-53 0,-7-2-79 0,1 1-52 16,0-1-4-16,-9 0 29 0</inkml:trace>
  <inkml:trace contextRef="#ctx0" brushRef="#br0" timeOffset="-176243.2">5145 14999 149 0,'0'0'145'0,"0"-3"-13"0,0 3-15 16,0 0-16-16,0 0-15 0,0 0-13 0,-6 0-8 0,6 0-6 15,0-2-6-15,0 1-4 0,0-1-4 0,0 1-2 0,0-2-4 16,0 2-2-16,0-1-5 0,0 1-4 0,0-2-1 0,0 3-1 16,0 0-2-16,0 0-3 0,0 0-1 0,0-1-2 15,0-2 0-15,0 2-4 0,0-1 1 0,0-1-1 16,0 2 0-16,-4-1 4 0,4-1 0 0,-2 2 2 0,2 0 0 15,-4-3 0-15,4 3 0 0,-7-1 1 0,7 1 1 16,-4-2 0-16,4 1 2 0,-2 1 1 0,2-1 4 0,-6-1 2 16,6 2 2-16,-4 0 0 0,4-1 2 0,-4 2 0 0,4 0 0 15,0 0 2-15,0 0-1 0,0 0 1 0,0 0 0 16,0 0 0-16,0 0 2 0,0 0 2 0,0 0 10 0,0 0 3 16,0 0 5-16,0 0 7 0,0 0 7 0,0 0 5 0,0 0 7 15,0 0 5-15,0 0-4 0,0 0 5 0,0 0-1 16,0 0-1-16,0 0-5 0,0 0-4 0,0 0-7 15,-7 0-6-15,7 0-7 0,-4 0-7 0,4 2-6 0,-2-1-7 16,2 3-6-16,-4-1-1 0,4 2 0 0,-6-1 0 0,2 2 3 16,2 3 2-16,2-2 2 0,-4 0 3 0,4 0-2 0,-7 2 2 15,7 2 3-15,-4-1 3 0,2 0-2 0,2 2 2 16,-4-2 2-16,4 2 1 0,0-1 6 0,0 1-6 0,0-2-5 16,4 2-5-16,-4-2 0 0,2-1-3 0,-2 0-1 15,4 2-3-15,-4-2 0 0,7 0 2 0,-3-1-4 0,-2 2 0 16,2 1-3-16,2-3-3 0,-2 2-5 0,-2-1-2 0,2-2-4 15,3 2-2-15,-3 3 0 0,0-4-3 0,2-1-2 16,-4 2-3-16,2-1-2 0,3-1-1 0,-3 1-1 16,-2 0-2-16,-2-1 0 0,4 1 0 0,2-1 0 0,-2 1 0 15,2 0-1-15,1-3 1 0,1 1 1 0,-6 1-1 0,2 2 1 16,2-5-1-16,-2 2 1 0,-2 0 0 0,-2-1 2 0,5-1-1 16,-5 0 0-16,6-3 1 0,-6 2-2 0,6-2 1 15,-6 1 2-15,4-2 0 0,-4 0 2 0,4 0 2 16,-2-2 3-16,9-2-1 0,-5-1 2 0,8-1 0 0,3-1-1 15,-5-1-2-15,5 1 0 0,-3 0-4 0,-1-4-1 0,-3 3 1 16,2-1-8-16,-1 0 3 0,-5-2-1 0,4 2 4 0,-1 2-2 16,-1-2 0-16,-4-2-1 0,6 5 0 0,-8-2 6 15,3 1-1-15,1-1-1 0,-2-1-1 0,0 5-1 0,-2-2 2 16,-2 1 0-16,6 1 2 0,-6-2-2 0,0 4-1 16,0-2 1-16,0 2 0 0,0 0 0 0,0 1-2 0,0-1 1 15,0 2-1-15,0 0 0 0,0-2 0 0,0 2 3 0,0 0-4 16,0 0 2-16,0 0 0 0,0 0 2 0,0 0 3 15,0 0 3-15,0 0 0 0,0 0 0 0,0 2 2 0,0-2 1 16,0 2-1-16,0-2-1 0,-6 1-3 0,6-1-2 0,0 2-1 16,0 0 1-16,0 1-1 0,0 0 0 0,0 1-11 15,0-1 7-15,0 3 4 0,6-3 2 0,-6 3 3 0,4 0 2 16,1 3-1-16,-3-2 1 0,2 0 12 0,6 0-4 16,-8 0-3-16,8 2-2 0,-3-2-3 0,1 1-2 15,-2-1 2-15,4 1-3 0,-3-1-2 0,3 1-1 0,-8-2-2 16,8 1-1-16,-3-1 1 0,3 0-1 0,-4 1-1 0,4-1 0 15,1-2 1-15,-5 0 7 0,8 0-4 0,-7 0 0 0,5-2-2 16,-2-1 6-16,1 1-3 0,-1-2 1 0,3 0-1 16,-3 0-7-16,0 0 4 0,5-2 2 0,-3-1 0 0,-2-1-7 15,7-1 4-15,-1-2 0 0,1-3 2 0,-7-1-2 0,7 0 0 16,-5-1-1-16,5-4 0 0,-3 0 0 0,-1-2 2 16,1 0 1-16,-8-3 1 0,7 3 4 0,-3-5 5 0,-6 1 6 15,-2 0 7-15,2 0 5 0,-4-1 2 0,0 2 5 16,-4-1 3-16,2 2 1 0,-2-1-5 0,-6-1-4 0,4 3-5 15,-5 0-4-15,5 1-1 0,-4 5-7 0,-3 1-5 0,7-2-2 16,-8 3-1-16,3 1-1 0,-1 2-2 0,6 3-5 16,-9-2-2-16,9 3 1 0,-6 1-2 0,3-2-1 0,-3 4-4 15,6-1-4-15,2 1-9 0,-7-2-10 0,9 3-23 16,-2 0-28-16,0 0-34 0,4 0-37 0,-6 0-34 16,6 0-36-16,6 3-35 0,-2-2-33 0,0 1-28 0,2 2-20 15,5-1-18-15,-5 3-9 0,10-4-12 0,1 6-15 0,4-6-18 16,-5 3-31-16,3-2-58 0,1 3-30 0,1 0 4 15</inkml:trace>
  <inkml:trace contextRef="#ctx0" brushRef="#br0" timeOffset="-175475.52">6691 14862 24 0,'0'-5'289'0,"0"4"-42"0,0-1-43 0,0-2-39 15,0 2-34-15,-2 1-24 0,2-1-18 0,0-1-9 0,0 2-7 16,0-1-3-16,-4 0-2 0,4 2-2 0,0 0 0 15,0 0 1-15,0 0 2 0,0 0 3 0,0 0 5 0,0 0 4 16,0 0 9-16,0 0 9 0,0 0 10 0,-6 0 6 0,6 0 8 16,0 0 7-16,0 0 5 0,0 0 4 0,0 0 1 0,0 0 2 15,0 0-1-15,0 0-4 0,0 0-7 0,6 4-10 16,-6 0-12-16,0-1-12 0,0-1-9 0,0-4-15 16,0 1-11-16,4 1-10 0,-4 0-7 0,2 0-3 0,2 0 0 15,3 0 1-15,-3 0 4 0,6 1 4 0,-4 1 8 0,5 1 7 16,1-2 10-16,5-1 9 0,-3 0 10 0,5 0 6 0,5-1 4 15,3-2 4-15,-4 1 1 0,4 1-4 0,2-1-4 16,2-1-9-16,-2 0-6 0,-2 1-10 0,-3 0-10 0,1-1-12 16,-4 3-8-16,0-3-8 0,-5 0-9 0,1 2-6 15,-1 0-7-15,-5 1-4 0,-1 0-4 0,-4 0-3 0,4 0-3 16,-7 0-1-16,1 0 0 0,2 0-2 0,-6 0 0 0,4 0-2 16,-4 0-1-16,0 0-1 0,0 0 0 0,0 0-3 15,-4 0-2-15,4 0-24 0,-6 0-36 0,6 1-43 16,-4 0-45-16,4 2-44 0,0 0-59 0,0-3-63 0,0 3-66 15,0 1-39-15,0 2-25 0,0-1-15 0,0 1-23 0,0 0-50 16,0 1-42-16,-3-5-7 0,3 7 17 0</inkml:trace>
  <inkml:trace contextRef="#ctx0" brushRef="#br0" timeOffset="-174700.56">6735 15178 149 0,'0'0'193'0,"-2"0"-31"16,2 0-27-16,-5 0-25 0,5 0-19 0,0 3-15 16,0-3-11-16,-6 2-7 0,6-2-3 0,0 0-2 0,0 1 0 15,-4 2 2-15,4-2 2 0,0 2 3 0,-2-1 5 0,2-2 6 16,0 1 3-16,0 1 6 0,-4 1 4 0,4-2 3 15,0-1 1-15,-6 0 0 0,6 2-1 0,-4 0 0 0,4 0-2 16,0-1 0-16,-7 1-3 0,7 0-3 0,-4 1-4 16,4-2-4-16,-2 1-2 0,2-2-6 0,-4 4-2 0,4-2-2 15,0-1 0-15,-6 1 0 0,6-1 4 0,0 2 1 0,0-3 6 16,0 2 6-16,0-1 2 0,6 1 6 0,-6 1 4 16,4-2-5-16,-2 1 10 0,2-1 2 0,7 2 0 0,-1-1-1 15,-4-1 1-15,7 5 0 0,5-4-2 0,-1 3 3 16,-1-2-15-16,11 1-4 0,-4-3-2 0,4 1-4 0,2 1-6 15,2-3-4-15,2 0-7 0,0 0-2 0,0-3-2 0,6 3-5 16,-4-2-7-16,1 2-2 0,5 0-2 0,-8 0-2 16,0 0-4-16,0-1 5 0,-2-1-4 0,-6 0 0 0,6 0-5 15,-8 1-3-15,-3-1-8 0,1-1-4 0,-9 1-1 16,-1 2-8-16,-1 0 2 0,-8 0-1 0,2 0 1 0,3 0-2 16,-3 0 1-16,-4-3-1 0,2 0 0 0,-2 3 0 0,0 0-1 15,0 0-2-15,-2 0-3 0,2 0-3 0,-4 0-15 16,4 0-25-16,-7 0-30 0,7 0-37 0,-4 0-43 0,4 0-50 15,-2 0-50-15,2 3-53 0,-4 0-34 0,4-3-22 16,-6 2-15-16,2 1-13 0,-3 0-15 0,1-1-30 16,0 0-53-16,2 0-22 0,-6-1-2 0</inkml:trace>
  <inkml:trace contextRef="#ctx0" brushRef="#br0" timeOffset="-170785.56">8109 14735 180 0,'0'-2'257'0,"0"1"-33"0,0 0-36 0,0-2-35 0,0 1-29 15,0 2-26-15,0 0-19 0,7 0-12 0,-7 0-10 0,0 0-7 16,0 0-4-16,0 0-1 0,0 0 1 0,0 0 2 16,0 0 1-16,0 0 3 0,6 0 1 0,-6 0 4 0,0 0 2 15,0 0 4-15,0 0 3 0,0 0 1 0,0 0 3 16,0 0 2-16,0 0 4 0,0 0 2 0,0 0 2 0,0 0 1 15,0 0 2-15,0 0 0 0,0 0 1 0,0 0 0 0,0 0-1 16,0 0-4-16,0 0-2 0,0 0-3 0,0 0-2 16,0 2-9-16,0 1-7 0,0-3-11 0,-6 1-6 0,6 0-6 15,0 1-4-15,0 2-2 0,-7 0-1 0,7 2 7 0,0-1 5 16,0 2 5-16,0 2 1 0,0-1 5 0,0 1 7 16,0 4-1-16,0-2-4 0,0 0-4 0,7 2 0 15,-7 0 5-15,6 1 5 0,-6 1 2 0,0-1-4 0,0 3-1 16,0-3 1-16,0 0-1 0,0-2-3 0,4 2-2 0,-4-1-5 15,4 2 1-15,-4-2 4 0,2 3 2 0,-2-1 3 0,6-1 1 16,-6-1-5-16,4-1-5 0,-4 0-5 16,5 0-10-16,-3-2-9 0,2 1-6 0,2 2-5 0,-2-5-1 15,-2 2 2-15,8 0 2 0,-5-1-1 0,1 1 0 0,4-1 1 16,0-2-1-16,-3 1-2 0,3-1-3 0,-4-1 0 0,5 0-3 16,-5-1 3-16,4-1 2 0,2-1-1 0,-5 2 0 0,7-2 3 15,-1 1 0-15,1-2-1 0,-2-1 0 0,-1-1-3 16,3 0-1-16,-1-1-2 0,3-1 1 0,-1-2-2 15,1-2 0-15,-3 1-2 0,3-1-1 0,-6-1 0 0,11-1 1 16,-8-1-1-16,3 0 0 0,-6-1 2 0,3 0-2 0,-3 2 0 16,0 1 0-16,1-1 2 0,-5-2-2 0,0 1 1 0,-2-2-1 15,3 4 2-15,-7-1 0 0,4-1 1 0,-4 2 0 16,0-1-1-16,0 1 0 0,-4-1-1 0,4 0 0 16,-7 4-1-16,7-3 2 0,0 0-2 0,-4 1-1 0,4 3 1 15,0-1 1-15,-2 1 2 0,2-1-3 0,-4 2 1 0,-2 0-1 16,6 0 1-16,-4-1-1 0,4 3 0 0,-7 0-1 0,7 0-1 15,0 0 2-15,0 3-1 0,0-1-1 0,-4 0 0 16,4 1 1-16,0 2-1 0,-2-2 1 0,2 1 0 16,0 1-1-16,0 0 2 0,0 3 0 0,0-1 0 0,0 1 0 15,0 1 3-15,0 2-1 0,0-2 1 0,2 1 1 0,-2 3-1 16,4-3 2-16,3 2-1 0,-3-1 0 0,2 1 0 0,-2-3 0 16,-2-1 0-16,9 2-2 0,-7 1 1 0,2-3-2 15,0 2 1-15,0 0 0 0,5-2 0 0,-1 2 0 16,0-1 0-16,3-2 1 0,-3 0-1 0,0-1-2 0,5-2 0 15,-3 3 1-15,-1-1 1 0,1-4-1 0,9 3 0 0,-11-3 1 16,7-1 0-16,-1-1 1 0,7-1 0 0,-7-4-3 0,5 1 3 16,-4-2-1-16,5-3-2 0,-7 2 1 0,3-1 0 15,1-5-1-15,-3 3 3 0,1-2 0 0,-5-3-2 16,-1-2 2-16,5-1 0 0,-5-3-1 0,1 0 3 0,-2-2-2 16,-5 2 1-16,1-5 2 0,0 2 2 0,-6 0 1 0,0-1 5 15,-6 1 0-15,2-1 1 0,-3 4 1 0,-3-3-1 0,4 3-2 16,-4-1-1-16,3 0-3 0,-3 5-3 0,-2 0-2 15,1 1-1-15,1 4-1 0,0-2 0 0,-1 4-2 16,3-3 0-16,0 5-1 0,-3-1-4 0,3 2-1 0,-2 2-6 16,4 1-14-16,-3 3-22 0,3-2-28 0,0 3-32 0,2 0-36 15,4 0-42-15,0 0-50 0,0 0-46 0,0 3-37 16,4 0-28-16,-2 3-19 0,8-2-11 0,-1 2-12 0,3 1-16 16,4-1-32-16,-1 1-54 0,-3 1-28 0,-1 0 14 0</inkml:trace>
  <inkml:trace contextRef="#ctx0" brushRef="#br0" timeOffset="-170113.09">9472 14922 318 0,'0'-4'367'16,"0"1"-71"-16,0-2-73 0,0 3-64 0,0-2-43 0,4 2-30 15,-4 1-19-15,4-1-14 0,2 0-13 0,4 0-8 0,-3 0-7 16,3 0-3-16,2 2-1 0,3 0 2 0,1 0 1 16,-3 0 3-16,3 0 2 0,-5 0 1 0,9 0-2 15,-7 0-1-15,-3 0 1 0,0 0 3 0,-3 2 0 16,3 0 1-16,-6-2 3 0,-2 2 5 0,4-2 4 0,-6 0 4 15,0 0 2-15,0 0 3 0,4 0 3 0,-4 0 3 0,0 0 3 16,0 0 2-16,0 0 8 0,0 0 7 0,-4 0 6 0,4 0 3 16,-6 0 5-16,6 0 1 0,-2 0 1 0,-2 0-4 15,-6 0-11-15,3 0-11 0,-3 0-11 0,0 0-7 0,-3 0-5 16,-1 0-4-16,1 0-6 0,-1 0 3 0,8 0-4 0,-7 0 2 16,3 0 0-16,0 0-3 0,-1 0-1 0,1 0-4 15,4 0 0-15,0 2-2 0,-1-2-4 0,3 0 2 16,-2 0-1-16,2 0 0 0,4 0-1 0,-2 0-2 0,2 0 1 15,0 0 2-15,-4 2 2 0,4-2 0 0,0 0-3 0,0 0 1 16,0 0 1-16,0 0 0 0,0 0-3 0,0 0-3 0,0 0-3 16,0 0 0-16,4 1-1 0,-4-1-4 0,2 0-4 15,-2 0-3-15,4 2 0 0,6 2-1 0,-8-4-1 16,9 2-2-16,-1 0 0 0,2 2-3 0,-1 1 2 0,3-2-1 16,3 1-3-16,-5-3 0 0,5 1-9 0,-3 1-17 0,3-3-24 15,-5 0-32-15,-1 0-45 0,3-3-47 0,-2 1-53 0,-5 1-50 16,9-2-44-16,-10 2-37 0,9-2-46 0,-3-2-70 15,-4 1-51-15,5 0-26 0,-7 0 8 0</inkml:trace>
  <inkml:trace contextRef="#ctx0" brushRef="#br0" timeOffset="-169168.69">10602 14570 295 0,'0'0'324'0,"0"0"-51"0,0 0-52 16,0 0-43-16,0 0-33 0,0 0-24 0,0 0-19 0,0 0-15 15,0 0-8-15,0 0-7 0,0 0-5 0,0 0-2 16,0 0 0-16,0 2 3 0,0-1 3 0,0 3 6 0,0-2 1 16,-6 3 8-16,6-1 4 0,0-2 1 0,0 4 1 0,-4 0 2 15,4 1 1-15,-2 2 7 0,2 4 10 0,0-2 3 16,-4-2 5-16,4 6 5 0,-6 0 0 0,6 0-8 15,-5 0-5-15,-1 0-13 0,0 0-6 0,2 1-4 0,-6 1-9 16,3 1-7-16,-3-1-8 0,4-1 1 0,-5 1-1 0,1 1 0 16,0-1-4-16,-3-1-6 0,1 1-5 0,-3 2-4 15,5-2-5-15,-2 0-2 0,-5-1-6 0,3-4-3 0,-3 0-4 16,5 1-4-16,-5-2-2 0,3-2-4 0,-3 0 4 0,5-2-2 16,-5-3 0-16,3 2-3 0,4 0-2 0,-3-2-1 0,-1-3-3 15,7 3 3-15,-9-4-3 0,10 0-2 0,-7 0 0 16,5-4-1-16,-2 1-3 0,3-3 2 0,-3 0 0 15,4 1-4-15,-4 0 1 0,3-2-1 0,-3 0-6 0,4-2 1 16,0 0 2-16,2-2-2 0,-3 0-2 0,3 1 4 0,2-1-2 16,-2 0-1-16,4 0 5 0,0 2-3 0,0 1-2 0,0-1-2 15,4 0-2-15,-2 1 0 0,2-1 0 0,3 1-1 16,-3 1 1-16,2 0 0 0,0-1 0 0,4 1 1 16,-3-1 1-16,7 1 1 0,-8 1 2 0,7 0-1 0,1 0 1 15,3 1 1-15,-7 0 0 0,9 2 1 0,-5 1 0 0,3-3-1 16,-7 4 0-16,7-1 1 0,-1 0 2 0,-6 2-1 15,3 0 1-15,1 0 1 0,3 2 1 0,-5 0 1 0,5-1-2 16,-1 4 12-16,1-1-4 0,-1 2-4 0,3 2-3 16,0-1-2-16,1 2 1 0,1 3 0 0,-5-1-1 0,3-1-9 0,6 4 3 15,-7-1 4-15,3 3 3 0,2-1 2 0,-2-3-1 16,-5 4 0-16,1 0 2 0,-1-3-1 0,1 0-2 0,-3 2 0 16,-6-5 0-16,3 2 0 0,-5-3-1 0,4 0 0 15,-6-1 1-15,1-1 0 0,-3 1 0 0,4-2-1 0,-6 0 1 16,4-2 0-16,-4 2 0 0,4 1-1 0,-4-3 0 15,2 2-2-15,-2 0 0 0,4 0-1 0,-4 0-3 0,7-1-2 16,-7 0-7-16,0-3-14 0,0 3-6 0,0-4-22 0,0 0-26 16,4-1-25-16,-4 0-31 0,2-1-40 0,-2 0-36 15,0-1-33-15,0-2-37 0,0 1-17 0,4-1-16 0,-4 0-14 16,6-1-14-16,0 0-18 0,-6 0-29 0,4-1-54 16,-4 0-26-16,-4 2-4 0</inkml:trace>
  <inkml:trace contextRef="#ctx0" brushRef="#br0" timeOffset="-143927.52">11346 14248 43 0,'-4'-2'140'15,"4"2"-15"-15,0-2-19 0,0 2-13 0,0 0-14 16,0 0-14-16,0 0-12 0,0 0-9 0,0 0-7 0,0 0-4 15,0 0-4-15,0 0 0 0,0 0 2 0,0 0 2 16,0 0 7-16,0 0 2 0,0 0 3 0,0 0 5 0,0 0 5 16,0 0 3-16,0 0 1 0,0 0 4 0,0 0-1 0,0 0 2 15,0 0-2-15,4 0 0 0,-4 0-3 0,0 2 0 16,0-2-2-16,0 0-4 0,0 0-1 0,0 0-5 16,0 0-1-16,0 0-3 0,0 0-3 0,0 0 0 0,0 0-1 0,0 0 1 15,0 0 1-15,0 2 2 0,0-2 5 0,-4 1 2 16,4-1 4-16,0 0 3 0,0 0 2 0,0 0 6 15,0 0 4-15,-4 0 5 0,4 0 3 0,0 0 7 0,0 0 3 16,0 0 2-16,0 0 1 0,4 0-2 0,-4 0-3 16,0 3-5-16,0-1-1 0,0-1-1 0,0 0 2 0,0 2 4 15,4 0 1-15,-4 3 4 0,2 2-1 0,3-1-1 0,1 1-6 16,-2 1-1-16,-2 0-2 0,8 3 6 0,-3 3 0 16,1 3 2-16,-6-1 0 0,8 3 1 0,-4 1 3 0,5 0 3 15,-5 4 4-15,4 1 1 0,-3-2 0 0,3 5 6 0,-4 0 4 16,4-1 6-16,1 1 0 0,-5-1-9 15,4 2-14-15,-4-3-15 0,-1-3-13 0,1 3-17 0,-2-3-6 0,-2 1-9 16,2-3-4-16,2 1-2 0,-6-2-3 0,4-4 1 0,-4 2-3 16,5-4 0-16,-5-1-8 0,2-1-1 0,-2-1-3 15,0-3-3-15,0-1-1 0,0 0-2 0,6-3 1 16,-6 0-1-16,0 1 0 0,0-3-3 0,0 1-1 0,0 0 3 16,0-1 0-16,0-2 0 0,0 1-1 0,4 1 1 0,2-1-2 15,-6-1 0-15,4 0 0 0,-8 2-3 0,4-3-2 0,-6 2-3 16,6-2-6-16,0 0-7 0,0 0-9 0,0 0-15 15,0 0-21-15,0 0-23 0,0 0-24 0,0 0-26 0,0 0-30 16,0-2-30-16,0-1-33 0,6 2-43 0,-6-2-43 16,4-3-42-16,-2-1-34 0,3-2-28 0,5-3-24 0,-4 1-38 15,4-5-59-15,3 3-27 0,-5-2-7 0,-2 4 22 16</inkml:trace>
  <inkml:trace contextRef="#ctx0" brushRef="#br0" timeOffset="-143360.25">11925 14237 74 0,'-2'-6'414'0,"-2"0"-53"0,4 1-69 16,-4 1-71-16,4 1-53 0,-6 0-32 0,6 2-21 0,-2-1-16 16,2 2-10-16,0-4-12 0,0 4-10 0,0 0-12 15,0 0-10-15,0 0-7 0,2 0-4 0,-2 4-1 0,0-2 1 16,0-1 5-16,0 2 6 0,0-2 5 0,0 1 7 0,0-1 6 15,0 3 5-15,0 2 16 0,0-1 7 0,0 2 5 16,-2 3 11-16,2 2 10 0,0 2 5 0,-9 1 5 16,9-1 1-16,-2 3-10 0,-2 2 5 0,-6 2 3 0,4 0-7 15,-5 4-3-15,5 1-3 0,-8 1 1 0,1 1 0 0,3 3-3 16,-7-3-3-16,7 4-4 0,-7-3-5 0,1 5-5 0,-1-3-9 16,-3 0-9-16,7-4-11 0,-3 1-6 0,5 0-13 15,-1-1-11-15,-2-2-9 0,3 1-6 0,-5-2-6 16,9-1-5-16,-3-1 0 0,4-5-1 0,-4-1-2 0,3 0-1 15,3-3-1-15,-2-2-2 0,2-2 2 0,2 2-1 0,-2-4-1 16,4-1-2-16,-6-1 1 0,6-1 2 0,0-1 0 0,0 1 0 16,0-2-1-16,0-1 2 0,0-1 0 0,0 0-1 15,0 0 0-15,0 2 0 0,0-1-1 0,0 3 0 16,0-3-1-16,0-1-2 0,0 0-6 0,0-1-6 0,0 1-7 16,0 0-14-16,6-4-18 0,-6 4-18 0,4-1-20 0,-4 1-23 15,2-2-23-15,-2 1-33 0,4-1-39 0,-4 2-44 0,6-3-44 16,-2 2-39-16,3-2-36 0,3-1-34 0,0-1-48 15,7-3-65-15,-1 1-43 0,1 1-18 0,-1 1 15 16</inkml:trace>
  <inkml:trace contextRef="#ctx0" brushRef="#br0" timeOffset="-142385.1">12241 14673 174 0,'-6'-6'438'0,"-4"0"-58"0,4 0-72 0,-5 2-69 16,9 0-46-16,-8 1-25 0,6 1-16 0,-2-1-9 0,2 1-8 15,-3 0-7-15,5 1-9 0,-6-2-11 0,6 3-14 16,-2 3-15-16,-7-2-10 0,5 3-7 0,-4 1-2 0,0 2-7 15,-3 3 0-15,-1 2-3 0,1-2 2 0,1 5 5 16,-3-1 3-16,5 2 1 0,-2-1-2 0,-3 1 2 0,9 1-3 16,-6 2 0-16,1-2-4 0,1 1-4 0,4 2-3 0,-5-1-4 15,7-2 0-15,-2 3-4 0,0-1-5 0,2-1-4 16,4-1-2-16,-2 2-2 0,2-4-1 0,-4 3-1 16,4-3-3-16,0-1 1 0,4 1 4 0,-4 1-1 0,2-1 2 15,2-3 0-15,2 2-5 0,-2-4-3 0,-2 2-2 0,2-3-2 16,7-1-6-16,-9-1 0 0,8-1-5 0,-6 0 1 15,7-3 0-15,-5 1-1 0,4-1 0 0,-4-2-1 0,5-1 1 16,1-1 0-16,-6-4 2 0,9 1-2 0,-9 0 0 0,11-1-2 16,-11 0 2-16,8-3 0 0,-8-1-1 0,9-3 0 15,-7 1-2-15,2-2 1 0,1-1 3 0,3 0-2 0,-5-2-1 16,-1 0-3-16,-2-1 1 0,4 1 0 0,-3-2 0 0,-1-1-3 16,0 1 0-16,-2-3 0 0,2 4 0 0,-2-3 3 15,-2 2 0-15,3 0-1 0,5-2 2 0,-4 1 0 16,-2 1-1-16,-2 1 0 0,-2-1 0 0,4 4-2 0,-4 0 2 15,0-1-3-15,0 3 1 0,0 1-1 0,0-2 3 0,0 2 0 16,0-2 1-16,0 2-2 0,0 0 0 0,0 2 0 0,0-1 1 16,0 1-1-16,0 0 0 0,0 2 1 0,0 1 0 15,0-2 0-15,0 1 0 0,0-1-3 0,0 1 2 0,0-1 1 16,0 1 0-16,7 1 0 0,-7 0-2 0,4 1 2 0,-4 1-1 16,2 1 3-16,-2-1-2 0,0 0 2 0,0 2-2 15,0-1-1-15,0 2 3 0,4 0 0 0,-4-3-1 0,0 3 3 16,0-1-1-16,0 1-2 0,0-2 1 0,0 3 12 15,0 0-4-15,-4 0 0 0,4 0 0 0,0 0-3 16,0 0 0-16,0 0 1 0,0 0-5 0,0 0-10 0,0 3 5 16,0-2 1-16,0 1 2 0,-2-1 2 0,2 3-1 0,0-2-7 15,-4 3 10-15,4-1-4 0,0 3-1 0,0-1 0 0,0 1-2 16,-7 1 1-16,7 3 2 0,-4 0 5 0,4 0-5 16,0 1 1-16,0 0 2 0,0 2 1 0,0 1-1 15,0-1 0-15,0 3 0 0,0 0 2 0,0 2 0 0,0-2-1 16,4 0-1-16,-4 2 1 0,7 0-2 0,-3-3-1 0,-2 3 0 15,2-4 0-15,6 2-1 0,-8 0 2 0,3-1-1 0,-5-2-1 16,6 0-1-16,-2 0 2 0,-2-3 1 0,2 2-1 16,2-3 1-16,-2 2-1 0,3-3 0 0,-1 1 0 0,4-2-1 15,-4 0-2-15,5-2-5 0,-3-3-5 0,0 1-15 0,1-2-17 16,3-2-32-16,-2 0-37 0,7-2-43 0,-5-2-49 16,-4 1-45-16,-1-3-42 0,3-2-35 0,-4 1-31 0,7-2-28 15,1 0-37-15,-2-3-61 0,3 3-31 0,-3 0-6 16</inkml:trace>
  <inkml:trace contextRef="#ctx0" brushRef="#br0" timeOffset="-141599.52">12622 14596 433 0,'-6'-2'552'0,"6"2"-53"0,-4 0-112 0,4 2-104 0,0 0-71 16,0 1-44-16,4 2-14 0,-4 3-7 0,6 1-2 0,-2 3-3 15,-2-3-2-15,2 2-7 0,2 1-9 0,-1-2-15 16,1 7-23-16,0-3-16 0,2 0-11 0,-6 1-9 0,9 0-9 16,-7 0-9-16,2 0-8 0,4 0-8 0,1 0-4 15,-3-1-3-15,0-1-3 0,-2 1 0 0,1-2-1 0,-3-3-2 16,-4-2-1-16,2 1-2 0,-2-4 1 0,4 0 1 16,-4 1 0-16,6-3 1 0,-6-2 0 0,0 0 4 0,4 0 0 15,-4-2 2-15,2-1 1 0,2 1 0 0,3-5 1 16,-1 0-4-16,4-2-1 0,0-2-3 0,-3-1-3 0,-3-1 2 15,6-1-2-15,-4 2 0 0,1-2-2 0,-1 1 2 0,-2 2-2 16,2-2 1-16,-2 4 2 0,-2-2-1 0,2 1 0 16,3 1-2-16,-3 1 5 0,0-1-2 0,2 2-1 0,-6-2 1 15,2 3-1-15,-2 0 0 0,4 2-1 0,-4-1 1 0,6 3-2 16,-6-1 1-16,0 1 0 0,-6 2 1 0,6-1 0 16,-4 1 0-16,4 0 1 0,4 0-1 0,-4 0-1 0,6 0 1 15,-6 0 1-15,0 1-1 0,0 1 0 0,0 1-1 16,5-1 1-16,-5 3-1 0,2-1 2 0,2 2-1 0,-4 0 0 15,6 3-1-15,-2-1-11 0,2 1 7 0,1 1 2 0,1 0 2 16,-6 1 0-16,4 0 0 0,-2-1 0 0,0 1 2 16,-2 2 11-16,3 0-5 0,1-3-5 0,0 0-2 15,-2 1-1-15,0-3 0 0,-2 0 1 0,5-2 0 0,-3 0 1 16,0 0 0-16,-2-4 4 0,2 3 4 0,2-4-3 0,0 2-1 16,5-3 0-16,-5-3 2 0,4 0-2 0,1-2-3 15,-1-4-1-15,2 0 0 0,3-3 2 0,-3 2 1 0,-1-4-2 16,1 3-3-16,2-6 1 0,3 1 0 0,-5 1 0 15,3-3 0-15,-3 1-4 0,-1 1 3 0,-1-4 1 0,-4 3 5 16,4 0 0-16,-3 1 4 0,-3-1 2 0,0 0 2 0,-2 0 1 16,-2 1-1-16,0-5 1 0,0 4 0 0,-2-1-6 15,2-2 5-15,-4 3 0 0,4 0 4 0,-4 2 4 0,-3 3 4 16,1 0 1-16,2 0-3 0,-2 3 6 0,2 2-6 16,-5-2-7-16,1 3-6 0,0 1-5 0,0 2-6 0,-3 1-10 15,-1 0-13-15,6 0-19 0,-5 2-27 0,1 2-33 0,4 0-42 16,2 0-49-16,-7-1-44 0,5 2-39 0,0 1-33 0,0 2-28 15,2-3-29-15,4 1-44 0,0-1-75 0,0 3-39 16,4 2-4-16</inkml:trace>
  <inkml:trace contextRef="#ctx0" brushRef="#br0" timeOffset="-139154.06">11028 15541 154 0,'0'-1'155'0,"0"1"-19"15,4-3-19-15,-4 3-18 0,0 0-16 0,0 0-10 16,0 0-8-16,0 0-6 0,0 0-3 0,0 0-3 0,0 0-2 15,0 0-4-15,0 0-4 0,0 0-2 0,0 0-3 0,0 0-3 16,0 0 0-16,0 0-1 0,0 0-1 0,0 0 1 16,0 0-1-16,0 0-2 0,0 0 2 0,6 0-1 0,-6 0-1 15,0 0-3-15,0 0-3 0,0 0-1 0,0 0-1 16,5 0-2-16,-5 0-1 0,0 0-2 0,0 0 0 0,2 0 3 16,-2 3 0-16,4-2 1 0,-4 1-1 0,6-1 3 0,-2 2 0 15,0-2 2-15,-2 1 0 0,4 1 0 0,-1-1 2 16,-1-1 2-16,-2 0 2 0,2 1-3 0,6 2-1 0,-8-4-1 15,9 3 0-15,-1-2-5 0,-4 1-4 0,5 1-2 16,-5-2-3-16,4 0 0 0,-4-1-3 0,5 0-2 0,-1 2-2 16,0-2 1-16,3 0 0 0,-3 0 5 0,0 0 2 0,1 0 2 15,1-2 0-15,-6 2 4 0,5-1 0 0,-3 0 2 16,0-2-2-16,3 1-2 0,-1 1-3 0,0-2-2 16,3 3 1-16,-5 0-2 0,0-4 0 0,0 2-3 0,5 1 2 15,-7 0-2-15,11-1-2 0,-9-1-1 0,4 1-1 0,-1 1 8 16,1-2-4-16,2 3-4 0,-1 0-2 15,1-1 1-15,-1 1-1 0,-7 0-1 0,8-2 1 0,-7 2-9 0,5 0 4 16,-2-1 2-16,1 1-1 0,5-3 1 0,-10 3-1 0,9-2 1 16,-9 2 1-16,9 0 0 0,-7 0 1 0,0 0-1 15,4-2 3-15,-5 2-1 0,9 0 2 0,-8 0-1 0,5 0 1 16,-7 0-3-16,9 2-1 0,-9-2 2 0,6 2-2 16,-1 1 1-16,3-6-2 0,-8 3 1 0,7-2-1 0,-3 2 0 15,0 0 2-15,1 0-2 0,-5 0 0 0,4 0-1 16,3 0 0-16,-3 0-1 0,0 2 2 0,1 1-1 0,1-2 2 15,-4 1-1-15,5-1 1 0,-3 2 0 0,2 0 0 0,9 2 1 16,-11-3-1-16,3 4 2 0,1-6 1 0,-1 0-2 16,-3 0 0-16,6 0-1 0,-5 0 0 0,1 0 0 0,3 0-2 15,-3 0-1-15,-2 0-2 0,1 0 1 0,1 0 2 16,-1 0 1-16,-1 0 0 0,0 0-1 0,3 0 1 0,-5 0 2 16,4 0-1-16,-6 0-1 0,9 0 1 0,-5 0-1 0,3 0 1 15,-7 0-1-15,8 0 0 0,-7 0 0 0,5 0 3 16,-2 0 0-16,1 0-4 0,-1 0-2 0,0 0 1 15,-4 0 2-15,7 0 0 0,-3 0 1 0,1 0-6 0,-1 0 2 0,2 0 2 16,-3 0 1-16,3 0 0 0,-2 0-2 0,3 0 2 16,-5 0-2-16,0 0 1 0,1 0 0 0,-1 0 1 15,2 0 0-15,0 0 0 0,5 3 1 0,-7-3-1 0,3 0 1 16,-1 0 0-16,0 0 0 0,3 0-1 0,1 0 1 16,-2 0-1-16,3 0 0 0,-9 0 1 0,7 0-1 0,1 0-5 15,-8 0 3-15,7 0 0 0,-3 0 2 0,-6 0 1 0,2-3-1 16,5 3-1-16,-1 0 1 0,-4-4 5 0,5 2-3 15,-5 1-1-15,8 0-1 0,-6-1-2 0,3-1 1 0,3 1 1 16,-1 1 0-16,1-2 0 0,-8 2 0 0,7-1 0 16,-3 1 0-16,0-2 1 0,3-1-1 0,1 0 3 0,-1 2 7 15,1-1-5-15,-8 1-1 0,7 0-1 0,-3 0-3 0,0 1 0 16,1-2 0-16,-1 1-4 0,-4 1-7 0,5-1 4 0,-5 1 1 16,4-2 2-16,-4 1 3 0,5 1 1 0,-5 0 0 15,4-2 0-15,-4 3 1 0,5 0 0 0,-1-2-1 16,-4 0 2-16,9 2-1 0,-9-2-1 0,6 0 0 0,-1 2 0 15,-5-2-1-15,4 0 1 0,1 1 0 0,5 1 7 0,-6 0-4 16,3-3-2-16,-3 3 0 0,-4 0-1 0,5-1 0 16,-5 1 0-16,4-2 0 0,-1 1-7 0,-1 1 3 0,2 0 3 15,-4 0-1-15,5 0 2 0,-3-3-6 0,0 3 2 16,0-1 1-16,-5 1 0 0,7-2 1 0,-6 2 2 0,-2 0 0 16,8-3 0-16,1 2 7 0,-5-2-4 0,4 2 0 0,-3-1-2 15,-3-1-1-15,6 1 0 0,-8 2-1 0,8 0 0 16,-5 0-1-16,1-2 0 0,0-1 1 0,-2 2 1 0,2-1 0 15,0 2 0-15,5 0 3 0,-7 0 1 0,2 0 1 16,4 0-2-16,-3-2 0 0,3 1-2 0,-4-2-1 0,5 1 0 16,-5 2-1-16,4-1 0 0,0-1-3 0,-3 0 1 0,3 0 2 15,2 1 0-15,-3-1 1 0,-1 2 0 0,0-2 0 16,0 2 0-16,-3-3 0 0,1 2 0 0,4-1-1 0,0-1 1 16,-3 3-1-16,3-1 0 0,-4 1 1 0,5-2-1 15,-5 2 0-15,4-3 0 0,-4 3 0 0,5 0 1 0,-5 0 8 16,4 0-3-16,0 0-5 0,-3 0 1 0,3 0 0 0,-4 0 0 15,5 0-1-15,-5 0 1 0,4 0-8 0,-2 0 3 16,1 0 3-16,1 0 1 0,-6 0 0 0,2 0 2 16,0 0 0-16,-1 0-2 0,-3 0 0 0,2 0 0 0,2 0 1 15,-2 0 0-15,-4 0-1 0,4 0-1 0,-4 0 1 0,2 0 0 16,-2 0 2-16,7 0-1 0,-7 0 1 0,0 0 0 0,0 0-1 16,0 0-1-16,0 0-1 0,0 3 1 0,0-3 0 15,0 0 0-15,0 0-1 0,0 0 0 0,0 0 1 0,0 0 0 16,0 0 0-16,0 0 0 0,0 0 0 0,0 0 1 15,0 0-3-15,0 0 2 0,0 0 0 0,0 0 0 0,0 0 0 16,0 0-1-16,0 0 1 0,0 0-3 0,0 0 4 16,0 0-1-16,0 0 0 0,0 0-1 0,0 0-2 0,0 0 1 15,0 0-4-15,0 0 3 0,0 0-4 0,0 0-11 0,0 0-22 16,0 0-21-16,0 0-25 0,0 0-27 0,0-3-32 0,0 2-41 16,4-2-58-16,0-2-73 0,-2 3-71 0,4-3-52 15,-6 5-18-15</inkml:trace>
  <inkml:trace contextRef="#ctx0" brushRef="#br0" timeOffset="-134516.15">13492 15691 70 0,'0'0'119'0,"0"0"-16"0,0 0-12 15,0 0-15-15,0 0-11 0,0 0-12 0,0 0-7 0,0 0-4 16,0 0-3-16,0 0 1 0,0-2 1 0,0 2 4 0,0 0 2 16,0 0 4-16,0 0 1 0,0 0 3 0,0 0-2 15,0-1 0-15,0 1-4 0,0-2-3 0,0 2-4 0,0-1-4 16,0 1-5-16,0 0-3 0,0 0 1 0,0 0-2 15,0 0-1-15,0 0 2 0,0 0 2 0,0 0 3 0,0 0 5 16,0 0 3-16,0 0 5 0,0 0 6 0,0 0 3 0,-6 0 6 16,6 0 3-16,0 0 2 0,0 0 4 0,0 0 2 15,0 0 4-15,-4 0 0 0,4 0 3 0,-2 0 0 0,-2 0 1 16,-1 0 3-16,-1 0 2 0,4 0-1 0,-2 1 0 0,0 1 1 16,-2-1-2-16,-1 1-2 0,-3 1 0 15,4-2 0-15,-9 1-6 0,3-1-3 0,-2 2-7 0,-3-2-1 16,5 1-1-16,-5 3-1 0,1-4-4 0,-5 3-2 0,4-2-3 15,-5 0-2-15,1-1-2 0,-2-1-2 0,3 0 0 16,1 0-4-16,-2 0-4 0,-1 0 3 0,-3 0 0 0,2 0 3 16,0 0 5-16,-2 0 1 0,7 0 0 0,-3 0 2 0,5 0-2 15,-5 0-7-15,2 3 0 0,3-3-7 0,-1 0-6 0,-1 2-5 16,1-2-6-16,5 0-4 0,-5 0-4 0,3 0 0 16,-3 0-4-16,1 0 0 0,3 0-2 0,-3 0 0 0,1 0-1 15,-1 0-1-15,3-2 0 0,-1-1 0 0,-5 3 2 0,3-1 0 16,-1-1 1-16,1 0 1 0,-5 0 1 0,0 0 6 15,5 1 0-15,-1-2 0 0,1 1-1 0,-1 0 1 0,1 1 4 16,-1-2-1-16,1 2 0 0,1-1 0 0,-1 1-1 16,5 1 0-16,-7-3-2 0,3 3-2 0,-1-2-4 0,-1 1-2 15,1 1 0-15,-5 0-4 0,4 0 0 0,1 0 1 16,-7 0-2-16,6 0 1 0,-3 0 0 0,3 0-3 0,1-2 1 16,-1 1 0-16,1-2 1 0,-5 3-1 0,9 0 3 0,-3 0-1 15,3 3-3-15,-5-2 3 0,1 1-3 0,-5-1 1 16,4 1-1-16,7 1-2 0,-6-2 1 0,3 1-1 0,-1-1 0 15,1 2 1-15,-1-2-1 0,1 1 0 0,3 0 2 16,0 1-1-16,-3-2 0 0,3 1 1 0,0-2-1 0,-3 0 0 16,-1 0-1-16,3 0 1 0,-1 0 0 0,-2 0 1 0,1 2-1 15,3-2-1-15,-7 0 1 0,7 0-1 0,-2 0 0 16,-3 0 0-16,3 0-1 0,1 0 1 0,1 2 1 0,-2 0-1 16,-3-1 0-16,3 2 1 0,1-3 1 0,-1 2 0 0,-2-1-1 15,3 0-1-15,-5 3 0 0,3-3-1 0,-1 0 0 16,1 1 0-16,-3 0 1 0,1-2 0 0,-1 0 0 0,3 2 0 15,-1-2 1-15,2 3 1 0,5-1 0 0,-7-2 0 16,8 4-1-16,-5-2 0 0,1-2-1 0,4 2 1 0,-4 0-1 16,7 1-1-16,-1-2-1 0,-2 1-1 0,2-2 3 0,2 0 0 15,2 0 0-15,0 0 0 0,0 0-1 0,0 0 1 16,0 0 0-16,0 0 2 0,0 0 0 0,0 0 1 0,0 0-1 16,0 0 2-16,2 0-1 0,-2 0 3 0,0 0-1 15,4 0 2-15,-4 0 3 0,0 0 2 0,0 0 2 0,0 0 3 16,0 0 2-16,0 0 2 0,0-2-1 0,6 2-2 0,-6-1-1 15,4 1-2-15,-4 0-1 0,0 0-4 0,0 0-1 16,0 0-3-16,0 0 0 0,0 0-1 0,0 0-1 0,0 0-2 16,0 0 1-16,0 1 0 0,0-1 0 0,0 0 2 15,0 0-1-15,0 0 2 0,0 0 1 0,0 0 3 0,0 0 2 16,0 0 3-16,0 0 5 0,0 0 5 0,0 0 3 0,0 0 4 16,-4 0 3-16,4 0 0 0,0 0 0 0,0 0-2 15,0 0-2-15,0 0-6 0,-6 0-3 0,6 0-4 0,0 0-5 16,0 2-3-16,0 0 0 0,0 1-2 0,0 2-1 15,0-3 0-15,0 4 0 0,0 3 0 0,0-2 1 0,0 2 0 16,0 0 0-16,6 4-1 0,-2-1 0 0,-1 3 0 0,1 4-2 16,2-1 1-16,0 1-1 0,2 0 1 0,-1 1-1 15,-1-1 1-15,0 3-1 0,-2 0-2 0,6 1 2 0,-3 0-2 16,-1 0 1-16,0 2-1 0,-2 0-1 0,2-2 0 0,-2 3-1 16,1-4 1-16,-3-2-1 0,4 4-2 0,-2-3 2 15,2-4 1-15,-6 2-1 0,4-2 1 0,-4 0-1 0,2 1-1 16,-2-2 2-16,5-5 1 0,-5 1-1 0,0-1-12 15,0 1 6-15,0-2 2 0,0-1 1 0,0 1 1 0,0 0 1 16,0-1-1-16,0 1 0 0,0-4 10 0,0 1-7 0,-5 0 0 16,5 2-3-16,0-2 0 0,0 2 0 0,0-2 1 0,0 1 0 15,0-1 0-15,0-1 0 0,0-1-1 0,0 1 1 0,0-2-1 16,5-1 0-16,-5 1 0 0,0-2-5 0,6 0 2 0,-6-1 3 16,0 3-2-16,0-4 0 0,0 1 1 0,0-1 0 0,0 0 1 15,0 1 4-15,4-1-3 0,-4 0 0 0,2 0-1 0,-2 0 1 16,0 0-1-16,0 0 0 0,0 4 0 0,0-4 0 15,0 0 1-15,0 0-1 0,0 0 0 0,0 0-1 0,0 2 0 16,0-2 1-16,4 0-2 0,-4 0 1 0,6 0 0 0,-6 2 1 16,0 1 1-16,4-1 0 0,-4-1 0 0,0-1 0 0,5 0 0 15,-5 0-1-15,0 2 0 0,0-2 1 0,0 0-2 0,0 0 1 16,-5 0 1-16,5 0 0 0,-4 0 1 0,-2 0 1 16,0 0 3-16,-4-2-1 0,-1 1 2 0,-7-4 2 0,-3 3 0 15,-6-5 3-15,-4 1 1 0,2 0 2 0,2 1 3 16,-6-1 3-16,2-1 0 0,2-1 1 0,-2 1 0 0,2 1-2 0,-2 1-1 15,4-1-4-15,9-1-3 0,-3 1-4 0,-2 4-3 16,9-3-1-16,-3 2-2 0,5-1-2 0,6 1 0 0,-3 2-2 16,3-1-4-16,4-1-2 0,2 2-7 0,0-2-8 0,0 3-7 15,0 0-8-15,2 3-9 0,9-2-16 0,-7 4-24 0,2-3-31 16,4 3-37-16,3-1-42 0,1 1-52 0,3-3-64 0,-1 2-63 16,3-2-51-16,2-2-44 0,1 0-35 0,5 0-45 0,-2-2-72 15,-2-2-28-15,-5 3-8 0,1 1 42 0</inkml:trace>
  <inkml:trace contextRef="#ctx0" brushRef="#br0" timeOffset="-133571.08">12122 15891 71 0,'-7'0'321'0,"1"-4"-42"0,2 3-48 0,-6-1-48 15,8-1-43-15,-9 1-29 0,1 2-23 0,4-4-14 0,-5 2-9 16,5 2-8-16,-4 0-4 0,0 0-2 0,-1 0 0 0,5 0-1 16,-4 0 0-16,3 2 0 0,-9 2 2 0,10-2 6 15,-9 3 0-15,9-3-1 0,-6 1 2 0,1 2 0 0,1 1-1 16,0 0 2-16,-3-2-2 0,3 2-1 0,0 2-2 15,-1-2-2-15,1 0-2 0,0 2-2 0,-3-1-4 16,3 1-6-16,0-1-6 0,1-1-6 0,1 3-5 0,-4-2-3 16,1 3-3-16,5 1-6 0,2 0-3 0,-6-3-2 0,8 1-3 15,-3-2 3-15,-1 2-2 0,2-3 0 0,2-2-1 16,-6 2-1-16,8 0 1 0,0-3 2 0,0 1-2 0,0-2-1 16,0-1 0-16,0 1 2 0,0 2-1 0,0-3 3 0,8-1-1 15,-8 0-1-15,0 0 3 0,2 0-2 0,2 0 0 16,2 0-2-16,1 0 0 0,-3 0 0 0,6 0-2 15,-4 1 0-15,5-1 0 0,-5 2 0 0,4 1 0 0,-4-2 1 16,11 1 3-16,-11-1-1 0,4 2-1 0,1-1 0 0,-1-1 1 16,2 0 5-16,-3 4 0 0,-3-4-3 0,4 5-2 0,1-3 0 15,-3 1 0-15,2-1 2 0,1 2-1 0,-1-2-6 16,0 1 1-16,-4-1 0 0,5 3 1 0,-5-1 3 0,0 1 1 16,-2 0-2-16,2 1 3 0,-1-1 2 0,-3 3 2 0,2 1 5 15,-4 1 4-15,0 0 2 0,0 1 3 0,-4-1 7 16,4 2 4-16,-2-1 5 0,-3 5-5 0,-1-2 11 0,-4 1 8 15,4 1 6-15,-5 0 4 0,5-2 2 0,-4 0 4 16,0 0 6-16,-1 0 13 0,1-1 0 0,-7-2 3 0,1 0 0 16,5-2 1-16,-5-1 1 0,4 1 0 0,-5-4 0 0,3 1 0 15,1-1 2-15,-1 1-3 0,1-4 0 0,3 1 3 0,0-2-2 16,-3-1-2-16,-1-1-4 0,1 0-8 0,7-1-10 0,-8-3-10 16,7-1-8-16,-5 3-10 0,2-4-7 0,6 0-7 0,1-2-6 15,-1 1-6-15,0 0-4 0,4-2-7 0,0 2-4 0,0-1-9 16,0 0-11-16,0-1-16 0,4 2-19 0,-4-2-26 15,4 1-27-15,-1 1-26 0,7-1-37 0,-6 1-38 0,2 0-46 16,5-1-40-16,-5 2-36 0,4 1-24 0,3-1-20 0,3 0-23 16,1 3-23-16,-1-1-32 0,5 1-57 0,-5 0-28 15,5 0 8-15</inkml:trace>
  <inkml:trace contextRef="#ctx0" brushRef="#br0" timeOffset="-132359.35">12496 16230 66 0,'-4'-3'233'0,"4"0"-31"0,-2-2-31 0,-3 3-31 16,-1-1-29-16,2 0-24 0,2 2-16 0,-2 0-11 15,-2-1-8-15,2-1-3 0,1 2-1 0,-1-1-1 0,0 0-1 16,4 2-1-16,-6 0 4 0,4 0 0 0,-2 0 3 15,-2 0 6-15,1 0 7 0,-1 0 6 0,2 0 10 0,2-4 11 16,-2 2 7-16,-6 1 10 0,8-1 4 0,-7-2 4 0,1 2 1 16,0 1 0-16,-3 1-4 0,5 3-5 0,-10 1-9 15,9-1-6-15,-7 3-9 0,8-2-10 0,-7 2-9 16,3-1-13-16,0 0-8 0,-1 3-8 0,5-1-4 0,-4 4-1 16,4-2-1-16,-1 1 0 0,3 2 2 0,-2 2 3 0,2-1 0 15,2 0 2-15,-2 2-1 0,-2 0 3 0,6 0-3 0,-5 0-6 16,5 0-2-16,-2-3-1 0,2 2 0 0,0-1-2 15,0-2-3-15,0 1-7 0,0-2-2 0,2-1 14 0,-2 1-2 0,5-1-5 16,1-2-2-16,-2 1-3 0,-2-1-1 0,8 1-3 0,-6-3-1 16,3 1-14-16,-1-1 0 0,4 2 4 0,-6-2-1 15,2-1 1-15,5-1 1 0,-5 1-1 0,0-3 0 0,0 1 1 16,-1-2 14-16,1 0-7 0,-2-2-3 0,2 1-2 0,4-2-1 16,-3 0-2-16,3-1 1 0,2 1 1 0,-1-4-15 15,-1 3 7-15,0-2 3 0,-3-1 2 0,3-3 0 0,0-1 0 0,1 3 2 16,-1-2 1-16,2-2-2 0,-5-4 0 0,7 0 0 0,-8-1-2 15,7-3 1-15,-3 0-1 0,0-1 1 16,1-1-1-16,1-1-2 0,-2 0 0 0,-3 1-1 0,3-1 6 16,-6 4-1-16,2-1-3 0,0 2 1 0,-1 3 1 0,-3 0 0 15,2 0 0-15,-4 0 3 0,0-1-5 0,0 3 2 16,0-1 1-16,0 2 1 0,0-2-2 0,0 1 1 0,-4 2 1 16,4 0-2-16,0 0 4 0,-2 3-2 0,-3 0 2 0,-1 3-3 15,6-1 0-15,-4 1 1 0,4 0 0 0,-2 2-5 16,2-1 1-16,-4 3 2 0,-2-1 1 0,6 0 1 0,-4-1 1 15,1 2 0-15,3 0 2 0,-4-1 3 0,4 2-4 0,0 0-1 16,0 0-3-16,0 0 2 0,-6 0-2 0,6 0 1 16,-4 0 2-16,4 2 0 0,-2-1 4 0,2 0-1 0,-4 4 1 15,4-2 0-15,0 1 1 0,-6-1-1 0,6 4-1 16,-5-1 1-16,5 1 1 0,-6 0 4 0,6 3 1 16,-4-1 2-16,4 2 5 0,-2 2 2 0,2 2 2 0,0 0 0 0,0 2-3 15,0 1-1-15,2 0-1 0,-2 0 0 0,4 3-1 16,-4-1-2-16,0-2-1 0,6 2 2 0,-1-2 3 0,1 0 2 15,-2 0 0-15,-4-2-2 0,2 0-2 0,2-1 1 16,-4-2-2-16,6 0-11 0,-2-2 0 0,-4-1-5 0,3-2 2 16,1 2 0-16,2 1-2 0,-2-4-2 0,-2 1 1 0,2-4 7 15,2 1-3-15,-1 1-1 0,-3 0-3 0,-2-1 0 0,4 0-1 16,-4-2-5-16,6 2-5 0,-2-3-6 0,0 2-13 0,5-3-17 16,-5 0-23-16,6-1-28 0,-4 0-34 0,5 0-39 0,-5-1-43 15,0-4-39-15,2 3-34 0,0-3-23 0,1 2-24 0,3 0-14 16,-2 1-24-16,-3 1-27 0,3 0-60 0,-6-4-21 15,-2 4-4-15</inkml:trace>
  <inkml:trace contextRef="#ctx0" brushRef="#br0" timeOffset="-131512.86">12773 16398 386 0,'0'-4'470'0,"-4"2"-69"16,4 1-82-16,-7 1-71 0,7 0-51 0,0 0-36 0,0 0-22 15,0 0-14-15,7 0-12 0,-7 0-5 0,4 0-6 0,-4 1-8 16,2 1-5-16,-2 0-5 0,4 0-4 0,2 0 0 0,-2 1 4 16,2 1 2-16,1 3-2 0,-3-1-6 0,2-2-3 0,0 3-5 15,-2 2-6-15,3-2-8 0,-3 0-12 0,-2 1-9 0,2-2-8 16,-4 0-3-16,6-1-7 0,-6 1-5 0,4 0-4 15,-4-2-1-15,2 1-3 0,-2 1-1 0,4-4 0 16,-4 3-2-16,0-1-1 0,0 0 0 0,0-1 0 0,7-1 0 0,-7 1-1 16,0-2 0-16,4-1-2 0,-4 0 1 0,0 0 0 15,0 0 0-15,0 0 0 0,0 0-1 0,0-1 0 0,0-2-2 16,10 0-1-16,-4-3-1 0,5 0 0 0,-9 1-1 0,8-3 1 16,-6 1 0-16,2 0 0 0,1-2 1 0,1 3 3 0,-6-1 1 15,4-2 0-15,-6-1 0 0,4 0 1 0,-4 1-1 0,4 0 4 16,-4 1-2-16,0-3-1 0,-4 3 2 0,4 1 0 0,0 0 1 15,0 1-1-15,-4-1 2 0,4 1-5 0,-6 0 2 16,6 1-2-16,0 1 2 0,0 1 0 0,-2-3 0 0,2 2 2 16,-4 1 0-16,4 2 2 0,0-1 1 0,0 0 2 15,0 0-4-15,0 2 2 0,0 0-3 0,0 0 2 0,0 0-3 16,0 0 2-16,0 0 1 0,0 0 2 0,0 0 1 0,0 0 0 16,0 0 2-16,0 2-2 0,-4 0 1 0,4 0-3 15,-7-1 0-15,7 2-3 0,0 1 2 0,0 2-1 0,0-1 1 16,0 0 0-16,0 1 2 0,0 0 1 0,-2-1 0 0,2 2 0 15,0 1-4-15,0-1 1 0,0 1 1 0,0 1-1 16,0 2 2-16,2-2 1 0,-2-1 0 0,7 2-1 0,-3-3 1 16,0 4 0-16,-2-2 0 0,4-2 0 0,-2 2-2 0,0-2 0 15,-4 0 0-15,2-3 3 0,-2 2-1 0,5 1-2 0,1-1-1 16,4-1-2-16,-6-1 0 0,-2 0 1 0,9-1-1 16,-7 0-4-16,2 1-2 0,0-3 4 0,0-1 2 0,5 0-1 15,-5-1 0-15,4-3 1 0,1 1-1 0,-1 0 1 0,0-2 3 16,-4-1-2-16,7-2 1 0,-3-1-1 0,1-3 1 0,-1 0-2 15,2-1 2-15,-3 0-2 0,3-2 2 0,-2 0 0 0,-4 2 2 16,1-4 2-16,-3 4 3 0,0 0 0 0,-2 0 6 16,4 0 4-16,-6 0 2 0,0 3 3 0,-6 0-2 0,6 2 0 15,-2-3-4-15,-2 4-2 0,0 0-3 0,-3 0-6 0,1 0-9 16,2 3-13-16,-2-2-20 0,6 1-28 0,-4 4-37 0,4-1-44 16,-2 2-50-16,-9 0-52 0,7 0-48 0,-2 2-43 15,2-1-44-15,4-1-51 0,4 5-84 0,-4 1-41 0,6-2-11 16,-6 3 23-16</inkml:trace>
  <inkml:trace contextRef="#ctx0" brushRef="#br0" timeOffset="-128009.58">5525 17908 196 0,'7'-2'288'0,"-7"-1"-39"0,4 3-40 15,-4-2-36-15,0-2-28 0,4 4-19 0,-4 0-20 0,0 0-12 16,2 0-13-16,-2 0-8 0,0-1-7 0,4 1-7 0,-4-1-4 16,6-1-5-16,-6-1-4 0,6 0-1 0,-1-1-1 15,-3 1 0-15,-2-2 1 0,4 4 1 0,-4 0 3 0,6-5 0 16,-6 3 6-16,4 1 5 0,-4-2 3 0,4 2 2 16,-4-3-3-16,2 2-3 0,-2-3 3 0,4 0 2 0,-4 0 1 15,7-2 1-15,-7 1-1 0,4 1-3 0,-2-1-3 0,2-4-2 0,2 0-8 16,-2-3-10-16,-2 0-9 0,3-1-11 0,1-1-6 15,0 0-5-15,-2-1-4 0,6 0-1 0,-3-1 2 0,-3 2-1 16,-2-3-1-16,2 0 0 0,2-1 0 0,-2-2-2 0,-2-1 2 16,3 0-1-16,1 1-1 0,-2-1 1 0,-2 0-1 0,-2 1-1 15,4-1 1-15,-4 0 5 0,0 0-6 0,0 4 0 16,0-5 0-16,0 3-1 0,0-2-1 0,0 0 1 0,0 1 1 16,0 1-3-16,0 0 3 0,0 1 0 0,0 0 0 0,-4-2 0 15,4 3 0-15,-2 3 1 0,2 1 11 0,-4 1 8 16,-2 1 4-16,1 2 9 0,3-1 3 0,-2 3 8 0,-2 2 3 15,2-2 2-15,-2 5-7 0,-1-1-7 0,3 0-1 16,-2 2-5-16,2 0 7 0,2 1-10 0,-2 1-6 0,4 1-5 16,-6 1-3-16,6 4-4 0,-5 0-2 0,3 3-3 15,-2 0-13-15,-6 3 8 0,8 0 8 0,-9 8 4 0,7-1 3 0,-2-1 2 16,2 2-1-16,-6 2-1 0,8-1-2 0,-3 3 2 16,-1 0-5-16,0-1 0 0,2 0-2 0,2 1-1 0,2 1 2 15,-4 0 2-15,0 3 5 0,-3-5-3 0,3 2-2 0,2 0-1 16,2 0 0-16,-4 0 0 0,4 1-5 0,0-1 0 15,0 1 0-15,0 0 1 0,0-1 2 0,4-1 1 0,-4 0 1 16,2 0 3-16,2-3 5 0,3-1 1 0,1 1-2 0,-6-2 0 16,8 0 0-16,-4-3-3 0,1-1-2 0,3-1-3 0,-2-1 0 15,-2-1 0-15,7-1-3 0,-3 0-2 0,1-4-1 0,1 1 0 16,9-1 0-16,-5 1-1 0,1-4 1 0,3 1 1 16,-1-3 0-16,6-1-2 0,-7 0 3 0,-1-1-1 15,4-3 0-15,-1-2-2 0,-3-1 3 0,-1 0 1 0,-5-2-1 0,1-1 3 16,-2-2-1-16,-3 1 1 0,3 0 2 0,-6-1 1 0,-4 2 1 15,0-5 0-15,0 5 0 0,-4-3 0 0,2-1 1 16,-6 2 1-16,1-1 0 0,-3-1-2 0,-2 5-4 0,5-1 0 0,-7-1 0 16,8 1-2-16,-9 3-1 0,9 0-3 0,-6-1-4 15,6 1-4-15,-3 3-5 0,-3 0-11 0,2 1-14 0,3-2-22 16,-3 4-24-16,4-1-28 0,2 2-30 0,-3 0-32 16,1 2-30-16,-2-1-25 0,6 2-19 0,2-1-13 0,0-1-8 0,0 1-9 15,0 2-12-15,0-4-26 0,0 0-54 0,0 0-48 16,2 4-28-16,8 4-10 0</inkml:trace>
  <inkml:trace contextRef="#ctx0" brushRef="#br0" timeOffset="-127459.02">6772 17466 422 0,'0'-4'383'0,"0"2"-55"0,0 0-59 0,0 2-50 0,0 0-35 16,0 0-23-16,0 0-13 0,0 0-8 0,0 0-2 0,0 2-5 15,0 0-2-15,0 0 4 0,0 0 4 0,4 0 4 0,-4-1 4 16,2-1 4-16,2 0 3 0,2 0 2 0,-1 3-3 0,1 0-4 15,0 1-7-15,-2-1-4 0,6 1 1 0,3 0 0 16,-3 1 3-16,5-2 7 0,1 2 4 0,7 2-2 0,-2-5-7 16,-3 4-11-16,3-3-18 0,2-2-18 0,-3 0-18 0,7 3-22 15,-8-4-17-15,8 0-10 0,-7 0-6 0,7-4-4 0,-6 3-5 16,-3 0-3-16,-1-2-2 0,-3 3-3 0,3-3-3 0,-5 0-2 16,-1 2 0-16,-1 0-2 0,-4-1-1 0,-2 2 0 0,3 0-2 15,-3 0 1-15,-2 0-3 0,-2 0-2 0,0 0-7 0,0-3-16 16,-2 3-31-16,2 0-41 0,-4 0-42 0,4 0-51 15,-7 0-60-15,3 3-60 0,2 0-57 0,-6 4-44 0,-4-3-26 16,5 3-21-16,-7 1-24 0,8-1-42 0,-7 0-39 0,-5 5-13 16,1-3 13-16</inkml:trace>
  <inkml:trace contextRef="#ctx0" brushRef="#br0" timeOffset="-127144.64">6869 17929 229 0,'4'-1'461'0,"2"0"-66"0,-4-1-80 0,3 1-80 16,5-4-56-16,2 4-38 0,-1-4-11 0,3 4-7 0,-1-1-4 15,3-2-3-15,1 1-4 0,-1 3-2 0,1-2 0 16,-1-2-4-16,-1 3-5 0,1 0-7 0,-3 1-7 0,3 0-9 0,-1 0-8 15,-3 0-9-15,-2 0-14 0,5 0-12 0,3 0-10 16,-7 0-11-16,5 0-5 0,-1 0-4 0,-3 0-5 0,5 0-1 16,-3-2-2-16,3-1-2 0,-1 1-8 0,-3 1-4 0,3 0-16 15,-5-2-24-15,5 1-29 0,-6 1-29 0,3-2-35 0,-3 1-30 16,-4 0-26-16,5-4-29 0,-3 3-22 0,-6-3-26 0,4 2-42 16,-2-1-63-16,3 3-45 0,-7 2-21 0</inkml:trace>
  <inkml:trace contextRef="#ctx0" brushRef="#br0" timeOffset="-126168.58">8209 17765 242 0,'-7'-2'598'0,"3"-1"17"0,-2 2-85 15,6-1-133-15,0 1-107 0,0 1-59 0,0 0-35 16,0 0-19-16,6 0-11 0,-6-3-8 0,4 3-12 0,-4-1-18 15,7 1-14-15,-3 0-30 0,-2 0-26 0,2 0-19 0,6 0-13 16,-4 0-9-16,5 0-5 0,-1 0-5 0,2 0-3 0,3 0-2 16,-3 0-2-16,-1 0-1 0,-1 0 1 0,0-2-1 0,-3 0 1 15,3-2 1-15,-4 1 1 0,4-3 1 0,-3-3 4 16,3 1-1-16,-4-4-1 0,0 1 0 0,-1-4-2 0,1 1-1 0,0-3 0 16,-2 1 0-16,2-6-2 0,-2-1-2 0,-2-2 1 15,-2-2 0-15,5-1 2 0,-5-1-1 0,0 3-2 0,6-3 1 16,-6 1 1-16,0 0 0 0,4 1 2 0,-4 1-2 0,0-1 0 15,0 0 0-15,0-3 1 0,0-1-1 0,0 3 0 0,0 0 0 16,0 3-2-16,0-2 1 0,0 3-1 0,0 0-1 16,0-3-2-16,0 5 3 0,0-2 1 0,2 4-1 15,-2-1 3-15,4 3-1 0,-4-1 2 0,6 3 3 0,-6 2-2 16,4-1 0-16,-4 5-3 0,5 1 0 0,-5 1-1 0,0 1 1 16,2 1 0-16,-2 3-2 0,0-2 3 0,6 4-1 15,-6 0 0-15,0-3 1 0,0 3 2 0,0 1-3 0,0 0-2 16,0 1 0-16,0 3 0 0,0-2 1 0,-6 5 1 15,6 0 2-15,-2 3 3 0,2 4 6 0,-5 1 4 0,1 1 1 16,-2 0-1-16,2 2 5 0,2 3 3 0,-2 0-2 0,-2 2-4 16,1-1-2-16,3 1-2 0,-2 2 5 0,-2-1 1 0,2 3-4 15,2 0-2-15,-2 1 1 0,4 0 1 0,-6 0-2 16,6 1-2-16,-5 0-2 0,5-1-1 0,0-1-1 0,0 1 0 16,5-1-4-16,-5 1-13 0,6-1 4 0,-2 0 2 0,-2-3 2 15,2 0 2-15,2 0 0 0,0-2 1 0,5 1 0 0,-5-2 14 16,-2 0-5-16,6-2-4 0,-3-4-4 0,-1 1 0 15,4-2-2-15,-4 0 0 0,5-3 1 0,-1-3 1 0,0 1 0 0,1 0-1 16,-1-5 2-16,2 3 0 0,-1-3 1 0,1 0 0 16,-1-3-2-16,5-1-1 0,-1-1 2 0,1-1-3 0,-4-2 2 15,5-1-1-15,0-3-1 0,-3-1 1 0,3 0 1 0,-5 1 0 16,5-3 0-16,-3-2 0 0,-2 0 1 0,-3 1 1 0,3 0 10 16,-6 0-5-16,-2-2-2 0,3-1-4 0,-3 0 1 15,-4 0 1-15,-4-1-3 0,-3 2-1 0,1-1-9 0,-2-1 2 16,-4 1 6-16,-3 0 1 0,-1 2 1 0,3 2-2 0,-3 0-1 15,-1 1-1-15,3 1 1 0,-3 1 1 0,0 2-1 0,1 1-3 16,-7 1-3-16,7 2-8 0,5 1-13 0,-1 1-22 0,-3 0-29 16,5 0-37-16,8 0-38 0,-8 1-40 0,6 2-38 0,2 2-31 15,-3 2-25-15,1-4-16 0,-2 4-6 0,6-1-11 16,6 0-14-16,-6-6-28 0,0 0-64 0,0 0-40 0,0 10-11 16</inkml:trace>
  <inkml:trace contextRef="#ctx0" brushRef="#br0" timeOffset="-125492.73">9296 17462 28 0,'-4'-4'487'0,"4"2"-28"0,0-3-77 0,0 1-92 16,0 2-74-16,4 0-55 0,0 0-38 0,-2 1-33 15,4-2-21-15,3 2-19 0,3 1-13 0,-6 0-11 0,11 0-8 16,-1 0-6-16,-5 0-4 0,5 0-1 0,1 1-3 0,-3 2-2 15,-2-2-1-15,3 1 0 0,-3-2-4 0,-5 0 1 0,3 0 1 16,-6 0 0-16,2 0 3 0,0 0 9 0,-6 0 11 0,5 0 12 16,-5 0 16-16,0 0 13 0,0 0 10 0,-5-2 11 15,-1 2 7-15,2-1-1 0,-2-2-2 0,-4 2-10 0,3-1-9 16,-3 2-8-16,-2 0-6 0,1 0-4 0,1 0-2 0,-2 0-1 16,-3 0-2-16,9 0 1 0,-7-1 0 0,5 1 1 0,-4 0-1 15,1 0-3-15,1 0-4 0,4 0-1 0,0 0-7 0,0 0-5 16,1 0-2-16,1 0-6 0,-2 1-4 0,4 1 11 15,-2-1-8-15,0 2-5 0,4-2 0 0,0 1 0 0,4 0-2 16,-4 0 1-16,0 1-1 0,4-3-12 0,-4 0 7 0,2 1-1 16,4-1 1-16,-6 2-1 0,4 1 1 0,-4-3 1 0,5 1-1 15,-3-1-6-15,8 1 1 0,-6 1 3 0,2-2-1 0,7 0 1 16,-3 0-2-16,0 0-4 0,1 0-2 0,1-2-1 16,3 1-13-16,-3 0-21 0,-2-2-25 0,7 1-31 0,-11 2-38 15,4-1-41-15,-3-2-43 0,3 1-40 0,-4 0-35 0,4 0-32 16,1 1-41-16,5-3-68 0,-10 2-50 0,9 1-28 0,-9 1-2 15</inkml:trace>
  <inkml:trace contextRef="#ctx0" brushRef="#br0" timeOffset="-124469.03">10476 16958 197 0,'2'-4'328'0,"-2"2"-37"0,0 1-38 16,0-2-43-16,0 1-33 0,0 1-27 0,0 1-24 0,0 0-19 16,0 0-16-16,0 0-15 0,0 0-12 0,0 0-12 0,0 1-4 15,0 1-1-15,0 1 4 0,0 0 4 0,-2 1 8 16,2 1 8-16,-4 3 9 0,4 0 12 0,-6 0 11 0,2 2 8 16,2 0 7-16,-3 0 4 0,-1 5 3 0,0-2 0 15,2 0-5-15,-6 0-7 0,8 2-12 0,-7 0-9 0,-1 0-9 16,2 1-7-16,-3 3-9 0,5-4-7 0,-8 1-6 0,3 1-2 15,-1 0-2-15,-5 0-3 0,-3 0-5 0,3-1-7 0,1 1-6 16,-1 0-1-16,1 2 3 0,-5-3-6 0,-2 1-4 0,2-2-7 16,3 0-4-16,-1-1 0 0,-3 1-2 0,5-3-3 15,-4 1-4-15,5-2 0 0,-1-1 1 0,-5-3 3 16,5-2 0-16,0 1-1 0,1 0 0 0,-1-3-2 0,3-1 0 16,-3 1-1-16,5-6-1 0,-2 1 2 0,1-1-1 0,-8-1 1 15,9-1 0-15,2-3-2 0,-3 1-1 0,5 0-1 0,-2-3 1 16,3 0 0-16,-3-1-3 0,8-1 2 0,2 1-3 0,-4 0 1 15,4-2-1-15,4 0-1 0,-4 2-2 0,2-1 8 16,2 2-7-16,7-3-5 0,-9 2-2 0,8 0 1 0,-2 1 0 0,1 0 0 16,1 0 1-16,0 3-12 0,1-3 6 0,9 3 5 0,-7-1 5 15,3 0-1-15,1 1 2 0,-1-1 2 0,1 1 2 16,-1 1 2-16,1 0-1 0,-1 3 1 0,1 0 1 16,4 0 0-16,-5 2 0 0,1 1-1 0,-1 1-1 0,-1 2 2 15,7-2 1-15,-5 2 0 0,4-1 1 0,-5 2-1 0,7 2 1 16,-7 2 1-16,5 0-2 0,-4-1-1 0,-1 2 1 0,1-1-1 15,3 5-1-15,-7-1 4 0,3 5-3 0,-5-4 1 0,5 2 1 16,-1 4 0-16,-3-4 3 0,3 2 0 0,-3 0-3 16,-6 3 0-16,9-2-1 0,-9 2 2 0,4-2-1 0,-4-1 0 15,5-1-2-15,-5-1 0 0,0-2 1 0,-2 2 0 0,7-5 1 16,-9 2 0-16,2-4 0 0,2 1 1 0,-2-2-2 16,-2-1 0-16,2-3-2 0,-4 2 0 0,7-4-3 0,-7 1 0 15,0-1-6-15,0 2-13 0,0-1-17 0,0-2-34 0,0 0-41 16,0-2-44-16,0-1-48 0,-7 2-46 0,7-2-40 0,0-2-33 15,0 2-34-15,7-1-33 0,-7 1-57 0,0 3-38 0,0 0-23 16,0 0 0-16</inkml:trace>
  <inkml:trace contextRef="#ctx0" brushRef="#br0" timeOffset="-122254.64">11435 16945 119 0,'0'-3'252'0,"0"-1"-34"0,0 1-30 0,0-2-31 16,0 3-25-16,0-4-18 0,0 5-14 0,0-1-9 0,0 0-4 15,0 0-1-15,0 0-2 0,0 1-2 0,0-2-2 0,0 3-2 16,0 0-2-16,0 0-2 0,0 0 1 0,0 0 0 15,0 0-2-15,0 0 0 0,0 0 0 0,0 0-2 0,0 0 3 16,0 0 3-16,0 0 1 0,0 0 2 0,0 0 6 16,0 0 2-16,0 0 4 0,-2 3-1 0,2-2 1 15,0 1-2-15,0 0-1 0,0 0-2 0,-4 1 1 0,4 3 2 0,0-4-5 16,-4 4-3-16,4 0-7 0,0-2 0 0,0 4-2 16,0 1-5-16,4 2-7 0,0-1-3 0,-2 3-5 0,5 2-3 15,-3-4-2-15,0 5-7 0,-2-1-4 0,2-1-4 16,2 4-5-16,0 1-6 0,-1-1-1 0,1 3 0 0,0-4-1 15,-2 4-1-15,0 0-1 0,-2 0-1 0,9-1 2 16,-7 1 1-16,2-3 1 0,0 1-3 0,-2-1 1 0,-2-2 0 16,2 0-2-16,3-1-3 0,-3 0-2 0,-2-2 0 0,6-1 2 15,-8 0-2-15,2-2-2 0,-2-2 0 0,4 2-1 0,-4-1 0 16,0-3-1-16,0 0 1 0,0 0-6 0,0-1 3 0,0-2 0 16,7 1 1-16,-7 0-1 0,0-2 1 0,4 1 4 0,-4-2 3 15,0 1 8-15,0-1 4 0,0 2 3 0,0-3 7 16,2 0 7-16,-2 0 7 0,4 0 7 0,-4 0 3 0,6 0 2 15,-6 0 4-15,0 0 2 0,4-3 0 0,-4 2-6 0,2-1-8 16,2-2-7-16,3-2-6 0,-3 1-11 0,2-1-6 0,0-1-7 16,0-3-4-16,5 2-1 0,-1-5-2 0,-4 3-2 15,5-4 1-15,-5 0 1 0,4 0-1 0,-4-3-1 0,5 1 2 16,-3-3-2-16,4-1 0 0,-5-2 1 0,-3-1-2 0,8 1-3 16,-4 0 0-16,-6-2 0 0,9 5-3 0,-5-3 1 15,4 1-3-15,-4 2 1 0,5-1 0 0,-5 4 0 0,-2-1-2 0,6 3 0 16,-7 0 1-16,7-1 0 0,-6 4 2 0,2-4-2 15,-2 5 1-15,-2 0 0 0,3 1-2 0,-5 2 1 16,6 0 0-16,-6 1-1 0,4 3-1 0,-4 0-1 0,0 0-1 0,0 2-2 16,0-1 0-16,0 1-8 0,0-2-16 0,0 1-18 15,0 2-23-15,0 2-18 0,0 1-20 0,-4-2-24 16,4 1-22-16,0-1-20 0,0 2-10 0,0-2-14 0,0 1-15 16,0-1-16-16,0 4-15 0,0-2-15 0,0 4-12 0,0-1-11 15,0-2-10-15,0 2-6 0,4 1-8 0,-4 0-13 16,0-1-26-16,0 3-58 0,0-2-41 0,0 1-17 0</inkml:trace>
  <inkml:trace contextRef="#ctx0" brushRef="#br0" timeOffset="-121186.9">12120 17279 110 0,'0'-3'141'0,"2"1"-9"0,-2-1-9 16,4 0-7-16,-4 1-10 0,0 1-7 0,0 1-2 16,0 0-8-16,0 0 0 0,0 0 1 0,0 0 1 0,0 0-2 15,0 0 1-15,0-3-4 0,0 2 0 0,-4-1 2 0,4 1-3 16,-2-2 2-16,-3 2-1 0,-1-1-1 0,2 0 2 0,-2 0 0 16,0 0 4-16,-1-2 1 0,-3-1 2 0,0 5-2 15,4-4 0-15,-5 0 1 0,5 2 2 0,-4 1 1 0,4-1-4 16,-9 2-4-16,9 0-2 0,-11 2-6 0,11-1-5 15,-8 3-3-15,7 0-8 0,-7-2-7 0,8 0-7 0,-7 3-4 0,3 1-5 16,0 2 1-16,-7 0 1 0,7 2-3 0,-3 0-1 0,3-1-4 16,0 0 0-16,-1 2-1 0,-1 1-4 0,6 2-7 0,-5-3-7 15,1 2-2-15,4 2-4 0,-4-2 3 0,5 1-2 16,-1 2-1-16,2-3 1 0,-2 2 1 0,6 0-2 0,-2 0-2 16,2 0 0-16,0 0-2 0,0 1 1 0,2-1-2 0,-2 0 11 15,6-2-6-15,-2-1 1 0,0 2-3 0,-2-1 2 0,9 0 1 16,-7-2 0-16,2-1 0 0,4-3-11 0,1 2 6 0,-5 0 1 15,4 0 0-15,-3-4 0 0,3 1-1 0,-4-3-1 0,4 1 1 16,-3-1 0-16,3-3-1 0,-8 0 2 0,8 0-2 16,1-4 0-16,-1-1 1 0,0 1-1 0,3-2-2 15,-7 0-1-15,8-1 1 0,-7 0-1 0,7-3-1 0,-8 2 1 0,11-4-2 16,-11 1 1-16,9-2-1 0,-9-2 0 0,4-2 0 0,-4 1 0 16,5-4 0-16,-5 1-2 0,0-3 1 0,4 0-3 0,-6-1 2 15,-1-1 0-15,1-1-1 0,-4-2-4 0,6 4 2 0,-6-3 5 16,4-2 0-16,-4 4-1 0,0-2 1 0,0 2 1 15,0-1 0-15,0 1 6 0,0 1-4 0,0 2-3 16,0 1-1-16,0 1 2 0,0 0-5 0,0 4 2 0,0-1 0 16,0-3 0-16,0 4 2 0,2 4 3 0,-2-3 0 0,4 2-3 15,-4 2 5-15,6 0-2 0,-6 1 1 0,0 2 0 0,5 0 0 16,-5 0-2-16,0 1 2 0,0 3 3 0,2-1 1 16,-2-1 3-16,0 4 3 0,0-1 5 0,0 0 5 15,0 2 2-15,0 0 2 0,0 0 2 0,-2 0 0 0,2 0-2 16,-5 2 0-16,5 0-2 0,-6 2-6 0,2-1 0 0,2 3-2 15,-2 1-1-15,-2 1 1 0,2 1 1 0,1 3 0 0,-1-1 2 16,4 2 6-16,-6 2 4 0,6 2 2 0,0 3 5 16,0-1 2-16,0 1 0 0,6 3-1 0,-6-1-4 15,4-1-2-15,-1 3-3 0,1-2-4 0,2 0-6 0,-2 2-3 16,2-2-4-16,0-2-1 0,1 2-1 0,-3-3-2 0,6 1-3 16,-8-1-2-16,8-3-1 0,-5 2 0 0,1-2 2 0,0 1-1 15,-2 0-1-15,2 0 1 0,1 0-2 0,-3-2 0 0,6 1 1 16,-8-1-3-16,8-3 0 0,-3 2 0 0,3-4-3 15,-2 1-2-15,0-1-2 0,1-1-11 0,-7-2-18 0,8 1-24 16,-4-1-29-16,3-1-34 0,-1-4-49 0,0 3-57 0,-6-2-58 16,9-1-48-16,-7 0-37 0,-2-4-34 0,2 0-37 0,2-1-49 15,-6-2-64-15,0 3-25 0,0-3 4 0</inkml:trace>
  <inkml:trace contextRef="#ctx0" brushRef="#br0" timeOffset="-120534.39">12492 17518 76 0,'-7'-6'522'15,"7"2"-2"-15,-4-1-82 0,4 1-102 0,0 1-75 0,0-1-48 16,0 1-32-16,0-2-26 0,4 2-19 0,-4-1-17 0,0 1-20 16,0-2-26-16,7 4-21 0,-3-3-20 0,2 0-11 0,4 1-7 15,-4-3-4-15,5 0-4 0,-1 1-2 0,-4-2-2 0,9-3 0 16,-9 0-2-16,6-1 1 0,3-2 1 0,-3-2-1 16,-1 0-1-16,-1-1 1 0,0 0-1 0,-3 2 0 0,-1-2 2 15,0 1 0-15,-2-1 0 0,2 4 0 0,-6-3-1 16,0 3-1-16,0 1 3 0,0 0-2 0,-6 2-1 0,2-2 0 15,2 3 1-15,-2 0 1 0,-2 0-2 0,1 1 3 0,3-1 4 16,-2 2 1-16,4 4 5 0,-6-4 2 0,6 3 5 16,0 1 2-16,0 0 3 0,0 2-1 0,-4 0-2 0,4-2-2 15,4 2-6-15,-4 0-2 0,0 2-3 0,0 0-3 0,0 2-1 16,0 3-2-16,0-1 4 0,0 1 7 0,0 1 4 0,0 2 4 16,0 2 7-16,0 0 7 0,-4 1 7 0,4 2 9 0,-2 1-2 15,2 1-3-15,-4 0-1 0,4 0 5 0,-4-1-8 16,4 1-9-16,-7-1-5 0,7-1-8 0,-6 2-2 0,6 2-1 15,0-5-2-15,0 1-11 0,0 1 3 0,0-2 0 0,0 1-2 16,0 0 0-16,0 0 0 0,0 1-4 0,6-2 11 0,-6 0-6 16,7-1-4-16,-3 1-1 0,0-4 2 0,-2-1 1 0,8 0 2 15,-6 2 1-15,3-4-10 0,3 0 7 0,2 2 4 16,-1-5 5-16,1 0-1 0,2-2-4 0,3 0-1 0,0-2-2 16,5-2-1-16,-5 0-1 0,-1-3-1 0,3-1-2 0,-3 0 2 15,1-1 4-15,0 0-1 0,1-4 2 0,-3 3 5 0,-3 0-2 16,-2-1 9-16,-3 0 1 0,3-4 2 0,-6 3-1 0,-2-2 2 15,2 1 2-15,-4-1-2 0,-4 3 2 0,2 0-7 16,-2 0-4-16,-6-1-2 0,-3 4-2 0,3-3-6 0,-3 3-10 16,-7 1-16-16,3 2-23 0,1-1-33 0,1-1-28 0,-8 4-49 15,7-1-49-15,-5 2-46 0,5 0-40 0,-1 2-31 0,1 2-27 16,-5-1-23-16,9 1-43 0,1-1-54 0,-1 1-32 16,2 2-12-16,-1 4 8 0</inkml:trace>
  <inkml:trace contextRef="#ctx0" brushRef="#br0" timeOffset="-119720.28">11348 17949 221 0,'-6'-4'344'0,"2"1"-57"15,2 3-61-15,-2-2-56 0,4-2-39 0,-6 3-27 16,6 1-20-16,-4 0-14 0,4 1-12 0,-2 3-9 0,2-2-8 16,-5-2-6-16,5 0-2 0,0 0-3 0,0 0-1 0,0 3 9 15,-6 0-1-15,6-2-1 0,-4 1 4 0,4-1 3 0,0 2 4 16,0-1 6-16,0-1 7 0,0-1-1 0,0 0 12 0,0 3 12 16,0-2 7-16,0 1 9 0,4 0 5 0,-4-2 4 0,0 0 2 15,0 0 1-15,6 0-2 0,-1 0-1 0,-3 0-4 16,2 2-3-16,-4-2-3 0,0 2-5 0,6 0-2 0,-6-1-5 15,4 0-1-15,2 4-6 0,5-5-4 0,-5 4-9 0,4 0-6 16,3-1-7-16,3 1-7 0,-1-1-4 0,5 1-5 0,-1 0-5 16,6 1-3-16,-1 2 0 0,3-1-2 15,4-1 2-15,-2 1 3 0,4-3 3 0,9 1 0 0,-5-1 3 0,2 2 1 16,0-2 0-16,9 0 0 0,2-2-4 0,5 1-2 0,-1 2-6 16,10 0-1-16,2 2 0 0,1 1-3 0,3-3-3 15,4 2 0-15,3-2-3 0,-1-1-1 0,1 2-2 0,-1-2-5 0,1 2-2 16,-11-3-2-16,2-2-3 0,-6 0 5 0,-2 0 5 15,-6-2 9-15,-1-1 9 0,-3 0 8 0,-7 0 12 0,-3-1 8 16,1-2 8-16,-8 1 6 0,-4-1-1 0,2-1-6 0,-8 5-5 16,4-3-8-16,-5 2-10 0,-1-1-9 0,-4 2-10 0,-1 1-9 15,-5-2-4-15,-1 1-6 0,2 2-4 0,-1 0 0 0,-5 0-3 16,4 0-1-16,-4 0-1 0,-1 0-2 0,1 0-2 0,-2 2-4 16,-4-2-17-16,0 0-22 0,0 3-26 0,0-2-25 0,-4 1-30 15,4-2-28-15,-6 0-30 0,1 1-32 0,3 2-25 0,-8-1-23 16,4 0-18-16,-5 4-16 0,5-4-8 0,-4 3-11 0,0-3-10 15,3 0-12-15,-7 0-23 0,8-2-43 0,-7 2-46 16,-1 1-28-16,3 1-8 0</inkml:trace>
  <inkml:trace contextRef="#ctx0" brushRef="#br0" timeOffset="-118273.83">12975 18346 431 0,'4'1'394'0,"-4"-5"-71"0,0 2-73 0,0 1-57 0,0-1-38 15,0 2-25-15,0 0-18 0,0 0-10 0,0 0-10 0,0-2-10 16,0 2-11-16,0 0-10 0,0-2-8 0,0 2-5 0,0 0-2 16,3-1 4-16,-3 1 3 0,0-2 8 0,0 0 8 0,0 0 9 15,0 0 10-15,-3 0 8 0,3 2 6 0,0-4 4 16,-4 4 3-16,4 0 0 0,-6 0-3 0,2 0-2 0,-6 0-10 15,8 0-3-15,-9 0-9 0,1 0-10 0,-2 0-4 0,-3-2-9 16,-2 2-9-16,1-1-5 0,-1-1-2 0,1 0-5 0,-5 0-2 16,-6 2-1-16,3 0-5 0,-1 0 5 0,-2 0 1 0,0-1 2 15,8-1-1-15,-7 2 2 0,3-3 3 0,-4 3 1 0,0 0 2 16,4-1 1-16,-4 1-1 0,-4-2-1 0,9-2 2 16,-9 0-3-16,4-1-1 0,-2 3 0 0,6-2 1 0,-8 3-2 15,4 0-3-15,0-1-2 0,0-1-4 0,-1 2-1 0,1-1-3 16,0 1-3-16,6-4-2 0,3 3-1 0,-3-2-1 15,-2-1 2-15,7 4 1 0,-5-1 2 0,4-1-2 0,-3 2 0 16,1 1 0-16,-2 0-3 0,1 0-1 0,-3-1-3 0,-4 1-4 16,6 0-2-16,-1 0-5 0,-1 0-3 0,-4-4-3 0,6 4 3 15,3 0-1-15,-3 0-2 0,1 0 0 0,1 0 1 0,0 0-1 16,3 0 0-16,-1 4 0 0,5-3-2 0,-3 0 0 0,3 2 1 16,2-1 1-16,-3-1 0 0,3 2 3 0,4-3-2 0,-5 0 1 15,5 0 1-15,-4 0-1 0,-1 2-2 0,5-2 1 16,-8 0-1-16,8 0-1 0,-7 0 1 0,5 0 0 0,-4 0-1 0,1 0 1 15,-1 0 0-15,4 0 0 0,1 0 1 0,1 0-1 16,2 0 1-16,4 0-1 0,-6 0 0 0,6 0 0 0,-4 0 0 16,4 0 1-16,-2 0 0 0,2 0 0 0,-5 0-1 0,5 0 3 15,0 0-2-15,0 0 1 0,0 0 0 0,0 0-2 16,0 0 0-16,0 0 0 0,0 0 1 0,0-2-1 0,0 2 1 16,0 0-1-16,0 0 2 0,0 0 1 0,0 0-1 0,0 0 1 15,0 0-1-15,0 0 0 0,0 0-1 0,0 0-1 0,0 0 1 16,0 0 0-16,0 0 2 0,0 0-1 0,0 0 4 15,0 0 2-15,0 0 7 0,0 0 8 0,0 0 5 0,0 0 8 0,0 0 5 16,0 0 5-16,0 0 3 0,0-3 1 0,0 3-3 16,0 0-2-16,0 0-5 0,5 0-5 0,-5 0-3 0,0 0-2 15,0 0-6-15,0 0-2 0,0 0-2 0,0 0-2 0,2 0 0 16,-2 0-1-16,0 3-2 0,0-3-2 0,0 0 3 0,0 2-1 16,0-2 0-16,0 0 0 0,0 0 0 0,0 0 0 15,0 0-1-15,0 0 1 0,0 0-2 0,0-2 0 0,0-1-2 16,0 3-1-16,0 0-2 0,4 3-1 0,-4-1-1 0,0-2-3 15,0 2 1-15,0 0-1 0,0-1-1 0,0 0-1 0,6 4 1 16,-6-2 0-16,0 3 1 0,0 0 2 0,0 1 2 0,0 3 0 16,0 1 1-16,0 0 1 0,0 2 0 0,-6 2 1 0,6 1-2 15,-4-1 0-15,4 2-5 0,0-1 0 0,0 1-1 0,0-1 0 16,0-3-1-16,0 2-1 0,0-2 0 0,0 1 0 16,0 1 1-16,4 4 0 0,-4-5 1 0,6 0-1 0,-6 2 0 15,0-1 1-15,0 0-2 0,0-3 0 0,0 2 0 0,4 0 0 16,-4-2 0-16,0 1 0 0,0-2 0 0,0 2 0 15,0-1 0-15,0-3 1 0,0 2-1 0,0 2-1 0,0-3 1 16,0 2-1-16,0-1 0 0,0 1 1 0,-4-2 0 0,4 0 0 16,-6 2 0-16,6-4 1 0,0 1-1 0,-4 1 0 0,4 0 0 15,-2-2 0-15,2-1-1 0,0 1 1 0,0-2 0 0,0-2-2 16,2 2 2-16,-2 0 0 0,4-3-2 0,-4 1 1 0,0 0 1 16,0 1-1-16,6-3-1 0,-6-2 2 0,4 2-1 0,-4 1-2 15,0-1 1-15,4-1 0 0,-4-1 2 0,0 0-2 16,0 0 1-16,0 2-2 0,0 0 2 0,0 0 1 0,0-1-1 15,2 2 3-15,-2-1-3 0,0-2 1 0,7 1-2 0,-7-1 2 16,4 1-1-16,-4-1-1 0,4 0 1 0,-4 0-4 0,0 0 3 16,0 0 1-16,0 0-1 0,0 0 3 0,0 0 0 0,0 0 1 15,-4 0 1-15,4 0 1 0,-4 0 0 0,4 0 3 16,-7 0 0-16,7-1-1 0,-2 0 0 0,-2-1-1 0,0-1 1 16,-2 2 0-16,-5-3-2 0,-1 1-2 0,-2-4 2 0,-9 0-1 15,2-1-2-15,3 0 0 0,-9 1-1 0,0 0 0 0,0-1 1 16,0 1 0-16,0-1 0 0,4 1 0 0,3-2 0 0,-3 6 0 15,2-4-1-15,5 4 0 0,-1-1-2 0,5 1-3 0,-3-1-4 16,9 0-7-16,-10 0-10 0,5 2-12 0,1 0-13 16,4-1-12-16,-5 2-23 0,9 1-24 0,-2 0-29 0,0 1-34 15,4 4-33-15,0-3-35 0,0 0-39 0,4-2-44 0,0 0-42 16,-2 2-35-16,3 2-24 0,5-3-15 0,2-1-25 0,5-1-43 16,-3-1-60-16,3 0-25 0,-5 0 8 0,5 2 32 0</inkml:trace>
  <inkml:trace contextRef="#ctx0" brushRef="#br0" timeOffset="-117406.39">11915 18434 216 0,'4'-5'358'15,"2"-1"-53"-15,-6 1-58 0,4 3-50 0,-4-3-41 0,2 4-22 16,-2-1-14-16,0-1-3 0,0 1 0 0,0 1-2 0,0 0-5 15,-2-2-8-15,-2 1-12 0,-2 2-10 0,2 2-9 0,-2 1-12 16,-5-2-12-16,-1 2-11 0,2 2-5 0,-1-1-3 0,1 0-1 16,-2 2-2-16,5 1 0 0,-3-1-1 0,4-2-2 0,-2 2 3 15,1-2-2-15,1 2 2 0,0 0 1 0,-4 3 2 16,3-3-2-16,-1 1 0 0,0-1 1 0,4 2-4 0,-7-4 0 16,5 4 1-16,-4-2-4 0,0 0-4 0,3-2-1 0,-3 2-2 15,8 0 1-15,-6 2 0 0,-3-1-4 0,5 0-6 0,0 2 0 16,0-5-1-16,2 2-1 0,-7 0 0 0,9 0-1 0,-2-3-2 15,-2 2 0-15,2-1 1 0,4 0 2 0,-7-3-1 16,7 1-2-16,0 0 1 0,0 0-1 0,0-1 0 0,7-1 1 16,-7 0 2-16,4 0-2 0,-4 0 0 0,6 0 2 0,-2 0 0 15,-2 0-2-15,9 2 1 0,-5-2 0 0,8 0-1 0,-8 0 2 16,5 0-2-16,-5 0 2 0,4 0 2 0,-3 0 3 16,3 1 0-16,0 2 2 0,-4-3-9 0,9 2 3 0,-3-1 4 15,-1 1-2-15,1 1 0 0,2-1 0 0,-1 3-2 0,1-2-1 16,-1 2 7-16,-3 0-6 0,2 1-1 0,3-1-1 15,-3 1-2-15,3 3-1 0,-9-3 2 0,6 1 0 0,-1 1 2 0,-5 0 5 16,-2 2 0-16,2-3 3 0,-2 2 5 0,1 1 5 16,-5-2 5-16,-5 3 8 0,5-2 6 0,-4-1 7 15,-6 2 6-15,8-1 2 0,-8 2 6 0,3-4 2 0,-3 3 6 0,4-2 5 16,-5 1-1-16,1 1 3 0,4 0-2 0,-9-2 2 0,9-1-3 16,-6-2-1-16,-3 1-6 0,3-2-7 0,-2-1-3 0,-3 1-6 15,5-1-3-15,-3-1-4 0,3 1-5 0,-1-2-4 16,5-1-6-16,-4 0-5 0,8 0-5 0,1 0-4 0,-1 0-4 15,0 0-2-15,4-1-1 0,-6-2-5 0,6 1-2 0,-2-1-6 16,2-1-8-16,0 1-11 0,0-3-14 0,0 2-20 0,0-1-29 16,0-1-36-16,0 0-38 0,0 0-42 0,0 3-39 0,2-1-37 15,-2 1-29-15,6 3-23 0,-2-3-20 0,0-2-17 16,3 1-27-16,-1 0-55 0,4 1-30 0,-4 2-7 0</inkml:trace>
  <inkml:trace contextRef="#ctx0" brushRef="#br0" timeOffset="-116480.52">12349 18747 119 0,'-6'-5'278'0,"2"1"-31"0,-3 0-30 0,3 2-31 16,2 1-29-16,-2 0-19 0,-2-3-17 0,2 4-13 0,-2-1-11 16,-1-1-8-16,1 2-8 0,-2-1-6 0,0 1-4 0,-1 0-5 15,-1 0-2-15,-2 1-1 0,-1 1-1 0,-1-1-1 0,3 3 0 16,-1-3-1-16,-2 2-3 0,1 1-1 0,3 0-2 16,-1 1-5-16,1 2-3 0,-2-1-4 0,6-2 0 0,-5 2 1 15,5 1 0-15,-4 2 0 0,6-2-2 0,-3 1 3 0,1-2-1 16,2 3 3-16,-6 0-1 0,8-2-1 0,-3 2-2 0,-1-2-2 15,2 2-2-15,2-2-3 0,-2 1-3 0,4-1-3 0,-6 1-2 16,6-1-6-16,0 0-1 0,0 1-4 0,6-1 2 16,-6 1 1-16,4-3 0 0,-2 0 1 0,2 0-4 0,2 1-3 15,-1-1 0-15,-3-3-3 0,2 2-2 0,2 1-1 0,-2-4-2 16,-4 0 1-16,6 1 1 0,-6-2 0 0,4 3 1 0,-4-1 4 16,3-1 2-16,-3-1 4 0,4 0 2 0,-4 0 1 0,6-1-1 15,-2-1 1-15,-2-1-2 0,8 0-5 0,-3 0 7 16,3-1-12-16,-4-1-3 0,4-1-4 0,1 0-3 0,-1 0-1 15,0 0 1-15,-3 2 0 0,3-5-11 0,-4 2 7 0,5-1-8 16,1 1 6-16,-4-3 6 0,0 1 1 0,1 0-2 0,-1-3 3 16,2 2 1-16,-1 0-1 0,-1-1 10 0,0-1-4 15,-6 3-1-15,9-2 1 0,-7 3-3 0,-2-2-2 0,2 2-1 16,2-5-1-16,-2 2 1 0,-2 3 0 0,-2-1-1 0,4 2-1 16,-4-2 7-16,7 3 2 0,-7 0 6 0,0 0 3 0,0 1 3 15,0 0 4-15,0-1 2 0,0 2 1 0,0 0-2 0,0 1-3 16,0-3-2-16,0 1 1 0,0-1-4 0,-7 0-2 15,7 1 2-15,0 3 4 0,-4-1 2 0,2 1 3 0,-2 1-3 16,-2-1 1-16,2-1-1 0,4 2-1 0,0-1-5 0,4 1-4 16,-4 1-3-16,0 0-3 0,0 0-1 0,0 0-3 0,0 0 1 15,0 0-2-15,0 0 0 0,0 0-1 0,0 1-1 0,0 1-2 16,-4-1 0-16,4 4 0 0,-2-2-1 0,2 2 2 0,-4 2 2 16,-3-1 1-16,3 2 2 0,2-1 3 0,-2 0 0 15,0 2 1-15,-2-3 0 0,4 4 3 0,-3 0-2 0,1-2 1 16,-2 3 0-16,2-2 4 0,-2 2 0 0,4 1 1 0,-2-2 4 15,-1 2-2-15,5-1 2 0,-6-1 1 0,6 1-4 0,0-2-2 16,0 3-1-16,0-4-2 0,0 2 2 0,0-1-2 0,6 3 0 16,-6-2 0-16,5 0 2 0,-1 0 1 0,4 0 3 0,-4 0-1 15,6-1-5-15,-3 1 0 0,3-2-2 0,0 0 0 0,1-1-4 16,1-3 0-16,-2 3-5 0,7-4-2 0,-7 1 0 16,1-2-2-16,-5-1-9 0,4 2-13 0,-8-3-18 0,9-3-29 15,-7 0-42-15,2-3-49 0,0 0-54 0,-2 3-49 0,-4 2-37 16,2-4-37-16,-2 1-25 0,0 2-29 0,0-4-28 0,0 0-51 15,-2 0-25-15,-2 3-12 0</inkml:trace>
  <inkml:trace contextRef="#ctx0" brushRef="#br0" timeOffset="-115648.85">12421 18931 146 0,'0'0'447'15,"0"0"-60"-15,4 0-83 0,-4 0-77 0,7 1-60 0,-7-1-40 16,4 2-27-16,-4 0-17 0,6-2-14 0,-2 0-12 0,-2 0-10 15,2 0-11-15,7 0-10 0,-9 0-7 0,2 0-3 0,6 0-2 16,-8 0 1-16,2-2 4 0,3 0 6 0,-3-1 3 16,0-2 7-16,-2 3 5 0,4-4 7 0,-2-1 7 0,0 1 2 15,-2 1-1-15,5 0-4 0,-3-3 1 0,2 0 2 0,-2 0-1 16,0-3-9-16,5 1-7 0,-5 2-4 0,0-3-5 0,-2 0-2 16,2 0-5-16,2 3-9 0,-6-4-5 0,4 2-2 0,-2 2 2 15,-2-1 0-15,5-2 4 0,-5 3 0 0,6-2 2 16,-6 1 3-16,0 1 5 0,0-4 7 0,0 3 7 0,0 0 8 15,4 2 7-15,-4-1 7 0,0 0 5 0,0 1 6 0,0 2-3 16,0-1 0-16,0 0 0 0,0 1-6 0,0-2-1 0,-4 1 4 16,4 3-4-16,0 2-4 0,0 1 1 0,0 0-1 0,-6 0-3 15,6 0 2-15,0 0-4 0,0 0-7 0,0 0 3 16,0 0 1-16,-5 0-1 0,5 0-3 0,0 0 0 0,0 0-7 16,0 1-2-16,0-1-6 0,0 0-5 0,0 0-5 0,-2 0-4 15,2 0-2-15,0 2-4 0,0-1-4 0,0 2-1 0,-4-1 0 16,4 1 0-16,-6 2-3 0,6 0-2 0,-4 1 0 0,2 0 0 15,-2 1 2-15,4 0 1 0,-4 1 0 0,4 1 3 0,-7 0 2 16,7 1 3-16,-2-1 2 0,2 1 0 0,0 2-1 16,0-4-1-16,0 1-1 0,0 4-2 0,0-3-1 0,0 3-6 15,0-3 3-15,0 0-1 0,0 1 1 0,0 0 2 0,0 0-1 16,0 1-1-16,0-2 1 0,0 1 5 0,0-3-5 16,2 2-1-16,-2 0 1 0,7-1 0 0,-7 1 2 0,4-2-1 0,0-1 2 15,-2 0 0-15,2 0 11 0,2 0-5 0,-2 0-3 0,-2-3-2 16,3 3-3-16,5-4 1 0,-8 1-1 0,8-1-2 0,-3 0-9 15,1-1 5-15,-2-1 2 0,4 2 2 0,3-3 2 16,-7 0 0-16,8 0 1 0,-1-3 0 0,-7 2-1 0,8 1 1 16,-1-2 0-16,1-1-1 0,-1 2-1 0,-3-1-1 0,5 1-1 15,-3-2 0-15,-2 1 0 0,-4 1 0 0,5-1-2 0,-5-1-9 16,0 1 8-16,2 1 2 0,-5 0 2 0,-3-4 2 0,4 1 3 16,-4 2 3-16,0-3 3 0,0 2 14 0,0-3-3 0,-4 1 3 15,4-2 0-15,-3 1 0 0,-1 1 1 0,0-1 1 16,-2 0 3-16,0 2-6 0,-5-2-4 0,5 2-8 0,-4 1-1 15,-2-2-2-15,3 2-4 0,-3-1-4 0,2 2-6 0,-1 1 0 16,1-1 1-16,4-1 3 0,-5 3-2 0,1 0-4 0,4 0-8 16,-5 0-10-16,5 0-16 0,0 3-17 0,0-1-26 0,2-2-30 15,-2-2-36-15,6-1-42 0,-5 2-39 16,5 1-40-16,-2 1-32 0,2 2-23 0,0-1-10 0,0-2-13 0,2-2-6 16,-2-1-13-16,5 2-34 0,-5-1-45 0,0 2-28 0,0 0-4 15</inkml:trace>
  <inkml:trace contextRef="#ctx0" brushRef="#br0" timeOffset="-112761.31">15419 14079 282 0,'0'-2'289'0,"6"0"-53"16,-6 0-50-16,4 0-42 0,-4 0-29 0,6 0-21 16,-6 2-14-16,4 0-9 0,-4 0-7 0,0 0-8 0,0 0-4 15,2 0-7-15,-2 0-5 0,0-5-5 0,0 5-2 0,0 0-1 16,0 0-1-16,0 0 2 0,0 0-2 0,0 0 2 15,0 0 3-15,0 0 2 0,0 0 0 0,0 0 2 0,0 0 1 16,0 0 0-16,0 0 2 0,0 0 1 0,0 0 4 16,0 0 2-16,0 0 5 0,0 0 1 0,5 0 6 0,-5 0 5 15,0 0 5-15,0 0 1 0,6 0-1 0,-6 0-1 16,4 0-6-16,-4-2-3 0,4 0-10 0,4 0-9 0,1 0-9 16,-1 0-8-16,0 1-6 0,4-2-3 0,-1 1-1 0,5 1-1 15,-3-2 0-15,-3 3 2 0,7 0 0 0,-3 0 3 16,3 0-1-16,-1 0-5 0,1 3 0 0,-1-2-6 0,1 1-2 15,-1 1-1-15,1-2-2 0,-1 1-1 0,-5 2-1 0,5 0 1 16,1 1-2-16,-3-1 1 0,5 2-1 0,-9 0 1 16,5-2 0-16,-3 4 4 0,-6 0 11 0,9-1 7 15,-9 4 15-15,10-3 1 0,-9 3 6 0,7 1 6 0,-8-2 9 16,5 2 0-16,-5-1-3 0,0 0-2 0,0 2-9 0,-2-2 3 16,3 1-6-16,-3 2-2 0,0-1-2 15,-2 3-1-15,-2-1-2 0,6-1-2 0,-6 3-1 0,0 2-1 0,0 0 1 16,0-2-4-16,-6 4-3 0,6-3 2 0,-2 0-2 0,-2 2-1 15,-7-2 1-15,7 2-3 0,-2-3 0 0,-4 2 2 16,4-1-2-16,-5 3-3 0,-1-2-2 0,6 2-2 16,-9 0-2-16,3-1-1 0,-3 1-5 0,3 0 0 0,2-1-2 15,-3 2-1-15,-1-1-2 0,1 1 3 0,-1 1-2 0,3-2 0 16,-1 0 2-16,2 0-2 0,-1 2 3 0,1 0 0 16,-2-1 4-16,1 1 1 0,5-1 4 0,-4 1 3 0,-1 0 2 15,1-1 1-15,4-1 1 0,-7 1 1 0,3-3-3 0,4 1-2 16,-4 5-1-16,-1-5-1 0,5 3 3 0,-8 0 3 0,1-1 0 15,3 1-2-15,0 0-1 0,-1-1-1 0,-1 1-1 0,6-1-4 16,-5 1-2-16,5-2-4 0,-2 3-2 0,2 0 2 0,-1 0 3 16,3 1 2-16,-4-1 1 0,4-1 3 0,0-1 0 15,-2-1 1-15,6 1 0 0,-5-4-2 0,5-1-4 0,-2-3-1 16,2 2-2-16,0-3-1 0,-4 2-1 0,4 0-2 0,0-1-1 16,0-2-1-16,0 1-2 0,4-3 1 0,-2 0 0 0,3-2 0 15,1 2-1-15,-2-1 1 0,-4 0 2 0,4 0 1 0,-2-2 0 16,8 0-1-16,-3-1 0 0,7 0-1 0,-2 2 2 0,-1-3-2 15,5 1 1-15,-3-2-10 0,1-3 6 0,-1 1 3 16,3-2 1-16,-1 0-2 0,1 0 2 0,-3 0 0 0,1 0 0 16,-2 0 8-16,-5 0-6 0,7 0-3 0,-8-2-1 0,5 2 1 15,-1 0-1-15,-8-1 0 0,2-2 1 0,2 2 1 0,-1-1 1 16,-1 0-1-16,-4 2 0 0,0-2 0 0,0 0 0 0,0 2 2 16,0-2 1-16,-4 1 2 0,4 1 2 0,-5-1 2 0,5 1 2 15,-6 0-1-15,6 0-1 0,-4 0-1 0,4 0-1 16,-2 0-4-16,-2 0-3 0,4 0-1 0,-6 0-2 0,2 0 0 15,4 0 0-15,-7 0-1 0,7 0 0 0,0 0 0 0,0 1 2 16,-2 0-2-16,2 1 0 0,-4 0 1 0,4 0-1 0,-4 2 1 16,4 0-1-16,-6 0 0 0,2 2 0 0,2 0 4 0,-3 2-1 15,-1 1 1-15,2 2 1 0,2 0 1 0,-8-1 1 16,6 3 0-16,-3 1 0 0,1-1 0 0,0 4 0 0,-4 1-1 0,-1 3 1 16,5 1 0-16,-4 1 2 0,4 2 1 0,-5 1 0 15,5 2 2-15,-2 2-1 0,-1 1 0 0,1 0 0 0,-4 1-2 16,1 3-1-16,1 0-10 0,0 2 2 0,2 1 2 0,-7 1-2 15,9 0 0-15,-9 3 1 0,9-2-1 0,-10 4-1 16,5-2 8-16,-1 3-6 0,-3 2-1 0,3 0 2 0,6-1 1 16,-9 4-3-16,5 0-1 0,-2 3 2 0,1 0 0 0,-1 3 5 15,-3 0-2-15,5 2-1 0,2 1 0 0,-7 1 1 16,5-1 2-16,-2-3-3 0,-3 1 2 0,-1-2 0 0,-1-3-1 16,-6 0 2-16,-4-2 4 0,7-1 3 0,-3-4 3 15,-4-1 3-15,0-3 1 0,0-2 0 0,-2-2 2 16,3-9 1-16,-1 2-2 0,-2-3-2 0,4-2 0 0,-2-5-4 15,4-3 1-15,-10-4 0 0,11-2-1 16,-9-3-3-16,4-2-1 0,0-5-4 0,-2-1 0 0,-2-1 0 16,2-4-3-16,-2 1-6 0,2-3-8 0,-2-2-15 15,4 2-20-15,-6-4-23 0,10 1-28 0,3 2-35 16,-3-1-38-16,6 0-40 0,5-2-45 0,4 3-47 0,1 1-48 16,7-2-47-16,7-2-45 0,1-2-49 15,8 3-79-15,3-1-61 0,2 3-33 0,-1 0 11 0</inkml:trace>
  <inkml:trace contextRef="#ctx0" brushRef="#br0" timeOffset="-111511.64">16636 15757 6 0,'2'-6'219'0,"2"2"-40"0,3-2-36 0,-3 1-32 15,-2 1-26-15,2 2-16 0,-4-3-10 0,6 2-5 0,-6-1-2 16,4 2-1-16,-4 2 1 0,6-2 2 0,-6 0 1 16,5 0 2-16,-5 1 3 0,2-2-1 0,2 1 1 0,-4 0 2 15,6 1 2-15,-6-2 5 0,4 3 5 0,-4-1 5 0,0 1 5 16,0 0 5-16,0 0 6 0,0 0 2 0,0 0 2 0,0 0 0 15,0 0 0-15,0 0-1 0,0 0-2 0,0 0-1 0,0-2-3 16,0 2-4-16,0 0-8 0,-4 0-5 0,4 0-5 0,0 0-7 16,-6 0-6-16,6 0-7 0,-4 0-1 0,4 2 3 15,-2-1-1-15,2 2 2 0,-5 0 1 0,5 2 0 0,-6 0 7 16,6 0 3-16,-4 2 0 0,-2 1 0 0,6 1 2 0,-4 4-2 16,4 2-3-16,-2 0 2 0,2 1-8 0,-4 1 2 15,-3 0-1-15,3 2-12 0,2 1 1 0,-2 1-2 0,-2 1-3 16,2 1-7-16,2 0 0 0,-7-2-8 0,3 1-9 0,4 1 3 0,-2 2-6 15,-6-3-6-15,8 1 1 0,-9 0-1 0,7 1-1 16,-2 0 2-16,2-2 2 0,2 1 2 0,-2-2 1 0,-1-3 1 16,-1 0 0-16,6 1 1 0,-2-1 2 0,2-2-4 0,-4 0-2 15,4-3-3-15,-4 0 0 0,4-5-3 0,0-1 2 16,0-2-3-16,0 1-2 0,0-2 6 0,0 0 10 0,0-3 10 16,0-1 16-16,0 0 14 0,0-1 15 0,0-3 9 0,4 0 10 15,-4-2-2-15,4-1-8 0,-2 0-9 0,4-3-13 0,3-2-15 16,-7-2-13-16,8-1-12 0,0-3-10 0,-3-3-3 0,3-3-3 15,2-2-5-15,-3-4 0 0,3-2 0 0,-2-2-2 0,3-3 2 16,7-2-2-16,-9-1 0 0,5-2-1 0,-3 3 2 16,1-2-1-16,-1 1-2 0,-3 1 0 0,6 2-1 0,-5 0 1 15,-1 2-1-15,3 3 0 0,-5 3 11 0,4 2-4 0,-6-1-1 16,5 5-1-16,3 0 0 0,-5 2-1 0,-1 3 2 0,4 1 0 16,-6 2-9-16,5 1 2 0,-5 1 2 0,4 2 2 0,-4 3 0 15,5 0 0-15,-1 0 1 0,-4 3-3 0,5 0 0 0,-5 2 1 16,4 2 0-16,-4 1 0 0,5 1 0 0,-3 2 1 15,0 2 0-15,7 0 2 0,-9 3 1 0,4 1 0 0,-4 3-1 16,5-1 1-16,-5 4 0 0,0-1 1 0,-6 3 0 0,4 0 2 16,-4 3 0-16,0-3 1 0,0 5 2 0,-4-1 0 0,4 1 0 15,-6 0 0-15,6 4-1 0,0-5-2 0,0 4 3 0,0 2-3 16,0-4 0-16,0 3-1 0,0-2 0 0,0 0 1 0,0 0 0 16,0 0 1-16,0 0 0 0,0 2 2 0,6 0 4 15,-6-3 5-15,4 1 5 0,0 0 1 0,-1 2 2 0,3-3 4 16,-2 0-3-16,0-2-1 0,-2-1-3 0,2 0-6 0,2-5-3 15,1 1-4-15,-3-5-2 0,0 0-3 0,-2-1 1 0,4-3 0 16,-2 0-2-16,-4-3 0 0,4 1 0 0,-4-4 0 0,2-1-1 16,-2 2-3-16,0-2-1 0,0 0-1 0,0 0 0 0,0 0-5 15,0 0-7-15,0 0-18 0,7 0-25 0,-7 0-33 16,4-2-35-16,-4 2-44 0,4-3-49 0,-4-1-51 0,0 1-53 16,0-2-41-16,0 2-28 0,0-1-19 0,0-2-23 0,0 0-24 15,-4 1-41-15,0-1-39 0,-3 0-10 0,1 3 10 0</inkml:trace>
  <inkml:trace contextRef="#ctx0" brushRef="#br0" timeOffset="-111159.95">16715 16022 105 0,'4'-4'414'0,"2"2"-75"0,0-3-82 16,-2 3-71-16,7 0-54 0,-7 1-32 0,4-2-17 0,-4 1-12 15,7 1-10-15,-5-2-3 0,4 3-12 0,-4 0-13 0,5 0-11 16,-5 4-9-16,8 1-5 0,-1-2-3 0,1 1 0 0,-1-4-4 15,-1 0 1-15,3 0 1 0,-3 0-2 0,4 0 0 16,-1 0-1-16,1 0 1 0,-3 0-1 0,3 0 0 0,-1 0-1 16,1 0 0-16,-3 0 1 0,1 0-1 0,-1 0-1 0,-3 0-1 15,4-2 1-15,-5 0-1 0,1 0 0 0,0 1-9 0,1-2-13 16,-5 1-17-16,4-2-24 0,-6 1-30 0,5-2-40 0,-5 1-55 16,0-2-85-16,2 1-72 0,0 3-49 0</inkml:trace>
  <inkml:trace contextRef="#ctx0" brushRef="#br0" timeOffset="-108867.58">17686 15818 147 0,'-4'-10'414'16,"-6"3"-59"-16,4-1-84 0,-7 1-74 0,5-2-49 0,-9 3-28 15,7-1-15-15,-2 4-11 0,-1-1-7 0,-1 3-10 16,3 1-10-16,-1 0-8 0,-2 0-7 0,1 1-8 0,-1 3-8 15,1 1 0-15,3 3-1 0,-2 2 1 0,1-1 2 0,-3 2 1 16,8 4 1-16,-5 0-1 0,5 2 1 0,0-1 0 0,0 3-3 16,1-2-2-16,-5 2 0 0,8 1 1 0,-6 2 3 0,2-3-2 15,-1 1 3-15,3 1-2 0,-2-1 3 0,0 1 8 0,0 0 0 16,2-3-3-16,-1 1-3 0,-1-1-1 0,4-3-3 16,-2 1 1-16,0-1-5 0,4 1-9 0,-6-3-7 0,6 1-4 15,0-4-2-15,0 2-2 0,0-4 0 0,0 1-2 0,6-2 2 16,-2 1 5-16,2 0 1 0,0-3 3 0,3 1 1 15,3 0-1-15,-2-1-2 0,3-2-3 0,3-1-1 0,-5 0-4 16,5-2-1-16,1 0-3 0,3-2 0 0,1 0 1 0,-4-1-3 0,-1-2 0 16,1-4 0-16,-1 1-1 0,1-3 2 0,-1 1-2 15,1-4 0-15,-3 2-1 0,5-3 1 0,-9-5 0 0,5 0-2 16,-3-2 0-16,-2-4-1 0,3 1 0 0,-3-3 0 0,-4 1-2 16,5-3 0-16,-1-2 0 0,-6 0 0 0,-2 2-2 15,2-1 1-15,-4-1-1 0,0 4 0 0,0-1 1 0,0 0 0 16,0 3 2-16,0 1-1 0,0 3 1 0,-4 0 1 0,4 1-2 15,0 5 3-15,0 0-1 0,0 1 3 0,0 1-3 0,0 2 0 16,0 0 1-16,0 0 0 0,0 3 3 0,0-1-1 0,0 3 0 16,0 0-2-16,0 1 3 0,0 2 5 0,0-2 2 15,0-1 3-15,0 1 1 0,0 3 5 0,0 0 1 0,0-2 5 0,0 4-2 16,0 0-1-16,0-2-2 0,0 3-1 0,0 0-3 16,0 0-4-16,0 0-3 0,0 0-3 0,0 3 0 0,0-2-2 15,0 2 2-15,0 1 2 0,-2 1 5 0,2 1 6 0,-4 1 5 16,4 1 4-16,-6 1 4 0,6 2 1 0,-4 0 3 0,4-1 1 15,-2 3 0-15,2 3-1 0,-9 1-2 0,9 0-4 16,-2 0-1-16,2 0 10 0,0 1 4 0,0 3 2 0,0-1-4 16,0 1-1-16,0 3 3 0,2-3 2 0,7 2 2 0,-7 0-8 15,2-3-7-15,2 2-2 0,-2-1 0 0,-2-2-2 0,2 1-3 16,3-2-3-16,-3-2-4 0,-2 1-3 0,2 2-2 16,2-5-4-16,-2 0-3 0,-2 0-1 0,3-1-1 0,1 0-3 0,2 0 1 15,-6-1 0-15,8-1-1 0,1 1 0 0,-5-2 0 16,6-1-1-16,-1 2 1 0,-1-2-1 0,0-2-1 0,3-1 1 15,-5-3 0-15,4 2 0 0,3-4-1 0,-7-1-1 0,2 0 0 16,1-1-1-16,-1-4 3 0,3 2-3 0,1-3 1 0,-2-1-3 16,3-2 0-16,-3-2 0 0,-6 1 2 0,9-3 1 0,-9 0-5 15,9-2 1-15,-7-1-1 0,2 0-8 0,-4-2-7 16,5 2-5-16,-5-1-21 0,8 0-1 0,-7 2-8 0,3 0-8 16,-4 2-8-16,9-2-3 0,-5 4-4 0,-2-2-7 0,1-2 9 15,-1 5-9-15,0-2 1 0,0 2 1 0,-4 2 0 0,3 0 6 16,-3 1 8-16,6 1 8 0,-8 0 10 0,2 1 9 0,3-1 6 15,-3 0 9-15,2 1 6 0,-6-1 7 0,4 0 2 0,-4 0 8 16,2 2-1-16,-2-4 1 0,4 1 1 0,-4 1 2 16,0-1 1-16,0 0-1 0,0 1 3 0,0-2-5 0,0 1 2 15,0 1 3-15,0-2 0 0,0 0 0 0,0 3 2 0,0-2 2 16,0 2 1-16,0-1 3 0,-4 1 6 0,4 1 7 0,-2 0 6 16,2 3 5-16,-4-3 6 0,-2 4 3 0,2 0 4 0,-3 0 2 15,1 0 0-15,-4 0 1 0,4 4 1 0,-9-1 3 0,5 2 1 16,-3-2 5-16,1 3 3 0,-2-2 1 0,1 4 3 15,-1 0 0-15,-3 2 0 0,7 0 1 0,-3-1-2 0,-7 4-2 16,9 2-1-16,-1 0-6 0,-3 1-4 0,9 1 1 0,-4-2 1 16,-2 2 4-16,5-1 2 0,-7 3-1 0,4-2-3 15,3 2-1-15,-3-1-5 0,4-1-6 0,-5-2-11 0,9 2-10 16,-2 0-8-16,0-1-4 0,-2-1 2 0,6 0 0 0,0 1 3 0,6-4 2 16,-6 2 0-16,4-4 2 0,-4 2 1 0,4 0-2 15,-2-1-3-15,5-2-2 0,-7-1-4 0,4 4-2 0,0-5-2 16,-4 1-2-16,2-1-1 0,2-2 0 0,2 1-3 0,-2 0 1 15,-4-2 0-15,3 1 1 0,1-2 1 0,2 2 0 0,4-2 2 16,-6 1-1-16,3-1 1 0,3 1 0 0,-4 1 0 0,4-3 1 16,-3-1-3-16,5-1-1 0,-2 0-1 0,1-1 1 15,-1-1 0-15,0-1-1 0,-3 0 0 0,3-3-2 0,2-1 1 16,-3-1 2-16,-1 1-2 0,0-3-1 0,0-2 2 0,1 2 0 16,1-5 0-16,-8 1-1 0,8-1 0 0,-5-2-1 0,-3 1 2 15,4-1-1-15,-2-1-2 0,-4 1 0 0,0 3 0 16,0-2 1-16,0 1 0 0,0 1-1 0,-4-1 1 0,4 5 1 15,-6-1-1-15,6-1 1 0,-2 3 0 0,2-1-1 0,0 0 2 16,0 5-1-16,0-3 2 0,0 2-2 0,0 0 0 0,0 0 0 16,0 0 0-16,0 2 0 0,0 0 0 0,0 1 0 0,0-1-2 15,0 3 2-15,0-1 2 0,0 0-2 0,0 0 0 0,0 0 2 16,0 2 0-16,0 0-1 0,0 0-2 0,0 0 0 0,0 0-1 16,0 0 1-16,2 2-1 0,-2 0 0 0,0 0 1 15,6 1-1-15,-6 1 0 0,0 2 0 0,0-1 0 0,0 4 1 16,0-2 1-16,0 2 0 0,0 0 0 0,0 2 2 0,0 3 1 15,0-2 1-15,0 5 0 0,0-6 1 0,4 5 0 0,-4 0-1 16,4 0-1-16,-4-3 0 0,2 2 2 0,-2 0-3 0,6-2 1 16,-6 2 1-16,4-5-3 0,-4-2 0 0,5 4 1 0,-5-5 1 15,2 1-1-15,-2-4 0 0,0 2-2 0,4-3 0 16,-4 0 0-16,6-2 0 0,-2-1-1 0,-2-1-2 0,2-2 0 16,7 0-1-16,-1-3 0 0,-4 0-2 0,7-4-3 0,1-1 1 15,3-1-3-15,-5-2-4 0,5 2-4 0,-3-2-5 0,3-1 1 16,-5 2-1-16,5 0 0 0,-7 0 0 0,4 1 3 0,-1 2 2 15,1-3 5-15,-1 4 5 0,-7 5 0 0,4-4 2 0,-4 1 1 16,5 1 2-16,-5 0-1 0,4 3 2 0,1-2 0 0,-5 1 1 16,4 2 1-16,-6 0 0 0,2 2 0 0,1-3 1 15,-1 3 0-15,-2 0 2 0,6 0-2 0,-8 3 0 0,9-3 0 16,-7 2 0-16,0 3 0 0,-2-2 0 0,4 1 0 0,-2-1-2 16,3 2 0-16,-3 1-1 0,-4-1 3 0,2 1 0 0,-2 0 0 15,0-4 0-15,0 6 1 0,0-1 1 0,0 2-1 0,0-1 1 16,0 2-1-16,0 0-1 0,0-1 0 0,-2 0-1 0,2 0 1 15,-4 3-2-15,4-3 1 0,0 3 0 0,-7-2 1 16,7 0 0-16,0 0 0 0,0-1 0 0,0 1-2 0,0 0 3 16,0-4-1-16,0 0 0 0,0 0-1 0,0-4-1 0,0 1 1 15,0 0 1-15,0-3 1 0,7-3-1 0,-7-1 1 0,4-2 0 16,-2-1 2-16,2-2 2 0,6-1 0 0,-8 2-1 0,9-3 0 16,-7 1-1-16,2-1 1 0,0-1-1 0,2 2 1 15,1-3-2-15,-1 2-1 0,2 2 1 0,-1-1 1 0,-1 1 0 16,0 1 0-16,0 1-4 0,5 0 1 0,-7-1 1 0,8 2 0 15,-7 1 1-15,9 1-1 0,-10 1 0 0,9-1-1 0,-9 2 3 16,4 0-1-16,-3 0-1 0,3-1 0 0,-8 3-2 0,8 0 1 16,-6 0-1-16,3 3 0 0,-1-1-1 0,4 0 2 0,-6 0-2 15,-2 0 1-15,3 2 1 0,-5-3-1 0,6 3 0 16,-6 0-1-16,0 1 1 0,0 1 0 0,0 1-1 0,0 0 1 16,0 2 0-16,0-2 1 0,-6 2 0 0,6-1 0 0,-5 1 0 15,3 0-1-15,-2 1 1 0,-2 0-1 0,6-1-3 0,-4-2-1 16,-2 2 0-16,6-2-1 0,-2 0 0 0,2-3-1 0,0 2-1 15,0 0-1-15,0-6 0 0,0 3 0 0,0-3 1 0,0-3 1 16,0 3 1-16,0-6 0 0,0 4 10 0,2-4-3 0,-2-2-1 16,6 1 0-16,-2-3 0 0,2-1-1 15,0-1-2-15,-1-3 4 0,5 1-7 0,-8-1 2 0,8-1 3 0,-6 2 1 16,3-3 0-16,-1 4 1 0,2-3 1 0,-6 1 0 16,8 1-1-16,-3 4 0 0,1-1 1 0,0 1-1 0,0 0 0 0,1 3-1 15,-1 0 1-15,-2 1-1 0,5 3-1 0,-9-1-1 16,8 0 0-16,-6 2 1 0,2 0 0 0,7 2 0 0,-5 0 0 15,-2 0-1-15,5 2 2 0,-9 0 0 0,8 2-1 0,-6 0 0 16,2 1 0-16,0 1-1 0,-6-1-1 0,5 2 3 0,-5 1-1 16,2 0 0-16,-2 1 1 0,4 2 0 0,-4 0 0 15,6-1 1-15,-6 2 0 0,4 1-1 0,-4-2 0 0,0 2 0 16,0 0 0-16,4 0-2 0,2 2 1 0,-3 1-3 0,1-2 2 0,6 1-2 16,-8 0-5-16,8 1-16 0,-5-1-20 0,1-1-25 15,0-4-34-15,2-2-42 0,0-4-55 0,1-1-63 0,-1 0-57 16,2 0-45-16,-1-3-41 0,-1-3-41 0,2-1-55 0,1-2-76 15,-5 1-29-15,-2-1 13 0</inkml:trace>
  <inkml:trace contextRef="#ctx0" brushRef="#br0" timeOffset="-104955.27">19735 15431 189 0,'0'-2'278'0,"0"-1"-41"15,0 2-40-15,0-1-34 0,0 2-25 0,0 0-21 0,4 0-14 16,-4 0-9-16,0 0-8 0,0 2-6 0,0-1-2 0,0-1-3 16,0 3 3-16,0-1 4 0,0 0 6 0,0-1 9 0,4 3 7 15,-4-1 13-15,2 3 9 0,-2-1 13 0,0 0 6 16,0 3 5-16,6 1 2 0,-6-1-3 0,0 2-4 0,0 1-9 16,0-2-5-16,0 3-7 0,0-1-9 0,0 1-10 0,0 0-14 15,0 2-7-15,-6 0-6 0,6 1-10 0,-2 1 1 0,2 0-3 16,-4 4-1-16,4-3-1 0,-4-2 2 0,4 1 0 0,0 4-1 15,0-1 1-15,0-1-11 0,0 0-7 0,4 0-5 0,-4-2-5 16,4 1-6-16,-2 2-5 0,4-6 2 0,5 2-5 16,-7-2 0-16,2 1-2 0,4-4 0 0,-3 3 1 0,3-4-1 15,-4-1-2-15,9 3-6 0,-3-3 1 0,2-4 0 0,-1 3 0 16,-3-2-3-16,7-2-2 0,-1 2-1 0,1-1-2 16,6-3-2-16,-7-1-1 0,5-1-1 0,1-1-1 0,-1-2-1 15,2 0 0-15,-2-2-1 0,-1-2 0 0,-3 4 0 0,5-6 1 16,-5-1-2-16,4-1 0 0,-5-1 1 0,1-2-3 0,-1-1 1 15,-3-2-1-15,1 0-2 0,-1-2-2 0,-3 2 0 0,0 0-2 16,-4-3 0-16,5 3 2 0,-11-1-3 0,6 3-1 0,-6-1-2 16,0 1 2-16,-6 1 1 0,2-1 1 0,-3 3-1 0,5-1 2 15,-2 4 3-15,0-2 1 0,-2 1 3 0,4-1-1 0,-2 3 4 16,0 2 0-16,-3-2 0 0,5 5 0 0,2-2 0 0,-4 2 0 16,4 1 1-16,0 0 2 0,0 1-3 0,0 2 0 15,4 0 1-15,-4 0-2 0,2 0-1 0,-2 0 0 0,0 0 0 16,7 2-3-16,-7 1 2 0,4-2-2 0,-4 1-1 0,4 2 3 15,-2-1 0-15,4 3-11 0,-2 1 6 0,0 2 5 0,-2-1 1 16,-2 3 0-16,7 0 0 0,-7 4 1 0,4-4 1 0,-4 5 11 16,6-1-3-16,-6-1-4 0,0 2-2 0,-6 1 3 0,6 1 4 15,-4-1 1-15,4-1-3 0,0 1 0 16,-7 1 2-16,7-5-1 0,0 3 3 0,0-1-4 0,7 2-2 16,-7-3 1-16,4 3 3 0,2-5-2 0,-2 0 0 0,0-2 1 15,-2 0-1-15,9 0 2 0,-5-2 1 0,4 1-2 0,-4-3-1 16,9-3 0-16,-3 1-1 0,3-2 1 0,-3-2-2 0,-2-2-3 15,7-2 0-15,0 1 0 0,-1-3-1 0,5-3-1 0,-5 1 0 16,1-4-1-16,-1-2-1 0,-3 1 0 0,3-2 0 0,-1-3-2 16,-3 0 1-16,-1-4 0 0,3 1 0 0,-2 0-2 0,-5-2-1 15,9 0 0-15,-8-1 2 0,5-1 1 0,-7 3 0 0,4-1-2 16,-6 1 1-16,3 2 0 0,-1-2 2 0,-6 5-1 16,4-3-1-16,-4 4 1 0,2-2 1 0,-2 3 3 0,0 0-1 15,0 0 0-15,0 0-1 0,0 2 2 0,0 0-1 0,0 0 0 16,0 0 2-16,0 2-1 0,0 0 1 0,0 1 2 15,0 0 2-15,0 0 3 0,0 1 4 0,0 0 3 0,4 1 1 0,-4 1 2 16,6-1 3-16,-6 1 0 0,5 1-2 0,-5 0-1 0,2 1-1 16,-2-1-2-16,0 3 0 0,0-2 6 0,0 3 1 15,0-3 3-15,0 2 1 0,0 1 1 0,0-1 2 0,0 1-2 16,0 2-3-16,0-1-7 0,0 1-2 0,0 0-4 0,-2 0-4 16,2 0-4-16,0 0-4 0,0 0 0 0,0 0-1 15,0 1-2-15,-5 1-1 0,5 3 0 0,-6-2 0 0,6 3 2 16,-4 1 0-16,2 3 0 0,-2 1 1 0,-6 2 2 0,7 2-7 15,-7 1 3-15,6 2 2 0,-2 1 2 0,2 0-1 0,-5 1 1 16,5 3-1-16,-6-2-2 0,4 3 8 0,2 0-2 0,2 0-3 16,-3 2-2-16,-1-2 0 0,2-1 1 0,2 2-1 0,-2-2 2 15,0 0-1-15,-2-2-1 0,3 1-1 0,-1 0 2 0,-6 1 0 16,8 0-6-16,-6-3 2 0,1 1 2 0,3 1 2 16,2-5 0-16,-8 3 2 0,6-4-3 0,-2 2 1 0,4-2 7 15,-7 1 0-15,3-3-1 0,4 1-1 0,-6 1 1 0,1-1 0 16,3 0 2-16,2 0-2 0,-2 0-1 0,4 0-1 0,-6-2-2 15,6 3-1-15,0-1-2 0,0-2 0 0,0 0-1 0,0 0 1 16,0-2 1-16,0 1-2 0,0-2 1 0,0 2-1 16,0-4 1-16,0-1 1 0,0-2-2 0,0 1 2 0,0-1-1 15,0-2 3-15,0-2-1 0,0 2 1 0,0-2 0 0,0-1 1 16,0 0 0-16,0-1 1 0,0-3-1 0,0 1-1 0,0-2 0 16,0-1-2-16,0-2 1 0,0 1-2 0,0 2 0 0,0-7 0 15,6 2 0-15,-6-2-1 0,0-2 0 0,4 2 0 16,-2-1 0-16,2-3 1 0,3 0-1 0,1-2-1 0,-6-2 0 15,8-1-1-15,3 2-1 0,-5-4 0 0,4 0-2 0,3 1 1 16,1-1-1-16,-3-2 0 0,3 0 1 0,-5 3 0 0,9 0-2 16,-7-1 1-16,3 2 1 0,1 0 0 0,-7 4 2 0,7-1-2 15,-1 1 1-15,-5 1 0 0,1 4 0 0,2-1 2 0,-1 5-1 16,-3-1-1-16,1 2 1 0,1 1 0 0,-2 0-1 0,-1 2 1 16,-1 3-1-16,0-3 0 0,0 4 0 0,1 0-1 15,3 4 1-15,-6-2 0 0,5 3 1 0,-1 0-1 0,-4 2 5 16,4 1-2-16,-5 3 0 0,-3-3 1 0,2 3 0 0,2 2-1 15,-6 1 1-15,-6 0 0 0,6-1-4 0,-4-3-1 0,2 1 3 16,-7 2 0-16,1-4-3 0,0 0 0 0,-5 0-1 0,3-2 1 16,-2 1-2-16,-3-2-1 0,5 0-4 0,2-1 0 0,-7-1 0 15,9 0-1-15,-4-1 1 0,-3-2 0 0,5 0 3 16,0 1 1-16,-1 0 1 0,3 0 5 0,0-2 0 0,2 0 1 16,-2 0 1-16,6 0-1 0,-5 2 0 0,5 0 0 0,0-2 0 15,0 0 0-15,0 0-1 0,0 1 1 0,0 2-2 0,5-2 1 16,-5 1-2-16,6-1 0 0,-6 2-1 0,4 0 2 0,-4 3 0 15,2-4-1-15,2 4 1 0,2 0 0 0,-2 0 1 0,1-2 2 16,-3 2-1-16,4 0 1 0,2-3-1 0,-6 1 1 16,9 0 0-16,-1 1 0 0,-8-2 1 0,8-2 0 0,-1 2 0 15,3-1-1-15,0-2-1 0,-1-2 0 0,3-1 0 0,5 2 0 16,-3-2-2-16,-1-2-6 0,1 1-8 0,7 0-7 0,-6-2-13 16,3 1-19-16,-3-2-22 0,6 1-23 0,-3 0-30 0,3 2-22 15,-2-1-16-15,1-3-14 0,5 3-10 0,0-2-4 16,-4-1 2-16,4 4 8 0,0-3 12 0,-5 1 14 0,5 0 17 15,0-1 18-15,-6 0 20 0,1 1 22 0,-1-1 20 0,-4-1 17 16,3 1 18-16,-3-2 14 0,-5 3 8 0,-1-2 5 0,1 1-5 16,-8 0 4-16,7 1 4 0,-1-3 3 0,-8 5 1 0,2-2 1 15,2 0-3-15,-2 0 2 0,-2 0 7 0,3 2-1 16,-5 0-6-16,6 1 1 0,-6-1 1 0,0 2 2 0,0 1 6 16,0-1 3-16,0 1 6 0,0 1 3 0,-6 0 6 0,1 0 1 15,3 1 1-15,-2 1 3 0,-6 1-1 0,-2 1 2 0,-3-1-1 16,9 3 4-16,-11 2 3 0,5-1-3 0,-5 0 2 0,3 1-4 15,-3 1-3-15,5 1-1 0,-5 1 3 0,3 2-1 0,-3 2 2 16,7-2-1-16,-6 3 2 0,5-1 3 0,3 0 1 16,-7 0-3-16,9 0-1 0,2 0-5 0,-6 1-5 0,8-2-1 15,-2 1 1-15,4-1-4 0,-7-4 2 0,7 4-3 0,7 0 0 16,-3-1-3-16,-2-1 0 0,8 2-4 0,-4-4-3 0,5 3-2 16,-1-5-3-16,4 0-3 0,-1-1-3 0,3-1-3 0,1-3 0 15,-1-1 1-15,1-2 0 0,4 0-1 0,-1-3-1 0,-1 0-1 16,2-3 0-16,-5-2 0 0,7 0-1 0,-7-5-2 15,5 0 0-15,-4 0 1 0,-1-6-3 0,5 3 0 0,-5-3 1 16,1-1-1-16,-1-2 1 0,-5-1 0 0,9-1 0 0,-7 0 0 16,3 0 1-16,-5-3 2 0,1 0-1 0,3 1-1 0,-3 0-1 15,-2-1-1-15,1 2 1 0,-1 2 1 0,-8-1 1 16,2 0 0-16,2 2 1 0,-6-1 0 0,0 3 1 0,0 0 1 16,-6-1 0-16,2 3-1 0,2-3 0 0,-2 5-1 0,-6 0 0 15,8-2 0-15,-9 4 0 0,7 2 0 0,-6-1 2 0,8 3 2 16,-9-3-4-16,7 4 2 0,2 1 2 0,-2 1-1 0,4 2 2 15,-6 1-1-15,6-1-1 0,-4 2-2 0,4 2 1 0,0-2 0 16,0 3-1-16,0 0-1 0,0 0 0 0,0 0 0 0,0 0-1 16,4 0 1-16,-4 0-1 0,0 0 1 0,6 0 0 0,-6 0 0 15,0 0 0-15,0 0-2 0,0 3-1 0,0-2 2 0,0 1 0 16,0-1 0-16,0 2 0 0,0 0 1 0,0 3-1 16,0-1 1-16,0-1 3 0,0 4-2 0,0 1 0 0,-6 1-1 15,6 0 1-15,0 0 0 0,0 1 0 0,0 0 0 0,0 2-2 16,0 0 1-16,0 0 0 0,0 2 1 0,0-1 1 15,0 3 1-15,0 2 3 0,0-2 2 0,6 2 7 0,-6 1 4 16,4 2 1-16,-4-1 2 0,2-1 3 0,-2 1 1 0,4-1 1 16,-4 1 1-16,7 1-1 0,-7 0-3 0,4 1 0 0,-2-3-1 15,2 0-3-15,2-1-4 0,-2-1-2 0,2 0-3 16,-1-2-3-16,-3-1-1 0,2-2-1 0,6 1-4 0,-8-4 1 0,2 0-1 16,7 0 0-16,-9-2-2 0,8-2 2 0,-6-1-1 0,2-1-1 15,5 0 0-15,1-2 1 0,3-2-1 0,-3 0-1 16,-2-4-1-16,7 0-3 0,-1-1 0 0,9 3 1 0,-8-4-1 15,1 0 0-15,3-2-2 0,2 0-2 0,-7-2-10 0,5-2-13 16,-5 0-13-16,7-2-20 0,-6-1-17 0,3-2-23 0,-3 0-25 16,-1-2-17-16,1 1-12 0,4 0-8 0,-5 3-10 0,-3 0-8 15,-3 3-10-15,4 0-1 0,-1 1 2 0,-3-1 4 0,7 3 12 16,-7 2 10-16,0-3 15 0,3 3 22 0,-7 0 24 0,4 1 23 16,-1 0 20-16,-1 1 16 0,0-1 13 0,0 0 10 15,3 3 9-15,-3-3 6 0,-6 0 4 0,8 1 3 16,-5-1 3-16,-5 0 2 0,2 0 1 0,-2 0 1 0,0 2 4 15,-2-2 8-15,2-1 9 0,-5 3 7 0,5-3 9 0,-4 2 9 16,-2 2 9-16,4-2 7 0,-6 3 7 0,2-2 1 0,-5 2 3 16,5 2 1-16,-4 0 0 0,3 2 3 0,-3 2 3 0,4 0-1 15,-9 2-2-15,9 1 8 0,-6 0-5 0,1 3-1 0,-3 2-2 16,8-2 2-16,-7 3 5 0,3 2 3 0,4 0 1 16,-2 0-10-16,1-1 4 0,5-2 1 0,-2 6-1 0,0 0-7 0,-2-2-13 15,6 2-8-15,-2-2-7 0,2 2-4 0,-4-2-10 16,4-1-6-16,-7 1-9 0,7-4-7 0,0 1 1 0,0-2-2 15,0 2-6-15,0 0-2 0,0-5-2 0,0 1-3 0,7-4 1 16,-7-1-1-16,4-4-6 0,-2 3-1 0,4-3 2 0,2-3-1 16,1 3-1-16,-1-4 3 0,-2-1 0 0,4 2 1 0,-3-3 2 15,3-1 0-15,2-1 0 0,-1-5-2 0,-1 2 2 0,0-2 0 16,-3-1-1-16,3 2 0 0,-4-2 1 0,0 1-1 16,3 1 1-16,-7-2 0 0,4 2 0 0,2 2 1 0,-6-1-2 15,4-1 4-15,-1 3-3 0,-5-2 2 0,6 4 8 0,-2 1-3 16,0-1 0-16,-4 2-1 0,2 2 0 0,-2-2-5 15,6 1 2-15,-6 2 0 0,4 0-6 0,-4 2 3 0,5 0 2 0,-5 0 1 16,2 2 0-16,4 0 2 0,-6 2-1 0,4 1 0 0,-4-2 0 16,4 1-2-16,-4 4 0 0,2-2 11 0,-2 4-6 15,0 1 0-15,0 1-1 0,0-2-2 0,6 3 0 0,-6-1-1 16,4 0 2-16,-4 3-10 0,5-5 5 0,-5 2 1 16,2-1 2-16,-2 1 3 0,4-3 0 0,-4 0 1 0,6 1 1 0,-6-3 2 15,4 0 0-15,2 1-1 0,-2-2 1 0,-1-2-8 0,7-2 2 16,-4-2 3-16,4-2-1 0,1-2-1 0,1 1 0 15,3-2 1-15,-3-4-2 0,2-1 5 0,3-1-3 0,-5-2-3 16,5-2-3-16,-7-2-3 0,11-1 1 0,-9-5-2 0,5 1 1 16,-7-3 1-16,5-2-2 0,-3 3-1 0,-2-4 2 0,3 0-3 15,-3-2 2-15,1-1-2 0,-5 1-1 0,0 0-1 0,-2-1 2 16,0 5 2-16,-2-2 2 0,-2 0 1 0,0 2 0 16,0 1 1-16,-2-1 2 0,2 2 0 0,-4 1-3 0,4 2 2 15,-4 1-2-15,-2 4 1 0,4-2-2 0,-2 3 1 0,-1 2 1 16,-1-4 0-16,4 4 3 0,-2 1-2 0,0 2 1 0,-2 3-2 15,-1-3 5-15,3-1-2 0,2 4 1 0,-2-1-3 0,0 1 5 16,-2 1-4-16,4-2 2 0,-2 3-1 0,4-2 1 16,-5 1-3-16,5 0 1 0,-6 1-1 0,6 1-3 0,-2 1 1 15,2 1 1-15,-4-1 0 0,4 2 0 0,0 1 1 0,0 0 0 16,0 0-1-16,0 0-2 0,0 1 2 0,0-1-2 0,0 3 2 16,0-1 0-16,0-1-3 0,0 3 1 0,0 0 2 15,4-1 1-15,-4 1-1 0,0 0 1 0,0 0-1 0,0 1 2 16,2-2 1-16,-2 3 1 0,6 0-1 0,-6 0 0 0,5 1 1 15,-5 2 3-15,4 2-2 0,-4-1-1 0,2-2 1 0,-2 6-1 16,6-1 1-16,-6 3 0 0,4-1 1 0,-4 1 2 0,4 2 7 16,-4 2 0-16,2 0 3 0,2 2 3 0,3 2 1 0,-7-2 1 15,6 0-2-15,-6 1-2 0,4-1-7 0,0 1 1 0,-4-1-3 16,2 0-3-16,-2 0 0 0,6 0 0 0,-6-1 0 0,5 0-2 16,-5 1 0-16,4-5-2 0,-4 2-1 0,2 0 1 15,4-2-2-15,-2 0 1 0,0-2-2 0,-2-1 1 0,9 0 1 16,-7-2 1-16,2-1-3 0,4-1 0 0,-4 1 1 0,5-4-2 15,-5 1 1-15,0-2-2 0,5-4 2 0,-5 2 1 16,8-4 1-16,-8-2-2 0,9 0 0 0,-3 0 0 0,1-3 0 16,1-1 0-16,-1-1-2 0,3-1-3 0,-6-1 2 0,7 0 0 15,0 0 0-15,-1-1-2 0,-6-1 0 0,7-2 1 0,-3-2-1 16,3 4 2-16,-5-4-1 0,3 2 1 0,-3 0 0 0,-1 0 2 16,-1 0 1-16,-4 0-1 0,4 3-1 0,-5-3 1 0,3 2 1 15,-4-2-2-15,2 1-8 0,-6-1 5 0,0 3 2 16,0-2 3-16,0 3 2 0,-10 0-1 0,4-2 1 0,-1 2 0 15,-3 2 9-15,6-1-5 0,-2 0-2 0,0 5-3 0,-1-2 1 16,-3 2 0-16,4-2-2 0,-5 4 3 0,5 1-1 0,-4 0 0 16,0 0 1-16,3 1 0 0,3 4 1 0,-6-1-2 0,4 2 2 15,-5-1-1-15,5 4 2 0,2 0-11 0,-4 0 7 16,4 4 3-16,0 1 3 0,-3-2 3 0,7 4 0 0,-6-2 2 16,6 2 2-16,0-2 13 0,0 3-7 0,0 1-4 0,6-2 1 15,-6 1-4-15,7-1-2 0,1 3 0 0,-6-6-4 0,8 3 0 16,-4-1-2-16,5-1 0 0,-1-2 0 0,0 0 0 0,3 0 0 15,1-3-1-15,-1-3 1 0,3 0-1 0,1-4 2 0,-1 2-1 16,1-2-1-16,3-2-1 0,-3-2-1 0,0-2 0 0,-1 2 0 16,1-6 0-16,-1 0-1 0,1-2-2 0,1 0-1 15,-9-4 1-15,7 1 0 0,-1-4 0 0,1-1-1 0,1-2 0 16,-5-1 0-16,5 2 1 0,-3-3-2 0,-2 1 2 0,3 0 0 16,-3-1-1-16,-1 0 0 0,3 1 0 0,-6 1 3 0,1 0-1 15,-1-1 1-15,-4 5-1 0,0-3 1 0,-2 3 0 0,2-2 0 16,3 2 3-16,-1 1-2 0,-6-1 1 0,0 1 1 0,0 0 0 15,0 2-1-15,0 0 2 0,-6 0-1 0,6 0-1 16,-7 3-1-16,7 1-1 0,-4 2 1 0,2-1 0 0,-2 2-1 16,4 0 0-16,-4 3 0 0,4-3-1 0,-6 3 0 0,6-1 0 15,0 2-1-15,0 2-1 0,0 0-1 0,0 2-1 0,0-1-1 16,0 4 0-16,0-2 2 0,0 3-1 0,0 1 2 0,6 1-3 16,-6 1 2-16,4 2-3 0,0 1 4 0,2 6-1 0,1-3 0 15,3 4 2-15,2 3-2 0,-3-2 2 0,3 2 1 16,-2 3 3-16,3 1-2 0,-3 1 0 0,5-2 0 0,-9 3-1 15,4-2 2-15,-4 2-1 0,5-2-1 0,-9 0-1 0,2 0 0 16,-4-2 1-16,6-2 0 0,-6 1 0 0,0-4-1 0,0 1 1 16,0-3 4-16,-6-1 9 0,2 2 10 0,2-4 9 0,-2 1 11 15,-3 0 6-15,1 0 6 0,2-1 4 0,-6-1-1 0,3-2-8 16,-3 1-9-16,0-1-7 0,4 0-11 0,-1 0-6 16,1-2-6-16,0 2-4 0,-4-2-3 0,6 0-2 0,-7-2 0 15,5 2-2-15,2-2-2 0,-9-1-4 0,9-2-2 0,-2 1-6 16,2-3-20-16,-4 2-29 0,-1-4-39 0,1 0-44 0,0-5-51 15,0-2-60-15,-7-2-72 0,9-4-65 0,-9 0-46 0,3-2-36 16,-2-3-32-16,7 1-57 0,-5 2-50 0,2 2-11 0,-1 3 25 16</inkml:trace>
  <inkml:trace contextRef="#ctx0" brushRef="#br0" timeOffset="-103967.43">22606 15399 146 0,'0'0'137'0,"0"0"-12"0,0 0-15 16,2 0-10-16,-2 0-11 0,0 4-9 0,0-3-6 0,0 0-3 15,0 1-2-15,0 1-5 0,0-3-2 0,0 0-6 0,0 0-3 16,0 0-2-16,0 0-2 0,4 0-2 0,-4 0-1 0,0 0 2 15,0 0 0-15,-4 0 2 0,4 0 1 0,0 0 2 0,0 0 0 16,0 0 0-16,0 0 2 0,0 0-1 0,0 0 0 16,0 0 0-16,0 0 1 0,-2 0 0 0,4 0-3 0,-2 0 3 15,0 0-2-15,0 0-1 0,0 0 0 0,-2 2-3 0,2-2-3 16,-4 0-5-16,4 0 0 0,0 0-4 0,0 0-3 0,0 0-2 16,0 0-2-16,0 0-2 0,0 0-2 0,0 0-1 0,0 0-3 15,0 0-1-15,0 0 1 0,0 1-2 0,0-1 0 0,4 1 2 16,-4-1 1-16,0 0 4 0,0 0 2 0,2 0 2 0,-2 0 2 15,0 0 2-15,4 0 2 0,-4 0-1 0,6-1-1 16,-1 1-1-16,-3-1 2 0,2-1 5 0,6-1 2 0,-6 1 6 16,5 1 8-16,-5 0 3 0,6 1 3 0,-4 0 2 0,5-4 0 15,-5 4-6-15,4-1-9 0,-4 0-8 0,5-1-12 16,1 0-5-16,2-1-6 0,7 2-1 0,-8-2-6 0,3 3-1 0,-6-4 1 16,3 4-2-16,1-1 2 0,-1-1 6 0,1 1 0 0,-1-2 0 15,3 2-1-15,-6-1 1 0,7 1-2 16,4 1 2-16,-5-3-4 0,-3 1-5 0,3 1 2 0,-6 0 3 0,7-3 2 15,0 2 3-15,-7 2 5 0,0 0 2 0,5 0 5 0,-9 0 2 16,6 0-4-16,-6 0-3 0,5 0-2 0,-7 0-4 16,6 0-6-16,-8 0 0 0,2 0-2 0,3 0-3 0,-3 0 1 15,-4 0-4-15,2 0-1 0,-2 0 1 0,0 0-2 0,0 0-1 16,0 0-2-16,0 0-1 0,0 0 0 0,0 0 0 0,0-3 2 16,0 3-2-16,-2 0 1 0,2 0-1 0,0 0-1 0,-4 0-1 15,4 0 0-15,0 0-3 0,0 3-2 0,0-3 0 16,0 0-4-16,0 2-20 0,0 2-16 0,4-2-40 0,-4 0-43 0,2 1-47 15,-2-2-50-15,4 1-49 0,-4-1-46 0,6-1-33 16,-2 0-49-16,-2-1-59 0,3-1-52 0,-5 1-28 0,0 1-4 16</inkml:trace>
  <inkml:trace contextRef="#ctx0" brushRef="#br0" timeOffset="-54568.97">20239 7475 41 0,'6'-3'277'0,"-6"3"-54"0,0-2-55 16,0 1-47-16,0-2-34 0,0 1-21 0,0 0-9 0,0 1-6 15,0-2-6-15,0 2-4 0,0-1-2 0,0 1-3 0,-6-1-2 16,6-1-4-16,-4 2-3 0,4-1-5 0,-2-1-1 16,2 2-7-16,-4-1 0 0,4 0 0 0,-4 2-3 0,4 0-1 15,0 0-3-15,0 0 0 0,0 0-3 0,0 0 6 16,0 0-1-16,0 0 1 0,0 0 0 0,-6 0 4 15,6 0 5-15,0 0 3 0,0 0 5 0,0 0-2 0,0 0 4 0,0 0 2 16,0 0 1-16,0 0-3 0,0-2-3 0,0-1-3 16,0 3-4-16,0-2 1 0,0-2-4 0,0 4-5 15,0-1 0-15,0 0-2 0,0-1-2 0,0-1 0 0,0 2 1 16,0-1-1-16,0 1-1 0,0-2 1 0,6 1-1 0,-6 1 1 16,4-2 0-16,-4-1 0 0,4 0 0 0,-2-1-2 0,2 4-1 15,7 0 0-15,-9-4-1 0,8 2 0 0,0-2-1 16,3 3-2-16,1-3 1 0,-1 1-1 0,3 1 1 15,3 0 1-15,-3 1 1 0,3 0-1 0,-3 0 0 0,-5 1 2 16,5 0 0-16,1-2 1 0,-3 1 3 0,5 1 4 0,-9 0 1 16,5 1 1-16,-9 0 1 0,4 0-1 0,-4 0-1 15,5 0 0-15,-9 1-4 0,8 0-3 0,-4 4-6 0,-2-1 7 16,1 3 8-16,-5 0 5 0,2 2 4 0,-2 3 6 0,0 2 4 16,0-1 4-16,-2 3 9 0,2 2-5 15,-5 0-5-15,1 3-2 0,-2 2-1 0,0-2-4 0,2 3-2 0,2 0 2 16,-9-2 0-16,5 4 0 0,-4 1 2 0,-1-1-1 15,1 0 4-15,0 1 0 0,-3-2 2 0,-7 3-2 16,9-2-2-16,-5 3-5 0,-1 0-4 0,1-4-3 0,-3 0-3 16,3 2-5-16,-3-1-5 0,3 1-1 0,-1 0-5 0,0 0 0 15,1-1 1-15,-1 1-3 0,5-1 0 0,-5-1 1 0,3 1 0 16,2-2 0-16,-3 1 1 0,5-2 1 0,1 1 2 16,1-3-1-16,0 1 1 0,0-1 1 0,1-1 1 0,1 0 1 15,2-1 2-15,4-2 1 0,-6-1 2 0,6-2 1 16,6-1 4-16,-6 1 2 0,4 0 0 0,-2-2 0 0,9 0 0 15,-3-2 0-15,0 1 0 0,3-1-4 0,3-3 1 16,-2-2-2-16,3 0 1 0,-3 0-2 0,1-4 1 0,-3-1-1 16,7-1 1-16,-1-4 1 0,5 0-3 0,-5 0 0 0,-5-2-2 15,5-2 0-15,-1 0 0 0,1-1-2 0,-3 1 1 0,-1 0 0 16,2 0 4-16,-7 0 1 0,7-3 5 0,-6 5 7 16,-3 0 1-16,1 4 4 0,0-2 4 0,-2-1 3 15,-4 0 2-15,4 1 2 0,-4 1-1 0,6 0-4 0,-6 2-3 16,0 1-4-16,-6-2-6 0,6 1-1 0,0 1-5 0,-4 1-3 15,4 0-3-15,0 0-5 0,0 0-1 0,0 0 0 16,-4 0-1-16,4 0-4 0,-6 1-1 0,6 1-2 0,-2 2 1 16,-2 2 1-16,-1-2 1 0,-1 4-1 0,0 2 0 15,-4-1 0-15,8 3 3 0,-7 4 2 0,9 1 1 16,-6 2 0-16,6 5 2 0,-4-1 4 0,4 1-2 0,0 2 2 0,0 2-2 16,4 3-1-16,-4 3-2 0,6-2 0 0,-6 3-4 15,4 2-3-15,-4 2 1 0,0 0-1 0,0 4-1 0,0-3 1 16,0 3 0-16,-4 1-1 0,-2 0 2 0,2 1-1 0,2 2 0 15,-8-1 0-15,-3 1 3 0,5-4-3 0,-9 2 3 16,1 1 2-16,-1-4 1 0,-10 3 3 0,5-1 3 0,-1-1 1 16,-8-2 0-16,4 2 2 0,0-2 0 0,-2-2 0 15,-2 0 0-15,2 0-2 0,-2-4 6 0,4-5 2 0,-1-2 3 16,5 1 5-16,-4-3 6 0,2 2 5 0,0-5 5 16,0-1 6-16,3-1-1 0,1-5 2 0,-2 1-2 0,3-3-3 15,-3-4-5-15,2 0-7 0,3-3-6 0,1 1-7 0,3-2-6 16,-3-3-4-16,5 1-6 0,3-3-2 0,1-1-5 0,0 0-1 15,0 0-4-15,4 0-11 0,-1 0-16 0,5-1-24 16,0-3-34-16,0-4-45 0,5-1-53 0,1-1-56 0,4-1-48 16,-4-3-40-16,9-1-34 0,1-2-31 0,3-2-39 0,2-1-67 15,-1 1-41-15,-1-3-13 0,1 1 12 0</inkml:trace>
  <inkml:trace contextRef="#ctx0" brushRef="#br0" timeOffset="-53268.66">21056 8251 126 0,'0'-5'278'0,"0"4"-38"16,-4 0-38-16,4-3-39 0,-3 3-30 0,3 0-21 15,0-2-16-15,0 0-13 0,0 2-9 0,0-1-6 0,0 2-5 16,-4 0-2-16,4-2-1 0,0 0-2 0,0 2-3 0,0 0-3 15,0 0-6-15,0 2-2 0,0 0-4 0,0 0-1 16,-6 2 1-16,6 0 2 0,-4 2 2 0,2 0 3 16,-2 1 4-16,0 3 11 0,-5 0 9 0,5 4 1 0,-6 1 3 15,4 1 3-15,-5 0 5 0,-1 4 5 0,4 2-1 16,-5-1-6-16,3 3-7 0,0-2 2 0,-3-2 1 0,-1 4-4 16,6-1-10-16,-7-1-10 0,5 1-6 0,-1-2-5 0,-1-3-7 15,6 2-8-15,-5-3-10 0,5-2-7 0,-2 2-2 16,-4-3 0-16,5 0-1 0,3-4 3 0,-2 1-4 0,2-1 0 15,2-3-5-15,2-2 1 0,-4 0 0 0,4-2-3 16,0-3 2-16,0 3-2 0,0-3 2 0,0 0 2 0,0-3 2 16,4 2-2-16,-2-6 1 0,2-3 1 0,2-1-2 0,0-2-3 15,5-2 0-15,-1-5-3 0,-4 1 0 0,9-3 2 16,-3-3 0-16,-1-3-2 0,3 4 1 0,3-5 1 0,-5 1-2 16,0 1 2-16,3 2 0 0,-9 2 1 0,8 0 0 0,-5 2-1 15,-1 3 1-15,-2-2 0 0,7 4 1 0,-5 1 0 16,0 1-1-16,-4 4 0 0,0-1 0 0,-2 1 2 15,5 3-1-15,-3 0 0 0,0 3-1 0,-2-1 1 0,-2 1-1 16,4 0-1-16,-4 2 0 0,6 0-2 0,-2 0 1 16,-1 0 2-16,1 2-2 0,2 0 0 0,-6 0 0 0,4 0 1 15,-4 2 1-15,2 0 0 0,-2 0 1 0,4 0-3 0,2 2 2 16,1 0-1-16,-3 1 1 0,0-1 0 0,-2 1-4 0,2 3 5 16,2-1-1-16,-2 3 4 0,-1-1 1 15,1 3 3-15,2 2 5 0,0-2 4 0,-2 1 3 0,7 3-1 16,-7-2 1-16,4 0 0 0,-4 1-1 0,0-3-2 0,2 2-6 15,-4 0-1-15,3 1-1 0,1-5 0 0,-2 4-3 0,-2-2-2 16,2-2 0-16,2 1 0 0,-2 1-3 0,1-3 1 16,-3 0 5-16,4 1-5 0,-2-1-1 0,0-3-2 0,-2 1-2 15,-2-2-1-15,6 3 0 0,-1-6-3 0,-5 3-10 0,4-4-6 16,-2 2-19-16,2-2-30 0,2-1-37 0,4-1-42 16,-3-3-42-16,3-1-38 0,2 0-38 0,-1-2-33 0,5-3-31 15,-1-2-54-15,-3-3-70 0,3 2-35 0,-9 2-11 16</inkml:trace>
  <inkml:trace contextRef="#ctx0" brushRef="#br0" timeOffset="-49274.17">21572 8100 46 0,'0'0'276'0,"0"0"-52"16,0 2-44-16,-4 2-35 0,2 0-22 0,-2 4-15 0,-6-1-9 15,4 4-9-15,-5-2-4 0,5 2-7 0,-10 0-9 0,5 5-9 16,-1 0-8-16,-3 1-6 0,9-1-3 0,-8 3-3 0,1-2 0 16,3 2-1-16,-7 1-1 0,7-2 0 0,-2 1-3 15,1-2 3-15,1 0 0 0,0-1 3 0,-1 1-4 0,3 1-7 16,-2-2-5-16,-1-2-1 0,5 1 0 0,-4-1-4 15,4-1-6-15,-3 2-1 0,1-1-4 0,4-1 1 0,0-4-1 16,-2 1-1-16,4-3-1 0,-3 0-2 0,1 1-2 0,4-3 0 16,-6-2-1-16,6 1 0 0,0-2-2 0,0 2 0 15,0-2-1-15,0 0 0 0,0-1 0 0,0 0 0 0,0-1 0 16,6 0 0-16,-6-1 0 0,4 0-1 0,1-3 0 0,-3-2 1 16,8-1 1-16,-4-1 0 0,4-2-1 15,-3 1 0-15,3-1-1 0,0-3 0 0,1 1 1 0,-1-5-1 16,2 4-1-16,-5-4 1 0,7-1 0 0,-8 1 1 0,7-1 0 15,1 0 0-15,-8-1-1 0,11 1-1 0,-11 1 1 0,4 0 6 16,-3 1-4-16,3-1-1 0,-2 2-1 0,1 2 0 16,-1-2 0-16,0 5 1 0,0-2-1 0,-1 3-6 0,5 0 2 15,-4 1 4-15,0 1-1 0,1 1 1 0,-7 1 1 16,8 0-5-16,-6 3 2 0,2-1 1 0,1 1 2 0,-3 1 0 16,2 1 0-16,0 0-1 0,0 1-1 0,3 1 6 15,-1 2-3-15,-4-1 0 0,2 3 0 0,-2 2-1 0,7-1 0 16,-9 2 0-16,8 0 1 0,-6 4-1 0,-2-3 2 0,2 3-1 15,3 3 1-15,-7-1 0 0,4 2 0 0,-4-1 1 16,0 2 7-16,4-2-3 0,-4 3-3 0,0 0-1 0,0 0-1 16,2 0 0-16,-2 0 0 0,6 2-1 0,-6-2-8 15,0 3 5-15,4-2 0 0,-4 1 2 0,7-1 0 0,-7 0 0 16,4-1 0-16,-4-1 2 0,2 0-1 0,2 1-1 0,2-1 0 16,-6-2 1-16,4 1-1 0,-2-3 0 0,2-4 0 15,3 4-1-15,-7 0 1 0,4-4 0 0,0-1-1 16,-2 2-3-16,4-4 3 0,-2 1 1 0,0-1-1 0,-1-3 1 0,7 0 0 15,-4 1 0-15,4-1 0 0,5-1 2 0,-7-2-1 16,2-3-1-16,7-4 0 0,0 1-1 0,3-3 1 16,1-3 0-16,-3 0-1 0,3-4 0 0,2 1 0 0,-2-1 0 15,1-2 0-15,-1 1 0 0,0-4 0 0,1 0 1 0,-5 0 0 16,-1-1-1-16,1 1 0 0,0 0 1 0,-3 2 0 16,-4-6 0-16,-3 5 0 0,-1-2 0 0,4 3 0 0,-4 2 1 15,0-1-1-15,-1 1 1 0,-3 4-1 0,-2-3 2 0,4 5 1 16,-4-2-1-16,0 3 1 0,-4 0 1 0,4-1 1 15,-2 4-2-15,-3-3 0 0,-1 2 0 0,2 1-2 0,2 1 1 16,-2 1-1-16,4 2-1 0,-6 0 0 0,6 0 2 16,-4 2 0-16,4 0 2 0,-2 2-2 0,2 0 3 0,-5 2 1 15,3 2 1-15,2-2 1 0,-8 4 0 0,8 3-2 16,-2-2 2-16,2 0 0 0,0 1-1 0,0 4 1 0,2 0-3 16,-2-3-1-16,8 3 2 0,-6 0 3 0,5 2-2 0,-3 1-1 15,6 1-1-15,-8-2-1 0,8 0 3 0,-3-1-1 16,3 0-3-16,-2 0 0 0,1-2 0 0,1 0-2 0,-4-2 0 15,4-1-1-15,-3 3 0 0,-3-3 1 0,6-3-1 0,-6 0 0 16,4 1 0-16,-3-3 1 0,1 0-1 0,0 0 3 16,2-2-2-16,-6 0-1 0,9-2 1 0,-1-1-1 15,-4 0-1-15,5-1 0 0,1-4 1 0,-4-1 0 0,5-1 0 16,-3-2 0-16,7 0 0 0,-3-3 0 0,-6 0 0 0,3-4 1 16,-5 0-1-16,4-1 1 0,-6 1 0 0,-2-2 1 15,2-2 1-15,3 2-1 0,-7-2 1 0,0 2-1 0,-7 0 0 16,3-1 1-16,2 3-1 0,-2 1 1 0,-6 0-1 15,8 0-1-15,-9 2 0 0,5 1 0 0,0-1 0 0,-4 3 0 16,1 0 0-16,-3 1-1 0,6 5 0 0,-5-2 0 0,5 3 0 16,-8-1 0-16,8 2-3 0,-7 1 2 15,-1 1-2-15,1 1 1 0,-1 1 1 0,3 2 0 0,-1-1 1 0,-2 3 0 16,1-2 3-16,3 5 1 0,-7-1 1 0,11 0 1 16,-8-1 0-16,7 3 0 0,-3-2-1 0,8 2 2 15,-8 1-2-15,6 0-2 0,2 1-1 0,-5-2-1 0,-1 1 0 0,6-3 0 16,2 0 0-16,-4 0-2 0,4 0 0 0,-6 0-2 15,6-4 1-15,0 2 0 0,6 0 0 0,-6-1-1 16,4-1 3-16,-2-1-1 0,6 0-2 0,-6-1 2 0,5 0-1 16,7-2 2-16,-8 0-3 0,7 0 3 0,1-2 0 0,3 0-1 15,-5-1-1-15,5 2 1 0,1-1 1 0,-1-1 1 16,-1 0 0-16,3 0 0 0,-3-1 0 0,1 1 1 0,-3 1 1 16,3-2-1-16,4 2 1 0,-5-2-1 0,1 1 1 0,-1-3-1 15,1 6 1-15,6-2 0 0,-7 0 0 0,5-1-1 16,-5 2 0-16,1 1-1 0,6 0 2 0,-7 0 2 0,1 0 2 15,-7 1 2-15,7 4-1 0,-1-3 4 0,-6 4 0 16,5-3 2-16,-3 0 0 0,-6 0-1 0,5 1-1 0,-5-1 5 16,-2 0 9-16,2 2 4 0,-2-1 4 0,1 2-2 15,-3 1 1-15,-2-2 1 0,6 1-4 0,-6 2-8 0,0-3-5 16,0 2-7-16,0-1-3 0,-6 2-1 0,6-1 0 0,-2 2 0 16,-3-1 0-16,1-1 3 0,-6 2-1 0,8 2 0 15,-8-5 2-15,3 2-1 0,-3 0-2 0,4-3-1 0,2 0-2 16,-7 2 0-16,9-3 0 0,-2 0-2 0,0-1-1 15,-2-2 1-15,6 3 1 0,-6-3-1 0,6 1 2 0,-4-2-1 16,4 0 17-16,-3 0 13 0,3 0 10 0,0 0 12 0,0-2 11 16,0 1 7-16,0-4 4 0,3 2 4 0,1-4-18 15,2-1-7-15,0 2-10 0,2-3-13 0,3-2-9 0,-3 0-8 16,6 1-2-16,-1-2 0 0,-3 1 0 0,7-1 0 0,-1 2 0 16,1-2 0-16,-1 1 7 0,1-1 1 0,-1 3 2 15,3 0 2-15,-3 1 7 0,-3 1 6 0,3-1 8 0,-5 1 9 16,-1 3 1-16,-4 0 3 0,7 2 1 0,-9 0-3 15,2 2 3-15,-2 0-14 0,-4 0-12 0,6 0-9 16,-6 0-7-16,5 2-9 0,-5 0-3 0,0 2-3 0,0 0-11 0,0 5 2 16,0-2 4-16,-5 2 1 0,5 0 2 0,-6 2 11 15,6-1-6-15,-4 2-1 0,4-3-2 0,-2 1-1 16,2-3-1-16,-4 0 1 0,4 1-1 0,-4 0-10 0,4-1 5 16,-7 0 0-16,7-5 2 0,-6 3 1 0,6-1 0 0,0-2-1 15,-4-1 8-15,4-1-4 0,0 0-2 0,0 0 1 16,4-1-1-16,-4-4-1 0,6 3-3 0,1-4 2 0,-3-1-9 15,2 0 4-15,-2-1 0 0,7-1 2 0,-9 0 0 16,8-3 3-16,-4 1 0 0,4-1 0 0,-3 4 0 0,3-2-1 16,-6 3 2-16,6-1 8 0,-3 1-2 0,3-1-4 0,-4 1-2 15,5 3 0-15,1-2-1 0,-4 1 1 0,5 3-1 0,-7-2-8 16,10 1 2-16,-7-1 2 0,3 1 4 0,-6 1-1 16,9 1-1-16,-7 1 0 0,2 0 2 0,1 0-12 0,-1 0 8 15,2 0 2-15,-3 0 1 0,-3 0 0 0,0 0 2 0,0 0 1 16,-2 1-1-16,7 1 10 0,-9 1-6 15,8-3-2-15,-6 6 1 0,2-4-2 0,1 3-1 0,-3 0 0 0,0 1 0 16,2 2 2-16,-4-3-1 0,2 2 1 0,3 1 0 16,-3-1 0-16,-2 1 0 0,2-2 0 0,2 0 0 0,-2-2 6 15,0 2-3-15,-2 0-2 0,5-2-3 0,-3 1 0 0,0-3-2 16,4 2 2-16,-4-3 0 0,2-1-7 0,1 0 4 16,3 0 1-16,-2-1 2 0,1-3 0 0,-1 2 3 0,4-3-2 15,-6 0 1-15,5-1-1 0,-5-2 1 0,8 1-1 16,-3-4-1-16,-3 2 1 0,0 0-1 0,-6-1-2 15,9 0 1-15,-7 0 1 0,-2 2 0 0,2-3 0 0,2 1 2 16,-6 0-2-16,4 1 1 0,-4-1 3 0,0 3-3 0,0 0 1 16,0-1 0-16,0 2 0 0,0 0-1 0,0 2 0 0,0 0 0 15,0 3-1-15,0-1 2 0,0 1-7 0,-4 1 2 16,4 0 2-16,-6 1 1 0,2 2 6 0,2 1-3 0,-9 2 1 16,5 0 0-16,-2 1 7 0,0 1-4 0,-3-1-1 0,1 2-1 15,4-1-3-15,2 1-1 0,-7 0 1 0,9-1 0 16,-6 1-1-16,2-2 1 0,4-2-2 0,-2 3 0 0,0 0 2 15,-3-3-1-15,7 1-1 0,0-2-3 0,0-1 0 16,0 0-1-16,0 2 1 0,0-4 2 0,7 1-2 16,-3-1 0-16,0 2 1 0,4-3 0 0,2 0 2 0,5 0 2 15,-3-3-2-15,3 2-1 0,1-2 0 0,1-2 1 0,-1 2-1 16,1 0 1-16,-1-1 0 0,1 2 0 0,-5 1 0 0,7-2 1 16,-7 1 0-16,5 1 2 0,-5-5 0 0,7 6 1 15,-7-2 1-15,5-3 0 0,-5 2 1 0,3 1 1 16,-3 0 3-16,5 1 2 0,-7-1 4 0,0 2 0 0,-3 0-3 15,-3 0 1-15,2 0 0 0,-2-3-3 0,-2 3-3 0,2 0-2 16,-4-1-5-16,0 1 0 0,0-1-1 0,0 1-2 0,0 0-2 16,0 0-1-16,0 0-1 0,0 0-1 0,-4 0 0 15,4 1-1-15,-2 0 1 0,2 2 0 0,0-3 2 0,0 3-1 16,0 1 1-16,0-1 2 0,0 0-1 0,2-1 1 0,2 0 1 16,2-2-1-16,-1 0 2 0,1 0 3 0,0 0 2 15,4 0-2-15,-4-2 2 0,5 0-2 0,-5-1 3 0,4 2 0 16,-1-1-2-16,-1 0-1 0,-4 0 0 0,2 1 5 0,5-1-3 15,-5 2-1-15,4 0-2 0,0 0 0 0,-3 0 1 16,3 0-1-16,2 2-1 0,-3 1-4 0,3 1 4 0,-6 0 0 16,9 0 0-16,-5-4 0 0,2 6-2 0,-5-3 2 15,3 1 0-15,-4-1 0 0,5 3-2 0,-7 0 10 0,2 0-3 16,0 0-4-16,0 1 1 0,-2-3-2 0,3-3 7 16,-3 1-3-16,2-1 0 0,-2 2-10 0,-2-1 3 0,2-1 2 15,2-1 1-15,1 0 2 0,-3-1-4 0,6-4 2 16,-4 2 2-16,5-2-2 0,-5-3 3 0,4-1 0 0,-4 0 0 15,5-3-1-15,-1 1 0 0,-4-2-2 0,5 0 0 16,-5 0 2-16,0-5-1 0,2 1-1 0,-6-1 0 0,-2-2-1 16,9 0 0-16,-9 0 0 0,2-3 0 0,-2 1-2 0,4-2 0 15,-4 0 0-15,2 1-1 0,-2-3 2 0,0 4-1 0,0 2 0 16,0-1 2-16,0 2 0 0,0 0-1 0,-2 3 0 16,2-2 1-16,0 2 0 0,0 1 0 0,-4-1 1 0,4 1-2 15,0 2 0-15,0-1 1 0,0 2 0 0,0 0 0 0,0 2 0 16,0-3 1-16,0 5 0 0,0-1 1 0,-2-2 0 15,2 6 0-15,-9-3 1 0,9 3 1 0,0 1-3 16,0-1-1-16,-2 0 1 0,2 3 0 0,-4 1 1 0,4-1-1 16,0 0 0-16,0 2 0 0,0 0 1 0,0 0-1 0,0 0 0 15,0 2 1-15,0 0-2 0,0-1 1 0,-4 3-3 16,4 0 1-16,0 1 1 0,0-1 2 0,0 2-1 0,-6 0-2 16,6-3 2-16,0 5 0 0,0-1 0 0,0 4-2 15,0-2 0-15,0-1 1 0,0 3 0 0,0 2 4 0,0-3 0 16,0 4-1-16,0-1 3 0,6 0-10 0,-6 0 5 0,4 2 1 15,-4 0 2-15,4 2-3 0,-4 1 1 0,2-1 2 0,-2 0 0 16,9 0 9-16,-9 3-4 0,2-2-2 0,-2-1-1 16,4 2-1-16,-4-2-3 0,2-1 0 0,-2 3-1 0,0-2 0 15,0-1 1-15,4 0 0 0,-4 2 0 0,6-4 1 16,-6 2 0-16,4-2 1 0,3 2 0 0,-3-3-2 0,-2 0-1 16,4 0 0-16,-6-1-1 0,4-2 1 0,0-1 0 0,-4 2-2 15,2-6 0-15,2 3 2 0,-4 0 1 0,7 0 0 16,-3-1 0-16,-4-2-1 0,2-1 1 0,-2-1 0 0,4 0 2 15,-4 0-2-15,6-1-1 0,-6-1 2 0,4-1-2 16,3 0 0-16,-1 0 0 0,0-1 2 0,4-1-2 16,1-1 0-16,-5 0 1 0,8 0-4 0,-8-1 0 0,9 1 1 15,-7-3 0-15,3 0-2 0,-1 1 1 0,2-1 0 0,-1 0-1 16,-1 0 4-16,0 3 0 0,-3-4 0 0,3-2 0 0,-4 3 3 16,4-2-3-16,-3 0 0 0,9 1 0 0,-8-1 0 15,5 1-2-15,-7-1 0 0,4 2-1 0,-3 2-2 0,3-2 3 16,-4-1-1-16,-2 1-1 0,7 2 1 0,-7-2 1 0,4 0 2 15,-4-1 1-15,2 1 0 0,-2 0-2 0,-2-1 2 16,-2 0 2-16,5-1-1 0,-5 0 0 0,0 1-2 0,0 0 0 16,0-4 2-16,0 5 0 0,0-5 1 0,0 4-2 15,0-1 4-15,-5 0-3 0,5 1 1 0,-2 3 0 0,2-3 1 16,0 1-1-16,0 1-1 0,0 1 0 0,0 1 0 0,0-2 1 16,0 4 2-16,0 0 2 0,0-2 0 0,0 3 1 15,0 0 1-15,0 0-5 0,2 0 2 0,-2 3-2 0,5-2-2 16,-5 0 0-16,6 4 1 0,-6-2-3 0,0 4-1 15,0-3 6-15,0 2 1 0,0 0-1 0,0 1-1 0,0 2-1 16,4-2 0-16,-4 0-1 0,0 2 2 0,2 1-3 0,-2-2-2 16,0 3 1-16,0-2 0 0,0-1 1 0,0 1-2 15,0-2 0-15,0 1-1 0,0-1 1 0,0 1 2 0,0 0-1 16,4-3-1-16,-4 1 0 0,6-1 2 0,-6 1 1 16,4-1-2-16,-4-3 2 0,5 2-2 0,-5 0 1 0,2-1-2 15,4 2-12-15,-2-4 6 0,2 1 0 0,5 0 3 16,-1-2 0-16,-4 0 2 0,9 0 4 0,-7-2-1 0,2 0 10 15,5-1-5-15,-5-1-2 0,-2 1-3 0,3-2-1 0,3 2-1 16,-6-3-4-16,1 0 3 0,-3 1 1 0,4-1 0 16,-4-1-1-16,1-1 3 0,-1 1 2 0,-2-1-3 0,2 1 1 15,-2-1-2-15,0 1 1 0,-4 0 2 0,2 1 0 0,-2-1-2 16,7 3-1-16,-7-5 3 0,0 3-1 0,4 0 0 16,2 4 1-16,-2-3 0 0,-4 1-1 0,0-2 0 0,0 1 1 15,0 3-1-15,0-4 1 0,2 5 1 0,-2-1-3 0,0 0 0 16,0 2 0-16,0 0 0 0,0 0 0 0,4 0 0 15,-4 0-1-15,0 0-2 0,0 2 1 0,0 0 1 0,0-1 1 16,0 2-1-16,-4 1 1 0,4 2-1 0,-2 0 2 16,2-2-1-16,0 2 1 0,0 1-1 0,0-3 0 0,0 2 0 15,-4 2-2-15,4-2 2 0,0 1-1 0,0-1 2 16,0 0-1-16,0 1-2 0,0 0 2 0,0 0 0 16,0 0 1-16,0-2-1 0,0-3 10 0,0 0-5 0,0 0-3 15,0 0-1-15,4 0-1 0,-4-1 0 0,0 2-1 0,2-3 1 16,-2 0-9-16,4 0 4 0,2 0 3 0,-1-3 2 0,-3 2 0 15,2-1 1-15,6-2-1 0,-6 0 1 0,5-1-1 0,-5 3 0 16,2-3 0-16,0 0 0 0,-2 0 1 0,2-1-1 0,-1 3 2 16,-3-3-1-16,8 0 0 0,-6 4-1 0,0-3 3 15,-2 1 0-15,4 0-1 0,-1 1 2 0,-1-2 4 16,-2 1 4-16,8 2 3 0,-6 1 3 0,7-2-1 0,-9 3 2 16,4-2 0-16,-2-2-4 0,8 4-6 0,-3 0-2 15,-1 0-2-15,0 0-4 0,-6 0 1 0,9 4-1 0,-7-2-1 0,-2-2 3 16,-2 3-1-16,4-2-1 0,-4 1-1 0,6 1 1 15,-6-1-2-15,0 3 2 0,0-2 0 0,0 2 0 16,0-3-1-16,0 3 2 0,0 1 3 0,-6 0 0 16,6-1 0-16,-4 1 0 0,4-1-1 0,-2-1 1 0,2-2 0 0,-4 3 1 15,4-1-4-15,-7-2-1 0,7 0 1 0,-4 0 0 16,4 0 1-16,-2 0-1 0,2-2-2 0,-4 0 0 0,4 0 2 16,0 0 1-16,0 0 0 0,0-2-5 0,0 0 0 15,4 0 2-15,-4-2 4 0,2 0-1 0,2-1 3 0,3 3-1 16,-3-2 2-16,-2 0 5 0,2 1 0 0,2-1 1 0,-2 2-1 15,-2 1 1-15,3-1 0 0,1-2 2 0,-2 4-2 16,0-2-2-16,2-2 0 0,-4 3-1 0,-2 0-3 0,4 1 0 16,-4 0-2-16,7 0-4 0,-7 1 0 0,0-1 1 15,0 1 0-15,0-1-1 0,0 0-1 0,0 0-1 0,0 4 1 16,0-2-2-16,0-2 1 0,0 4 0 0,0-2-1 0,0 1 0 16,0 1 1-16,0-2 1 0,-7-1-2 0,7 3 1 15,0-2-2-15,0 0 0 0,0-1 2 0,0-1-1 0,0 0 1 16,0 0-1-16,0 0 2 0,7 0 0 0,-3 0 0 15,-2 0 1-15,2-1-1 0,2-1-1 0,0-2 0 0,5-1 1 16,-3-1 0-16,0-1 0 0,0 1 0 0,1 2 1 0,1-1 0 16,0-1 1-16,1-1 1 0,1 2-2 0,-4-1 1 15,5 0 1-15,-7 4-1 0,4-3-1 0,-3 2 2 0,3-1-1 16,0 1 1-16,-6-2 1 0,5 3-3 0,-1-1 1 16,-6 0 1-16,8 2 0 0,-6-1-1 0,-4 2 0 0,3 0-2 15,-3 0 1-15,4 2-2 0,2-1 1 0,-6 5 0 0,4-4 0 16,-4 4 1-16,2 0 1 0,-2 0 0 0,4 2 0 15,-4-3 2-15,6 2-1 0,-6 1-2 0,0-1-1 0,0 0 1 16,0 0-2-16,0 2 0 0,0-2-1 0,0 1-4 16,0-1 0-16,0 1-1 0,0 0-3 0,0-1-1 0,0 0-2 15,0 1-5-15,-6-1-20 0,6 0-38 0,-4-4-42 0,4 1-52 16,-2-2-53-16,2-1-56 0,-4 1-52 0,-6 0-50 16,3 0-34-16,-3-4-15 0,4-2-28 0,-5-3-56 0,-5-1-37 15,-1 4-15-15,-10-2 15 0</inkml:trace>
  <inkml:trace contextRef="#ctx0" brushRef="#br0" timeOffset="-48688.74">24032 8199 222 0,'7'4'310'0,"-7"0"-51"0,4-1-45 16,-2 1-36-16,8-2-22 0,-4 0-16 0,9 1-14 0,-3-2-13 16,5 0-13-16,3 1-7 0,3 0-6 0,-2 0-8 15,6-2-9-15,-5 0-5 0,9 0 2 0,-4 0-2 0,2 0-3 16,-6-2-2-16,8 0 1 0,-4 0 2 0,2 1 2 16,-2 0-4-16,0-2-8 0,-1 1-1 0,5 0-4 0,-8-2-10 15,6 1-9-15,-2-1-9 0,0 0-6 0,-2 1-5 16,-1-2-3-16,-3 3-3 0,-4-3-2 0,-1 1 1 0,1 3-3 15,-3-1 0-15,-8 0-4 0,1 0 0 0,-1-1-6 0,-2 2-24 16,-4-1-30-16,-4 2-38 0,-9 0-41 0,9-3-53 16,-2 2-66-16,-4 0-114 0,-7 1-88 0,1 1-56 0,-5 0-11 15</inkml:trace>
  <inkml:trace contextRef="#ctx0" brushRef="#br0" timeOffset="-47129.77">19712 10914 14 0,'0'-7'290'0,"-6"-1"-38"16,6 1-43-16,-4-2-42 0,2 2-32 0,-2 1-25 0,-1 0-14 16,-1 2-14-16,6-3-9 0,-2-2-9 0,2 2-6 0,0-1-6 15,0 2-4-15,0-1-4 0,0 3-2 0,0-2-4 0,2 1-1 16,-2 0 2-16,6-1-6 0,-6 1-2 0,5 1-1 0,-1-2 1 15,-2 0 2-15,2 0-3 0,2 0-2 0,-2 0-7 16,-2 1-1-16,2 2 0 0,3-1-5 0,-1 1-6 16,-2-2 2-16,6 2-6 0,-4-2-3 0,1 4-2 0,3-2-1 15,0-1 1-15,1 1 0 0,1 1 0 0,-2 4-7 0,5 1 3 0,-3 1 3 16,1-1 1-16,1 2 0 0,-1-2-1 0,-3 3 0 16,0-2 1-16,-4 2 1 0,5-1 0 0,-7 1 9 0,-2 0 6 15,6 0 4-15,-8 2 6 0,0-1 7 0,0 1 2 0,0 1 4 16,-8 2 6-16,6 0-3 0,-2 3 0 0,-7-1-1 0,5 1-2 15,-6 3 0-15,4-3-3 0,-5 2-2 0,-1 1-3 0,1-1 0 16,1 0-2-16,-3 3 0 0,5 0-2 0,-2 1-2 16,-5 0 0-16,3 0 6 0,1 2 3 0,-3-1 1 0,1 3-3 15,-1-3-4-15,5 1 1 0,-1 1-2 0,-5 0-4 0,7 1-6 16,0-3-8-16,-1 1-3 0,3 0-4 0,-6-4 0 0,8 3 0 16,-5-5-1-16,7-2 0 0,-2 2 1 0,0-1-1 0,-5-1-1 15,9-3 0-15,-2 3-2 0,4 0 1 16,-4-2 0-16,4 2 2 0,0-4-1 0,4 2 1 0,-4-2-1 0,4 1 0 15,-2-2 2-15,4 0-2 0,-1-1-1 0,5-1-1 0,2-1-1 16,-3-1 0-16,3 0 2 0,5-1-1 0,-5-1 1 0,2-2 1 16,7 3-2-16,-4-4 1 0,-1 0 1 0,-3 0 0 15,-3-4 0-15,6 3 3 0,-5-1-1 0,-1 1-1 0,-4-2 5 16,5 0-1-16,-9-1 1 0,8 0 9 0,-6 0 11 0,2 1 9 16,1-3 10-16,-3 2 10 0,0-2 6 0,-2 2 7 0,4 1 4 15,-2 0 1-15,2-1-8 0,-1 0-4 0,-3 2-5 0,-2 0-8 16,4 0-6-16,-4 2-4 0,6 0-8 0,-6 0-8 0,4 0-6 15,-4 0 6-15,4 0-11 0,-4 2-4 0,2 2-3 16,5 0-3-16,-3 2 1 0,-4 1 1 0,4 3-1 0,-2-2-10 16,4 3 6-16,-2 2 0 0,0 3-1 0,-2-2 3 0,5 3 0 15,1 3-1-15,-6-2 2 0,6 5-1 0,-6 4 0 0,9 0 1 16,-7 3 1-16,4 2-1 0,0 5-1 0,-1 0 0 0,3 2-2 16,-4 1 0-16,4 4-2 0,-8-1 0 0,9 0 0 15,-7 0 2-15,-4 2-1 0,0 0 1 0,-4-4 2 0,-2 5 1 16,-1-1 3-16,-7 0-1 0,-3-4 1 15,-1-2-1-15,-13-1 1 0,2-6 1 0,-6 0 0 0,2-4-2 16,-7-1-1-16,-3-6 2 0,4 0 1 0,-9-5 1 16,5-2-1-16,-1-4-4 0,5-2-1 0,-2-2 1 0,6-1-1 15,-3-5-3-15,1 0-4 0,10 0 1 0,0 0-3 16,3-5-17-16,-1 1-23 0,2-2-32 0,2-1-35 16,5 0-37-16,-1-3-35 0,1 0-38 0,5 0-32 15,1-3-23-15,4 2-24 0,4 0-30 0,4 1-58 0,4 1-58 16,2 2-40-16,5 1-5 0</inkml:trace>
  <inkml:trace contextRef="#ctx0" brushRef="#br0" timeOffset="-46012.38">20266 11456 62 0,'0'-9'239'16,"0"1"-27"-16,0 4-30 0,0-4-29 0,0 2-23 0,0 2-21 16,0-3-13-16,0 1-10 0,0 0-11 0,0 1-6 15,0 0-4-15,0 0 0 0,2 3 0 0,-2-3 0 0,4 3 0 16,-4 0 1-16,6-2 3 0,-6 2 2 0,0 2 0 0,0-1 0 15,7 0-1-15,-7 1-1 0,4 0-2 0,-4 0-2 0,0 0-2 16,0 0-1-16,0 0 0 0,0 0 1 0,0 0 0 16,0 0 2-16,0 0 1 0,0 1 6 0,-4 0 6 0,4 1 9 15,-7 4 4-15,1 2 1 0,0 1 0 0,2 3-5 0,-6 2-8 16,3-1-6-16,-3 4-10 0,8 1-12 0,-6-1-14 0,-1 3-3 16,1-1-10-16,2 0-5 0,-4-1-3 0,8 2-4 0,-3-2-5 15,1 0-5-15,-2 2 0 0,4-3-6 0,2-2 3 16,-4 1 0-16,0 3-2 0,4-3 2 0,-6-2 2 0,6 2 0 15,-3-4 1-15,3 2 0 0,-4-4-2 0,4 2 3 0,-4-2 1 16,4 0-1-16,-6-3 0 0,6-1-2 0,0 0-1 16,0 1 2-16,0-4-2 0,0 2 0 0,0-4 1 0,-2 1 1 15,2-1 4-15,-4 2 11 0,4-2 11 0,-4 1 13 0,4 0 9 16,0 0 2-16,0-2 2 0,0-4 3 0,0-2-4 0,0-2-10 16,4-3-14-16,0-1-10 0,-2-5-8 0,4-1-5 15,2-3-3-15,1-4-5 0,-1-2 2 0,4-3-2 0,5 1 1 0,6-8-2 16,-3 0-1-16,1-3 2 0,6 1 1 0,2 1-1 0,-4-2 0 15,4 1-1-15,-3 8 1 0,-3-2 1 0,4 3 2 16,0 1-1-16,-4 5-1 0,4 2 0 0,-5 2 0 0,3 4 1 16,-6-2 4-16,1 7-1 0,3-1-2 0,-6 7-6 0,1-4 4 15,-5 5 4-15,3-1-2 0,-3 5 0 0,-5 3-7 0,4-1 3 16,-1 4-2-16,-7 3 8 0,-2 6-2 0,4-4 0 16,-6 7 1-16,-6-7-1 0,4 5 3 0,-2-1-1 0,-9 1 4 15,-1 2-4-15,1 1-1 0,-3 0-1 0,-5 0 0 0,0-3-1 0,-1 0 0 16,1 3 0-16,-2-7 0 0,3 3 1 0,-3-2 3 15,6 2-3-15,1-6-1 0,1 2 0 0,-1-1 0 0,3 0-1 16,3 2 0-16,0-3-2 0,4-1 0 0,-5-4 1 16,9-1-1-16,-2-3 2 0,4 2 0 0,-4-1-1 0,4-1 1 15,0 2-1-15,0-2 0 0,0 0 0 0,0 0 1 0,0 0-1 16,0 0 2-16,4 0 0 0,-4 0-10 0,4 0 5 0,-2 0-1 0,4 0-1 16,-1 0 3-16,-1 0 3 0,-2 0 0 0,4 2 1 15,-2 0 13-15,0 0-4 0,7-1-1 0,-3 2 3 0,0 0-6 16,0 1 0-16,1 2-1 0,3 0-2 0,-6-1 0 0,9 2-1 15,-3 2 2-15,-2-2 1 0,1 0-2 0,1 3 2 0,-1-2-2 16,-1 2 0-16,0 0-1 0,-4-1 0 0,5 0-1 16,-5 0 0-16,0 2 1 0,4-2-5 0,-5-1 4 0,-3 2-1 15,2-1-5-15,2 2 2 0,-6-2-3 0,4-1-2 0,-4-1-2 16,4-1-9-16,-4-1-33 0,2 0-41 0,5-3-44 0,-7 2-48 16,4 0-48-16,0-1-42 0,-2-2-43 0,4-1-38 15,2-4-21-15,1-2-37 0,-1-1-66 0,2 0-32 0,-2-1 4 16</inkml:trace>
  <inkml:trace contextRef="#ctx0" brushRef="#br0" timeOffset="-45545.63">21068 11309 457 0,'-2'-13'545'0,"-8"0"-42"16,6 0-124-16,1 4-106 0,-1 0-69 0,4 1-40 0,-6 2-22 15,6 3-10-15,0 1-6 0,0 2-12 0,0 2-18 16,0 1-24-16,0 3-24 0,0 2-20 0,0 1-9 0,6 3-6 16,-6 0-1-16,4 2 0 0,-4 1-2 0,3 2 1 0,-3 1-2 15,4-2 0-15,-4 1 0 0,6 1-1 0,-2 1-2 16,-4-3-2-16,2-2 0 0,-2 2-2 0,0-1 0 0,0-3 1 16,0 2-2-16,0-3 2 0,-2 1 4 0,2-4 1 0,-4 0 1 15,-2 0 4-15,2-3-1 0,1 1 0 0,-1-1 1 0,-2 0-1 16,2-1-4-16,2-3-2 0,-2 1 0 0,0-1-2 0,-3-1 1 15,7 0-1-15,-2 0 0 0,2-1-1 0,0-2-1 0,0-1-2 16,0-2-1-16,0-2-2 0,0-1 1 0,2-1-2 16,-2 0 1-16,7-2 0 0,-3 0 1 0,0 2 0 0,-2-5 0 15,2 4 0-15,6-1 0 0,-7-1 1 0,7 2-1 0,-6 0 0 16,2 0 0-16,7-2 3 0,-5 2 0 0,-2 0 2 0,4 1-2 16,-3 3 2-16,3 0 1 0,-4-2 0 0,5 2 0 0,-5 2 0 15,4-1-1-15,0 0 2 0,-8 3 0 0,9-1 1 16,-7 3-1-16,2-1 1 0,0 0-1 0,3-1 1 0,-7 3 0 15,4 0-2-15,2 3 0 0,-6-1 0 0,9 0 1 0,-7 1-3 16,2 1-2-16,0-1 1 0,4 3-1 0,-5 0-2 0,3 1 0 16,-4-4-3-16,0 4-2 0,4-1-1 0,-4 1-9 0,1-1-37 15,-3 1-49-15,-2-2-51 0,4 0-55 0,-4-4-61 16,6-1-75-16,-2-4-114 0,-4 1-90 0,2-1-36 0,-2 0 9 16</inkml:trace>
  <inkml:trace contextRef="#ctx0" brushRef="#br0" timeOffset="-45060.34">21558 11177 456 0,'-8'-15'556'0,"4"5"-32"15,-7 0-128-15,9 2-118 0,-6-4-82 0,2 5-50 0,-5 0-28 16,5 5-16-16,-4 0-9 0,4 2-13 0,-5 2-17 0,5 0-19 16,-4 5-16-16,4 0-14 0,-5 5-8 0,5-2-5 0,-4 1 0 15,-1 7-1-15,5-4-1 0,-4 0 1 0,4 4 0 16,-5-4 0-16,5 2 0 0,-4-3 0 0,4 3-1 0,1 0 0 15,-5-4 0-15,8 2 1 0,-8-3 1 0,6 0 0 0,-7-1 0 16,9-1-1-16,-8-4 0 0,6 3 0 0,2-1 0 16,-3-3 0-16,5 0-1 0,-4 0 0 0,4-1 0 0,-6-2 1 15,6-1-1-15,0 0 1 0,0 0 1 0,0-1 0 0,0-4 0 16,6-1 0-16,-2-1-1 0,3 0 0 0,-3 0 0 0,6-3 0 16,-4-2 0-16,7 1 0 0,-3 0-1 0,5 0 1 0,-9-1-1 15,6 0 2-15,3 2-1 0,-9-3 0 0,8 3-1 0,-1-1 0 16,-1 1 1-16,3 1-1 0,-3 0 1 0,-2 0-1 15,5-1 0-15,-3 3 2 0,-1 0-1 0,1 0 0 16,-2 2 0-16,1-1 3 0,-5 4-1 0,4-3-2 0,-6 4 0 16,2-1-3-16,1 2 1 0,-3 0 0 0,-2 2-1 0,2 2-1 15,2 0 0-15,-2 7 2 0,-2-3 2 0,7 2 1 0,-7 4 0 0,4 0-1 16,-2 0 0-16,0 2 2 0,-2-3 0 0,2 6-2 16,3-3 0-16,-3 1 0 0,-2 2 1 0,2 0 4 0,2-5-3 15,-2 3 1-15,-4 0-1 0,2 2 3 0,-2-5 0 16,4 0-1-16,-4 3-4 0,7-6-1 0,-7 3-2 0,4-3 0 0,-4 1-2 15,4-3 0-15,-4 1-2 0,2-4 0 0,-2 2-1 16,6-2-13-16,-6 0-21 0,4-3-24 0,-4 1-25 0,7-2-28 16,-7-2-33-16,4-2-30 0,-2-2-37 0,2-3-35 0,2 1-40 15,-2-4-63-15,-2 2-56 0,2-2-36 0</inkml:trace>
  <inkml:trace contextRef="#ctx0" brushRef="#br0" timeOffset="-44610.3">22182 11069 303 0,'0'-11'423'0,"0"-1"-88"16,0 4-99-16,0 0-74 0,0 2-44 0,0 1-22 16,0 5-15-16,0 0-9 0,0-1-9 0,0 1-10 0,0-4-9 15,-4 2-11-15,4 2-10 0,-2 2 0 0,2-1 1 0,-4 3 3 16,-2-1 5-16,0 4 1 0,1-1 3 0,-5-2 2 15,4 2 3-15,-4 1-8 0,-1 2-5 0,5-1-7 0,-4-1-5 0,-1-2-3 16,3 3-4-16,0 0-3 0,0-1-3 0,-1 2-1 16,3-1-2-16,-4-1-1 0,8 1 0 0,-2 0-1 0,-1-1 1 15,5-3-3-15,-6 3 1 0,6-3-1 0,0-2 1 0,0 3 0 16,6-1 1-16,-6 0 0 0,5-1 1 0,-1 2 2 0,-2-3-1 16,6 3 0-16,0 0 1 0,1 1 0 0,3 0-1 0,-6-3 0 15,9 3-1-15,-3 3 0 0,-2 4 1 0,11-1 0 16,-9-2-2-16,5 1 0 0,-7-3 2 0,3 4 0 0,1 0 1 15,-8-1-1-15,11-2 1 0,-11 0 0 0,-2 2 0 0,2-2 1 16,-1-2 0-16,-5-1 1 0,0 4 2 0,0-2 4 0,-5 1 6 16,-1-1 5-16,0 3 1 0,-4-2 6 0,-1 1 2 0,5 1 5 15,-8 1-1-15,1-3-4 0,3-2-3 0,-7 0-3 16,5 2-3-16,-9-2-3 0,11 1-3 0,-7-2-5 0,1-1-3 16,4 1 0-16,-3 0-4 0,3-1-1 0,3-2-2 0,1 0-1 15,4-2-2-15,0 1-1 0,-2 0-1 0,4-2-1 0,2 0-12 16,0-2-22-16,0-1-31 0,2-1-35 0,8-3-38 0,-4-3-41 15,5-2-51-15,-5 2-71 0,10-1-98 0,-5-1-54 0,3 2-21 16</inkml:trace>
  <inkml:trace contextRef="#ctx0" brushRef="#br0" timeOffset="-43558.08">22579 11134 336 0,'0'0'359'0,"4"2"-82"0,-2-2-78 0,5 3-57 16,-3-3-38-16,0 3-25 0,4-1-15 0,-4-2-11 0,2 0-7 15,5 0-9-15,-1 0-7 0,0 2-8 0,3 0-8 0,-3 1-1 16,5-2-5-16,-9-5-1 0,0 1-3 0,4 0 1 0,-3 0 2 16,3 0 9-16,-4 1 5 0,0-3 8 0,3 3 8 0,-7-3 4 15,4 2 4-15,-2-3 4 0,-4 0 0 0,6 0-1 0,-6 2-2 16,4-3-1-16,-4 3 0 0,0-1 3 0,0 0 2 15,-4 2 1-15,4-3 1 0,-6-3-3 0,6 2-3 0,-4-1 4 16,4 3 6-16,-6-1 9 0,6-2 8 0,-2 2 5 0,2-1 0 16,-5-1 4-16,5-2 4 0,0 3-7 0,0 2-10 0,-4 0-13 15,4-2-11-15,0 1-8 0,0 0-7 0,-6 1-8 0,6-1-4 16,0-1-3-16,0 3-2 0,0-2 1 0,0 1 0 16,-4-3 3-16,4 6-1 0,0-1 3 0,0-1-1 0,0 1-1 15,0-2-3-15,0 1 0 0,0 1 0 0,0 0 1 0,0 2 0 16,0-2 0-16,0 1 0 0,0 2-2 0,0 0-2 0,0 0-2 15,0 0-2-15,0 2-3 0,0-2-3 0,0 3-1 16,4-2-1-16,-4 2 1 0,0-3 1 0,0 6 0 0,0-4-1 16,0 3 2-16,0-2 1 0,6 3 0 0,-6 0 1 0,0-1-2 15,4 1 1-15,-4 1 0 0,0 1 4 0,0-1 7 0,0 3 3 16,0 0 3-16,0 0 1 0,0 0 2 0,0 3 0 0,0-1 1 16,0-1-4-16,-4 1-3 0,4 1-4 0,0 2-3 15,-6 0-1-15,6 2-1 0,0 1-1 0,0-1 0 0,0 2-1 16,6 3 1-16,-6 0-2 0,4-2-2 0,-4-1 2 0,-4 2-2 15,4 1-1-15,-6 0-3 0,6-4 0 0,-4 3-1 0,4-2 1 16,0-2 0-16,-2 2-2 0,2 1 0 0,-10-2 3 0,5-1 0 16,3-1 1-16,-2 2 0 0,-2-4-3 0,2 0 2 0,4 1 0 15,-2-3 0-15,-2 0-1 0,4 1 0 0,-2-1 0 0,2-1 1 16,-9-2 4-16,9 0-1 0,0-2-1 0,-2 2-2 0,2-3 1 16,0-1 0-16,0-2 0 0,0 1 0 0,0-2-1 15,0 2-1-15,-4-2 0 0,4 0 1 0,0-2 1 0,0 0 2 16,0 0-1-16,0 0 1 0,4 0 1 0,-4-4 2 0,2 0 1 15,-2-2-2-15,9-2-2 0,-7-1 2 0,2-1 0 0,-2-2 0 16,2 0 1-16,2-6-1 0,-2 0-3 0,-2-1 4 16,3-5-2-16,5-1-5 0,-8 1 0 0,8-7 0 0,-1-3 1 15,3 0-1-15,-2-4-2 0,3 0 0 0,-3-1 1 0,5-1 3 16,-3-2-1-16,0 7 0 0,3-2 0 0,-3 5 0 0,-1 0 0 16,3-1 0-16,-6 5-1 0,3 1 0 0,-1 3 1 0,0 2 0 15,3 0-1-15,-3 5-2 0,5-1 1 0,-3 3-2 0,-6 1 3 16,9 6-2-16,-3-2-2 0,2 4 0 0,-1 1 1 15,-3-2 1-15,5 3 0 0,-3-1-1 0,-6 4 2 0,5 1 0 16,-5 1 2-16,4 4 0 0,0-1 1 0,-3 3 0 0,-1 1 0 16,-6 1 0-16,4 2 0 0,-4 0 1 0,0 4 1 0,0 0-1 15,-4 2 0-15,-2 1 1 0,4-1-1 0,-7 0 3 0,-1 3 1 16,2-2 0-16,-1-1-1 0,1 2 0 0,0 0 5 16,0-1 3-16,-7-1 6 0,5 1 2 0,0-2 0 0,-3 0 0 15,3 3 4-15,-1-3 4 0,-1-5-2 0,-2 1-2 0,7-3-5 16,-5-1 0-16,4 4-1 0,-9-3-3 0,11 1-2 0,-6-4-6 15,3 2-8-15,-3-1 0 0,2 0 0 0,3-3-4 0,-3 3-1 16,8-4-1-16,-6 0-1 0,1 2-12 0,3-3-20 0,-2-1-40 16,4-1-49-16,-2 0-55 0,4 2-55 0,0 0-51 15,0-2-48-15,0 0-45 0,0-2-45 0,0 2-72 0,0 0-43 16,0 0-16-16,0 0 17 0</inkml:trace>
  <inkml:trace contextRef="#ctx0" brushRef="#br0" timeOffset="-41957.24">23048 11449 114 0,'0'-3'410'0,"5"-1"-76"16,-5-1-87-16,4 4-84 0,-2 0-56 0,4-1-35 16,-2-1-22-16,0 3-17 0,-2 0-5 0,4 0-8 0,-1 0-7 15,1 0-6-15,0 0-2 0,4 0-3 0,-6-2 0 0,3 1 3 16,-1 1-2-16,2 0 2 0,-6 0 2 0,4 0 4 0,-1 0 2 16,-1-1 2-16,-2 1 4 0,4-2 4 0,-2-1 1 0,2 3-1 15,-2-1-1-15,7 0-4 0,-5-1-2 0,6-2-3 0,-3 4-2 16,-3-4-5-16,6-1 0 0,-1 1 1 0,-1 1 5 15,2-1 3-15,3 0 7 0,-3 0 6 0,3 1 7 0,-3-3 7 16,-2 1 4-16,5 0 4 0,-3-2 4 0,-6 0 3 0,11-1-2 16,-9 2 6-16,1-1 7 0,-1-1 3 0,0 1-1 0,0 0 8 15,-6 1 7-15,9-6 5 0,-7 4 4 0,-2-5 2 0,2 1 1 16,2-2 5-16,-6 1 23 0,0 1 14 0,0-2 10 0,0 0 4 16,-6 0 1-16,0-1-8 0,-2-2-9 0,-5 0-6 15,-3 1-17-15,-5-3-18 0,-2 3-16 0,3 3-8 0,-3-1-3 16,0 0 0-16,-2 2-2 0,9 3-8 0,-1 2-7 0,1 2-13 15,9 0-11-15,-3 0-9 0,0 5-8 0,8 4-8 0,2-3-4 16,0 5-3-16,0 1-3 0,2 0 0 0,8 1 0 16,5 2 1-16,1-1-1 0,3 0 1 0,1 4-1 0,14-4 1 15,-8 1-1-15,5 1 1 0,5-1 0 0,-10-2-1 0,5-1 1 16,-4-1 0-16,-8 0 2 0,2-4 1 0,-5 1 2 0,5 0 1 16,-9-3 0-16,-6-3 1 0,5 0 1 0,-3 3 2 0,-6-2-1 15,4 2 0-15,-2-5-1 0,1 4-1 0,-5 1 0 16,2 0-1-16,-2 0 0 0,6 1-2 0,-6 4 1 0,0-5-3 15,4 2 2-15,-4 6-1 0,0-1 3 0,4 2-1 0,-4-1 0 16,0 5 1-16,2 0 0 0,-2 1 2 0,6 1-1 0,-6 0-1 16,4-1 0-16,-4 0 0 0,7 3 0 0,-7-3-1 0,4 2 0 15,-4-5 0-15,4 3 1 0,-4 0 0 0,2-1-2 0,-2-4-1 16,6 2 1-16,-6 0 0 0,4-3 2 0,-4 1-3 16,4-2 0-16,-1 0 2 0,7-1-1 0,-4-2 2 0,4 2 0 15,1-2 0-15,9 1-6 0,-7-4-11 0,3 2-7 0,5-3-4 16,-4-3-2-16,5-1-4 0,-1 1-7 0,0-4-2 0,-3 1 3 15,5-1 11-15,-2-2 7 0,-5-4 5 0,1 2 0 0,-1-1 5 16,5-3 5-16,-9 3 4 0,-3-4 9 0,3 1-4 16,-6 1 0-16,-2-1-1 0,3-1 0 0,-3 0 0 0,-2 5 0 15,2-2 0-15,-4 2-8 0,0-2 14 0,0 3-2 0,0 0-2 16,0 3 2-16,0 0-1 0,0 0 0 0,0 2-3 0,0-1 2 16,0 4-10-16,0 0 2 0,0-1 2 0,0 3 1 0,-4 0 1 15,4 0 2-15,-2 3 2 0,2-1-1 0,-4 0-1 0,4 4-1 16,-7-1 5-16,7 3-4 0,-4 0-1 0,4 2-4 15,-2-2 0-15,2 5 1 0,-4 2 1 0,4 1 1 0,-6-5-5 16,6 2 5-16,0-3 2 0,0 2-1 0,0 0 0 0,6 0 0 16,-2 0 0-16,-2-1-1 0,2 1-2 0,3-2 0 0,-1-2-3 15,4 1 3-15,-4 1 0 0,9-3 1 0,-5-1 2 0,2-2-1 16,5-1 1-16,-7 1 0 0,5-4 1 0,-7-4-1 16,2 1 0-16,7-3 0 0,-7 0 1 0,1-3-1 0,-5 1 1 15,4-5 0-15,-4 3-1 0,3-6 0 0,-7 1 1 0,-2-1-2 16,0-4 0-16,0 2 1 0,-2-1-2 0,-7 0-1 0,3 0 1 15,2 2 2-15,-4 1-1 0,-7 1 0 0,9-1 1 0,-8 3 0 16,5 2 2-16,-5 2 0 0,8 2 1 0,-5-1 1 16,5 4-1-16,-4 1 2 0,6-1-2 0,-3 4 3 0,1 0-3 15,0 4-3-15,2 0-2 0,-6 3 1 0,10 0 1 0,-7 3 1 16,3-1-2-16,4 2 1 0,-2 4 0 0,2 0 1 0,0 1-1 16,0 6 1-16,0-4-1 0,2 2 0 0,2-3 1 0,3-1-1 15,-3-1 1-15,6-1-1 0,-4-3 0 0,5 3 0 0,1-2-1 16,-2-3-1-16,5-2 1 0,-3 1-2 0,5-1-1 0,-1-3 1 15,1 0 2-15,-1-2-1 0,5-2 2 0,0-2 0 16,-3-2-1-16,-1 0 1 0,-1-5 0 0,-1 1 1 0,1-4-1 16,-3-3 0-16,1-1-1 0,-1 0 1 0,-3-4 0 0,0 1 0 15,-6-3 0-15,5 1 0 0,-5 2 0 0,-4-2 1 0,4 0 0 16,-4 1 1-16,0-1 1 0,-4 1-1 0,4 2 2 0,-4 2-3 16,4-1 4-16,-6-1-2 0,6 5 2 0,-3 2-2 15,3 0-2-15,-4 0 3 0,4 1-3 0,0 1 2 0,0 1 0 16,0 1 2-16,0 1 0 0,4 2 0 0,-4 0 2 0,3 3-1 15,-3-1-1-15,0-1-1 0,0 3-1 0,0 0-1 0,0 0-2 16,0 0 0-16,0 3 2 0,0-1-2 0,6 0 1 0,-6 5 0 16,0-1 1-16,0 1-1 0,0 3 1 0,0 0 0 0,0 4 0 15,0 5 0-15,4-2 3 0,-4 4-1 0,4-2-1 16,-4 2-1-16,6 4 1 0,-6 2-1 0,2-1-2 0,-2 0 1 16,0 0-1-16,0 2-2 0,0-6 0 0,0 4 0 0,0-2 1 15,-2 0 1-15,2-2 1 0,-6 0-1 0,2-1 0 0,0-2 2 16,4 0 1-16,-6-1-2 0,3-1-1 0,-1-2 1 0,0-2 0 15,4-2-3-15,-6 1 1 0,6-4-2 0,0 1 0 0,0-2 3 16,0-2-3-16,0-1 0 0,0-1 0 0,0 2 2 0,0-4 1 16,6 2 0-16,-6-3 1 0,4 0 0 0,-4-3-1 0,4 0 1 15,-1-3-1-15,3-2 1 0,-2 0-1 0,6-5 1 16,-8 1-2-16,9-3 0 0,-3-4 1 0,0-1 0 16,0-2 0-16,5-1 0 0,-7-3-1 0,9 0 0 0,-3 2 1 0,2-3-1 15,-1 1-1-15,-3 2-1 0,3 0 0 0,1 2 0 0,-8 0-1 16,9 4 2-16,-3-1 1 0,0 5-1 0,3 2 0 15,-9-1 1-15,9 5 0 0,-7-1 1 0,0 1-1 0,0 1 1 0,1 3-1 16,-1 2 0-16,2 2 0 0,-1 0 1 0,-1 2-2 16,0 2 0-16,0 3 3 0,1 1 0 0,1 1 0 0,-8-1 3 15,2 5-1-15,-4-1-13 0,0 2 9 0,0 1 4 0,0 1 3 16,-4-2 1-16,2 1 1 0,-6 1 1 0,1-2 3 16,-5 3 15-16,-2-2-5 0,3 0-3 0,-7 0-5 0,3 0 0 15,-1-1-1-15,5-2-5 0,-5-1-1 0,3 2-5 0,-1 0-2 16,2-1-2-16,-3-1-5 0,3-2-12 0,5-2-20 0,-7-1-50 15,8 0-75-15,-5-2-84 0,5-1-79 0,-4-3-87 0,0-3-124 16,1-1-109-16,-9-2-79 0,-7 0-3 0,-2 2 47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5:58.093"/>
    </inkml:context>
    <inkml:brush xml:id="br0">
      <inkml:brushProperty name="width" value="0.05" units="cm"/>
      <inkml:brushProperty name="height" value="0.05" units="cm"/>
      <inkml:brushProperty name="fitToCurve" value="1"/>
    </inkml:brush>
  </inkml:definitions>
  <inkml:trace contextRef="#ctx0" brushRef="#br0">372 103 37 0,'-6'-1'131'15,"6"-7"-19"-15,-9 4-13 0,9 2-12 0,-7-5-14 0,7 2-9 16,-9 1-9-16,3 0-4 0,3 2-9 0,-3-3 4 0,-4 1 0 16,4-1 1-16,3-3 2 0,3 7 0 0,-6-4 4 15,6 0 0-15,-10 4 6 0,10-2-3 0,-6-1-3 16,6 1-1-16,-3 1-2 0,3 0-1 0,0-3-2 0,-6 3-1 16,6 1 2-16,0-2-2 0,-9-2 1 0,9 5 2 0,0 0 0 15,-7 0 0-15,7 0 0 0,0 0 1 0,0 0-1 0,0 0 1 16,0 0 2-16,0 0-1 0,0 0 0 0,0 0 1 15,0 0 0-15,0 0 2 0,0 0 1 0,0 0 2 0,0 0-1 16,0 0 3-16,0 0 0 0,0 0 4 0,0 0 3 16,-3 0 3-16,3 0 4 0,0 0 4 0,0 0 5 0,0 0 3 15,0 0 2-15,-6 0 0 0,6 0-1 0,0 0-1 16,0 0-5-16,0 0-5 0,0 0-9 0,0 0 4 0,0 0-12 16,6 0-8-16,-6 0-9 0,0 0-8 0,0 0-6 15,0 0-5-15,0 0-4 0,0 0-13 0,0 0 3 0,0 5 1 16,3-5 3-16,-3 3 0 0,0-2-1 0,0-1 2 0,0 2 5 15,0-2 3-15,0 5 3 0,0-3 0 0,0 0-1 16,0 1 0-16,0 4 3 0,0-1-1 0,0-1 1 16,0 4-2-16,0-2 0 0,0 4 1 0,0 0 0 0,-3 0 2 15,3 5 1-15,-6 1-1 0,6-2-2 0,-6 3 1 0,6-4-5 16,0 5 0-16,0 3-7 0,0-4 2 0,-9 6-2 0,9-3-1 16,-4 1 0-16,4 4 1 0,-6-2 3 0,6 4 2 15,-9-1 5-15,3 2-1 0,-4-2-1 0,4 3 0 0,3-4 2 16,-3 4-4-16,-3-4-2 0,2 1-4 0,4 2 2 0,-3-4 0 15,0 0-1-15,-3-2-2 0,6-2 0 0,-4 2 1 16,1-4 1-16,-3 1 3 0,3 1-3 0,3-3 1 0,-4-4 0 16,-2 3-1-16,3-1 0 0,-3-2-1 0,5 0-1 15,-2-3-2-15,6 3 1 0,-6-2 0 0,-3 5 1 16,9-3 3-16,-3-1 4 0,3 2 1 0,-7-5 4 0,7 2 1 0,-6-2 4 16,6-1-1-16,-9 0 0 0,9 1-1 0,0-5-3 15,0 2 0-15,0-6-1 0,0 1-2 0,0 1-5 0,0 1 1 16,9-4-2-16,-9 0-2 0,0 0 1 0,0 3-2 15,0-1-2-15,0-1 0 0,0-1-2 0,0 6 0 16,0-6 1-16,0 2-2 0,0-1 1 0,0-1 1 0,0 5-2 16,0-5 0-16,0 0 0 0,0 0 0 0,0 6-1 0,0-4-2 15,0 1-1-15,0-2-1 0,0 4 1 0,-9-3-2 0,9 0 2 16,0 0-2-16,0 3-1 0,0-3 2 0,0 0 0 16,0 1-1-16,0 1 1 0,0-1 0 0,0-2 1 0,-6 1 1 15,6 3 0-15,0-2-1 0,0 3-2 0,0-1-1 0,0 2 1 16,0-2-1-16,0-1 5 0,-3 2-5 0,3 0 3 15,0 0-3-15,0-3 0 0,-7 8 0 0,7-4 1 0,0-3 0 16,0 2-2-16,0-1 1 0,0 2 0 0,0-5 2 16,0 0 4-16,0 1 1 0,0 0 0 0,0 2 0 0,0-5 2 15,0 0 1-15,0 0 2 0,0 0 2 0,-9 0 1 0,9 1 0 16,0 1 0-16,0-2-1 0,0 0-1 0,0 0-1 16,0 0-1-16,0 0 1 0,0 6-4 0,0-6-2 0,0 2-2 15,0-1-2-15,0 2-1 0,0-1-1 0,0 3 0 16,0-5-4-16,-6 0 3 0,6 0 0 0,0 0 0 0,0 1 0 15,0 2 3-15,0-1-1 0,0 3-1 0,0-3 1 16,0 0-1-16,0-2 1 0,0 0 0 0,0 2 2 0,0-2-1 16,0 0 1-16,0 0 2 0,0 0 0 0,0 0 2 0,0 0 2 15,0 0-1-15,0 0 1 0,0 0 1 0,0 0 0 16,0 0-1-16,0 0 1 0,0 0-2 0,0 0-1 0,0 0 1 16,0 0-1-16,0-2-1 0,0 0-1 0,0 0-2 0,0-3-7 15,0 3-17-15,0-1-27 0,0-3-44 0,0 1-56 16,0-6-63-16,0-3-79 0,0-3-95 0,6-5-86 0,-6 4-84 15,9-4-101-15,-9 0-101 0,0-1-34 0,0-1 14 16,-9 2 52-16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05.021"/>
    </inkml:context>
    <inkml:brush xml:id="br0">
      <inkml:brushProperty name="width" value="0.05" units="cm"/>
      <inkml:brushProperty name="height" value="0.05" units="cm"/>
      <inkml:brushProperty name="fitToCurve" value="1"/>
    </inkml:brush>
  </inkml:definitions>
  <inkml:trace contextRef="#ctx0" brushRef="#br0">6 187 192 0,'0'-6'578'0,"-6"-3"17"0,6 2-110 16,0 3-121-16,0-4-81 0,0 8-57 0,0-5-37 0,0 5-28 16,6 0-17-16,-6 5-15 0,10-5-14 0,-1 8-9 0,7 1-5 15,-7 2-5-15,16 0-5 0,-4 3-2 0,4 2-2 16,0 4-8-16,-3 0-3 0,3 3-7 0,-7-4-11 0,7 10-10 16,-3-3-8-16,2 0-7 0,-5 4-5 0,0-4 1 15,-7 7-4-15,7-7-5 0,-4 4-1 0,-6-5-4 0,7 0-3 16,-7-3-2-16,7 1-3 0,-10 0-2 0,3-4-3 0,1-2 3 15,-4-2-3-15,-3 0-2 0,3 1-3 0,3-4-10 16,1 0-15-16,-4-3-21 0,-6 0-26 0,6-3-32 0,-6 0-41 16,3 0-42-16,-3-4-41 0,6 1-34 0,-6-1-29 0,10-2-27 15,-10 0-31-15,6-5-46 0,-6-3-76 0,3-4-47 16,-3 1-22-16,6 1 7 0</inkml:trace>
  <inkml:trace contextRef="#ctx0" brushRef="#br0" timeOffset="338">875 38 217 0,'0'-11'538'0,"0"0"-43"0,0 4-101 0,0-1-92 15,0 7-64-15,-10-2-41 0,10 3-30 0,-9 0-28 0,9 0-21 16,-6 3-18-16,3 2-12 0,-3 6-7 0,-4 2-4 0,4 8 1 15,-3 3 4-15,-1 7 9 0,1 2 9 0,-3 4 10 16,-1 3 1-16,1 4-6 0,0 7-5 0,-1-1-10 0,-5 8-9 16,8 0-8-16,-2 0-10 0,-1 6-11 0,1-6-9 15,0-1-5-15,-10 2-10 0,13-3-1 0,-13 2-7 0,10-7-4 16,-10 0-5-16,13-2-1 0,-13-4-2 0,13 0-1 0,-10-6-1 16,3 3-3-16,1-6 1 0,-1 1-2 0,-2-2 1 15,2-4-3-15,7-4-2 0,-7 4-8 0,10-7-15 0,-3-2-19 16,3 0-29-16,-7-7-36 0,7-2-42 0,0 3-44 15,6-4-45-15,-9-6-35 0,9 1-26 0,0-3-20 0,0 1-17 16,9-5-26-16,-9-5-42 0,6-2-67 0,0-3-33 0,-3-7 3 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cm"/>
          <inkml:channel name="T" type="integer" max="2.14748E9" units="dev"/>
        </inkml:traceFormat>
        <inkml:channelProperties>
          <inkml:channelProperty channel="X" name="resolution" value="1612.54919" units="1/cm"/>
          <inkml:channelProperty channel="Y" name="resolution" value="2580.07886" units="1/cm"/>
          <inkml:channelProperty channel="F" name="resolution" value="10E-6" units="1/cm"/>
          <inkml:channelProperty channel="T" name="resolution" value="1" units="1/dev"/>
        </inkml:channelProperties>
      </inkml:inkSource>
      <inkml:timestamp xml:id="ts0" timeString="2021-06-13T15:26:01.454"/>
    </inkml:context>
    <inkml:brush xml:id="br0">
      <inkml:brushProperty name="width" value="0.05" units="cm"/>
      <inkml:brushProperty name="height" value="0.05" units="cm"/>
      <inkml:brushProperty name="fitToCurve" value="1"/>
    </inkml:brush>
  </inkml:definitions>
  <inkml:trace contextRef="#ctx0" brushRef="#br0">43 901 29 0,'0'-4'142'0,"-10"1"-6"0,10-1-11 0,-6 2-10 0,6-1-15 16,0 2-14-16,0-6-11 0,0 5-9 0,0-1-5 16,0-2-3-16,0 4-3 0,0-3-4 0,-3 3-1 0,3 1 0 15,0 0-1-15,0 0-1 0,0 0 0 0,0 0 3 0,0 0-2 16,0 0 2-16,0 0-1 0,0 0 1 0,0 0-1 0,0 0 3 16,0 0 0-16,0 0 1 0,0 0 2 0,0 0 0 15,0 1 1-15,0-1-2 0,0 4-1 0,-6-4-3 16,6 1-2-16,0-1-2 0,0 5-3 0,-10-2-1 0,4-1 2 15,6-1 3-15,-3 6 4 0,6-2 5 0,-3 2 6 0,6 2 7 16,-6-5 5-16,10 3 5 0,-4 2 6 0,-3-1 5 16,3 0 4-16,4 1 5 0,-4-1 8 0,3 5 9 0,16-1 9 15,-10 4 8-15,10 2 7 0,0-3 8 0,9-2 9 16,6-6 0-16,-2 2-2 0,5 1-7 0,4-5-7 0,2 0-3 16,-5 3-8-16,5-6-9 0,-2 2-10 0,2 3-3 0,-5-5-2 15,8 0-4-15,-8 3-3 0,-4-3-7 0,0-1-5 16,1-1-9-16,-7 0-6 0,-3 0-12 0,-6 0-11 0,-1 0-9 15,-5 0-7-15,-7 0-9 0,1 0-6 0,2 0-3 16,-8 0-3-16,-4 0-2 0,3 0-4 0,3 0 0 0,-3-1-4 16,-6 1 1-16,0 0-2 0,7 0-2 0,-7 0-2 0,0 0 0 15,3 0-4-15,-3 0-7 0,0 0-11 0,0 0-15 16,0 0-23-16,0 0-23 0,0 0-31 0,0 0-32 0,0 0-32 16,0 0-34-16,0-2-35 0,0 2-39 0,0-5-39 0,-3 5-35 15,3 0-27-15,-7-2-18 0,7 0-13 0,-6-1-9 16,6-1-8-16,-9 1-12 0,3 2-31 0,3 1-19 0,-13-2 4 15</inkml:trace>
  <inkml:trace contextRef="#ctx0" brushRef="#br0" timeOffset="519">474 1191 77 0,'0'-4'313'0,"0"2"-46"0,0-4-43 0,0 1-38 16,9 4-28-16,-9-1-20 0,6-4-16 0,-6 5-11 0,3-4-8 15,3 1-1-15,4 1-2 0,-4 1 0 0,-3 1-3 0,3-5-3 16,3 5 0-16,-2-1 8 0,-4-1-3 0,3 3-8 0,3 0-2 16,-3 0-5-16,4 0-5 0,-1 0-5 0,3 3-7 15,1-1-15-15,2-1-3 0,-5 6 0 0,5 2-2 16,1 3 5-16,5-1-1 0,-2 3 2 0,-4-1-1 0,1 2 0 16,3 4-3-16,-4-1-5 0,1 0-3 0,-1 3-5 0,-6 1-2 15,1 3 1-15,-1 0 2 0,-3 5 3 0,4-3 5 16,-10 3 8-16,6-2 4 0,-6 4-1 0,-6-1 5 0,6-3-5 15,-10 3-8-15,4-5 4 0,3 1 0 0,-13 2 1 16,7-2-2-16,-13 1 0 0,7-3-3 0,-10-3-2 0,6 0 3 16,4-5-7-16,-1 0-7 0,1-1-8 0,3-4-7 0,-10 0-4 15,6-2-3-15,-8-1 9 0,8 1-5 0,4-5-6 16,-10 2-1-16,13-3-1 0,-13-2-1 0,3 2 0 0,4-4-1 16,-10 0-15-16,10-4-1 0,-4 2-11 0,3 0-16 15,7 0-22-15,-6-3-26 0,5 3-32 0,4 0-34 0,0-1-35 16,-3-2-38-16,9 4-29 0,0-3-26 0,9-5-18 0,-3 6-17 15,10-7-19-15,2 1-30 0,7 3-54 0,0-3-53 16,12-1-29-16,-3 1-6 0</inkml:trace>
  <inkml:trace contextRef="#ctx0" brushRef="#br0" timeOffset="1110">1742 480 40 0,'-3'-9'371'0,"-4"0"-62"0,7 1-66 16,-9-3-58-16,9 7-35 0,-6-1-20 0,6-1-10 0,-3 2-2 15,3 1-6-15,0-1-4 0,0 2-9 0,0 2-10 16,0 0-12-16,0 0-12 0,-6 2-9 0,6 2-4 16,0-1 0-16,0 1 7 0,-10 5 8 0,10 2 12 0,-6 1 10 15,3 3 15-15,-3 6 15 0,-4 1 11 0,4 6 11 0,-3 3 3 16,0 4 7-16,-7 5-2 0,7-1 0 0,-7 8-3 16,1 3-3-16,-1 9-6 0,1 0-9 0,-4-1-7 0,-6 4-9 15,10 2-1-15,-4-4-2 0,7 4-8 0,-7 1-12 16,4 2-9-16,-1-5-7 0,-8 4-7 0,14-7-8 0,-8 0-10 15,5 0-12-15,-2 2-6 0,12-5-6 0,-13-3 0 0,10 0-6 16,6-6-2-16,0-2-4 0,0-6-2 0,0 5-1 16,6-7-1-16,-6-4-2 0,9 2-1 0,-2-3 1 0,-4-4-1 15,3-2 1-15,9-6-5 0,-8-1-10 0,5 0-17 16,-6-5-21-16,4-3-30 0,5 0-32 0,1-7-37 0,2 0-49 16,-2 0-54-16,8-4-55 0,1-4-50 0,12-4-44 0,-9-3-35 15,13-2-40-15,-7-1-55 0,6-4-58 0,0-2-26 16,-2 2 15-16</inkml:trace>
  <inkml:trace contextRef="#ctx0" brushRef="#br0" timeOffset="1635">2170 897 308 0,'-7'-7'361'0,"1"2"-64"0,-3-2-66 15,9 6-54-15,-6-1-39 0,6-1-24 0,0-2-22 16,0 5-20-16,0 0-14 0,0 5-14 0,6 0-8 15,-6 2-6-15,9 3-4 0,-3 2-1 0,1 2 8 0,5 1 6 16,0 3 8-16,1-3 10 0,2 4 6 0,1 1 4 0,-1-1 2 16,-5 1 8-16,5 0 5 0,-6-1 2 0,7-1-1 15,-7 0-6-15,7 1-6 0,-1-4-6 0,-9 3-6 0,7-4-12 16,-7-1-13-16,0 1-11 0,-6 1-8 0,3-1-3 16,-3 0-4-16,7 1-2 0,2 0-2 0,-3-2-7 0,-3 2-17 15,3 0-22-15,4 1-23 0,-4-4-28 0,-3 0-27 0,12-2-28 16,-5 4-29-16,5-6-31 0,1-4-28 0,-1-2-37 15,4-2-66-15,6-2-67 0,-4-2-50 0,-11-4-19 16</inkml:trace>
  <inkml:trace contextRef="#ctx0" brushRef="#br0" timeOffset="2001">2892 663 431 0,'-9'-3'480'0,"-7"3"-103"16,-2 0-126-16,2 3-94 0,1 4-60 0,-1 5-29 0,-2 1-16 16,8 5-4-16,-11 5 0 0,11 2-1 0,-15 6-2 15,16 5-1-15,-13 3-1 0,13 6-2 0,-6 2 1 0,12 6 2 16,-10 1 7-16,4-2 5 0,0 4 10 0,-7 2 7 0,7-2 3 15,-7 2 2-15,1-2 1 0,-1-2 0 0,-2-1-5 16,-4-6-5-16,3 6-8 0,4-8-9 0,-4 2-4 16,-3-7-5-16,4 1-8 0,-4-5-5 0,4-2-4 0,2 0-2 15,-3-2-5-15,-2-5-4 0,5-5-5 0,1 4-4 0,2-5-3 16,1 1 1-16,0-4-2 0,5-3-6 0,-8-1-12 0,12 0-16 16,-10-3-20-16,4 0-26 0,3-7-26 0,6 0-31 15,-3-3-26-15,3 2-20 0,0 2-14 0,0-3-8 16,0-2-14-16,3 0-19 0,12-2-34 0,-8-6-68 0,2-1-61 15,0 2-37-15</inkml:trace>
  <inkml:trace contextRef="#ctx0" brushRef="#br0" timeOffset="2673">2532 0 192 0,'0'0'264'0,"-9"0"-44"0,9 0-42 0,0 0-37 0,0 0-26 0,0 0-23 16,0 2-19-16,0 0-11 0,-6 3-11 0,6-3-4 16,-3 3-2-16,-3 1 0 0,6 2 1 0,-10 0 5 15,4 4 3-15,3 1 4 0,-3-4 3 0,-10 5 1 0,13 4-2 16,-12-3-3-16,8 7 0 0,-8-3-2 0,6 4-3 15,-1 0-4-15,1-4-4 0,-6 1-6 0,5 2-4 0,4 0-4 16,-9-3-4-16,11 1-6 0,-2-1-10 0,0 1 0 0,-3-5-1 16,-1 4-1-16,4-5-2 0,3-1-4 0,-3-1 0 15,6 2 1-15,-6-3 4 0,6-1-3 0,-10-1-1 0,10-3 0 16,-3 0 1-16,3 2-1 0,0-5 2 0,0 4 0 0,0-5 2 16,0-2 2-16,3-6-2 0,-3 0-2 0,10-3 1 15,2-6 1-15,-9 0-2 0,13-2-1 0,-1-3-4 0,-5-2-3 16,11-3 0-16,-11 0 1 0,8-3-2 0,-2 0-2 15,-1-3 1-15,1 7 0 0,2-2 0 0,-2 4 4 0,-7-1 0 16,7 5 0-16,-7-2 0 0,6 1 1 0,-8 6 0 0,2 0 0 16,0-1 3-16,-3 3-1 0,1 2 0 0,-4 2 1 15,6 2 1-15,-3 4 0 0,-6-5 0 0,9 4 1 0,-9 1 9 16,7 1-3-16,-7 0 0 0,3 0-1 0,-3 1 1 16,6 1 1-16,3 4 7 0,-2-3 2 0,-1 4-7 0,-3 2 5 15,6-3 2-15,-3 3 0 0,1-1 0 0,-4 3-3 0,6 1-4 16,-3-2-4-16,0 4-3 0,-3-2-1 0,7 2-3 15,-4-1 2-15,0 1-2 0,-3 0 0 0,3 1-6 16,4-5-10-16,5 6-12 0,-9-4-33 0,-2 0-35 0,5-2-41 16,3 4-47-16,-9-3-63 0,13-3-99 0,-10 3-90 0,-3 2-60 15,3 4-19-15</inkml:trace>
  <inkml:trace contextRef="#ctx0" brushRef="#br0" timeOffset="3082">3267 1862 292 0,'0'4'515'0,"0"4"-62"0,0-5-134 0,0 4-97 0,0-2-59 0,0 2-34 16,0-1-12-16,0 5-3 0,0 6-2 0,0-2-1 15,0 3-15-15,-3-1-10 0,3 5-17 0,-6 1-18 0,-3-1-23 16,2 3-11-16,-8 0-6 0,12 1-4 0,-13 2 3 15,10-1-3-15,-3 3-3 0,-7-2-1 0,13-4 4 0,-9 3-2 16,3-2-5-16,-1-3-6 0,4 1-10 0,-3-1-13 0,-1 0-12 16,4-9-15-16,3 0-18 0,-3-5-14 0,0-1-16 15,6 0-10-15,-10-4-7 0,10 4-8 0,-3-4-9 16,3-2-9-16,0-1-11 0,0-4-22 0,0-3-29 0,3-3-47 16,7-5-75-16,-4 2-52 0</inkml:trace>
</inkml:ink>
</file>

<file path=ppt/media/image1.jpeg>
</file>

<file path=ppt/media/image10.jpeg>
</file>

<file path=ppt/media/image11.png>
</file>

<file path=ppt/media/image12.png>
</file>

<file path=ppt/media/image13.jpeg>
</file>

<file path=ppt/media/image14.gif>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D8825-066E-43CA-A45B-0A16B2DAF7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01B988-755A-4341-9DD1-660E22089A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DC846D-CB98-49D5-807C-25CC21242D8F}"/>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5" name="Footer Placeholder 4">
            <a:extLst>
              <a:ext uri="{FF2B5EF4-FFF2-40B4-BE49-F238E27FC236}">
                <a16:creationId xmlns:a16="http://schemas.microsoft.com/office/drawing/2014/main" id="{94E8976F-5D78-48EA-ABDA-D98700A86A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C6C73D-0DA0-4581-B541-5DFB5C61E736}"/>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2939725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EA89F-B847-42F5-AAEB-4647DE0861E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F331EF-40A6-4BE6-91E7-30CD41BBE5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3B6BE7-B505-4FF0-8B35-FFD1F8029724}"/>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5" name="Footer Placeholder 4">
            <a:extLst>
              <a:ext uri="{FF2B5EF4-FFF2-40B4-BE49-F238E27FC236}">
                <a16:creationId xmlns:a16="http://schemas.microsoft.com/office/drawing/2014/main" id="{30D89B26-9F30-45F7-A469-9721305D0E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823485-ECE2-46C9-A49E-104F6021B6DD}"/>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3214903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BB1EFB-0290-481D-A2F4-33CF3406462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E54535-0E86-4172-A974-7CEA4F6D9E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407928-9CE7-46E7-B8B8-9A8587F1ADF3}"/>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5" name="Footer Placeholder 4">
            <a:extLst>
              <a:ext uri="{FF2B5EF4-FFF2-40B4-BE49-F238E27FC236}">
                <a16:creationId xmlns:a16="http://schemas.microsoft.com/office/drawing/2014/main" id="{3E7F7CBA-4FC0-45BA-A08D-30D9170DF3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0F1B79-2413-4F88-924E-63614D989D27}"/>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2403528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F8B63-C9EA-490D-BD59-6856CDAE18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281A00-608B-40F9-8D50-713E6F8C5A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10174C-D748-4CA8-A2EF-3AD8A640E010}"/>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5" name="Footer Placeholder 4">
            <a:extLst>
              <a:ext uri="{FF2B5EF4-FFF2-40B4-BE49-F238E27FC236}">
                <a16:creationId xmlns:a16="http://schemas.microsoft.com/office/drawing/2014/main" id="{1CCE1213-2FDB-4955-BBFA-98D8D09670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3779AC-2999-47B9-A333-094C746ECB57}"/>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4049689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1AD98-E810-439C-B7AC-52B24EA1AA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874B470-D814-42C2-A2E5-14A6EFD2F8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48704D-B9F1-4220-BEF8-DFC549238770}"/>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5" name="Footer Placeholder 4">
            <a:extLst>
              <a:ext uri="{FF2B5EF4-FFF2-40B4-BE49-F238E27FC236}">
                <a16:creationId xmlns:a16="http://schemas.microsoft.com/office/drawing/2014/main" id="{0E5424EC-2CEA-4BAF-AA64-3A62299C4D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BFBD3E-217C-4B4B-A523-25C40C31D25F}"/>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2588352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946B9-6FFD-476A-A86D-FF0302E7FC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74F219-1388-415F-8B43-A24687802F8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B8D64B-AFA0-4E09-845C-C4C0525E59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931B07D-19E9-491E-94CC-D930C42C5C18}"/>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6" name="Footer Placeholder 5">
            <a:extLst>
              <a:ext uri="{FF2B5EF4-FFF2-40B4-BE49-F238E27FC236}">
                <a16:creationId xmlns:a16="http://schemas.microsoft.com/office/drawing/2014/main" id="{C4106B10-21D1-438F-A1FE-72451E9766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5EBB38-12AE-49A1-801F-B9B1E6913856}"/>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2693415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5D0D3-3E0B-4FFC-AA27-DFF0B5E42C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E63BED9-2BD8-4D89-AFE9-EC29A62123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B22315-3E06-481D-BE87-5B85AC97B7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78E39B6-9385-4764-842C-152C398F15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2D2B51-6B43-4123-87CE-FF057A3D8E5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44712D7-955E-442E-8F61-23C3A05C43C4}"/>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8" name="Footer Placeholder 7">
            <a:extLst>
              <a:ext uri="{FF2B5EF4-FFF2-40B4-BE49-F238E27FC236}">
                <a16:creationId xmlns:a16="http://schemas.microsoft.com/office/drawing/2014/main" id="{76C987E4-25C2-4C95-BFF1-5FFBA57D5B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A9972B-BD1C-477A-85C8-6BCA58970343}"/>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1746668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A810D-FDA8-4FE4-820F-EE2A6B2A9A8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DF838A3-6087-45AF-9030-F76F18E9C396}"/>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4" name="Footer Placeholder 3">
            <a:extLst>
              <a:ext uri="{FF2B5EF4-FFF2-40B4-BE49-F238E27FC236}">
                <a16:creationId xmlns:a16="http://schemas.microsoft.com/office/drawing/2014/main" id="{E0158D54-D141-4E1A-AFCF-9BC5349EBBB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2597DE-2A5E-45D3-8A37-F04E5575BFEB}"/>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1111064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F458D-CEA1-46A6-8571-D7246C4B3FC9}"/>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3" name="Footer Placeholder 2">
            <a:extLst>
              <a:ext uri="{FF2B5EF4-FFF2-40B4-BE49-F238E27FC236}">
                <a16:creationId xmlns:a16="http://schemas.microsoft.com/office/drawing/2014/main" id="{C0889BCF-05B5-488B-9A66-C17CF04018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FA86F7-134B-4984-AB1D-FBC5D5F86DE3}"/>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2229648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503D7-1F15-469B-80D8-E3F421D868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FC352F0-682E-4680-8C25-76C2CBC8F7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BD39AD-66DA-48F9-BFE9-A4D4610ED2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6C40ED-2B92-4CCF-B4D0-D4883EDF2DB4}"/>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6" name="Footer Placeholder 5">
            <a:extLst>
              <a:ext uri="{FF2B5EF4-FFF2-40B4-BE49-F238E27FC236}">
                <a16:creationId xmlns:a16="http://schemas.microsoft.com/office/drawing/2014/main" id="{741839DD-E8FC-4398-8F49-3B15E49FAE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2F8B93-0CEB-4936-AA68-37B8CAA2F9B1}"/>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3082053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09956-0866-4D83-A575-937C1A72C5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25F05D-D448-4065-95A0-9967EB46F8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BF7A0C-BB72-4D89-B50A-09EDBD1B05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45D4EB-50DF-4D29-8D3B-55D49304A1D8}"/>
              </a:ext>
            </a:extLst>
          </p:cNvPr>
          <p:cNvSpPr>
            <a:spLocks noGrp="1"/>
          </p:cNvSpPr>
          <p:nvPr>
            <p:ph type="dt" sz="half" idx="10"/>
          </p:nvPr>
        </p:nvSpPr>
        <p:spPr/>
        <p:txBody>
          <a:bodyPr/>
          <a:lstStyle/>
          <a:p>
            <a:fld id="{C5A5052A-0F14-4561-AB22-7E7E60B5E5FE}" type="datetimeFigureOut">
              <a:rPr lang="en-US" smtClean="0"/>
              <a:t>8/17/2022</a:t>
            </a:fld>
            <a:endParaRPr lang="en-US"/>
          </a:p>
        </p:txBody>
      </p:sp>
      <p:sp>
        <p:nvSpPr>
          <p:cNvPr id="6" name="Footer Placeholder 5">
            <a:extLst>
              <a:ext uri="{FF2B5EF4-FFF2-40B4-BE49-F238E27FC236}">
                <a16:creationId xmlns:a16="http://schemas.microsoft.com/office/drawing/2014/main" id="{ADEBEB01-E6D9-48C1-AAC3-C51AB53DA3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FF3838-9C13-4435-8EDD-911EC28BFE0F}"/>
              </a:ext>
            </a:extLst>
          </p:cNvPr>
          <p:cNvSpPr>
            <a:spLocks noGrp="1"/>
          </p:cNvSpPr>
          <p:nvPr>
            <p:ph type="sldNum" sz="quarter" idx="12"/>
          </p:nvPr>
        </p:nvSpPr>
        <p:spPr/>
        <p:txBody>
          <a:bodyPr/>
          <a:lstStyle/>
          <a:p>
            <a:fld id="{F24A6E25-10BC-4500-957D-94565B6AF9F4}" type="slidenum">
              <a:rPr lang="en-US" smtClean="0"/>
              <a:t>‹#›</a:t>
            </a:fld>
            <a:endParaRPr lang="en-US"/>
          </a:p>
        </p:txBody>
      </p:sp>
    </p:spTree>
    <p:extLst>
      <p:ext uri="{BB962C8B-B14F-4D97-AF65-F5344CB8AC3E}">
        <p14:creationId xmlns:p14="http://schemas.microsoft.com/office/powerpoint/2010/main" val="9152660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AACB21-7777-4B3F-A3A0-C1CD4F16F3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E38209-98A4-45F6-8B95-ADC51F1913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08916D-9E2E-4558-8528-662E24F9A4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A5052A-0F14-4561-AB22-7E7E60B5E5FE}" type="datetimeFigureOut">
              <a:rPr lang="en-US" smtClean="0"/>
              <a:t>8/17/2022</a:t>
            </a:fld>
            <a:endParaRPr lang="en-US"/>
          </a:p>
        </p:txBody>
      </p:sp>
      <p:sp>
        <p:nvSpPr>
          <p:cNvPr id="5" name="Footer Placeholder 4">
            <a:extLst>
              <a:ext uri="{FF2B5EF4-FFF2-40B4-BE49-F238E27FC236}">
                <a16:creationId xmlns:a16="http://schemas.microsoft.com/office/drawing/2014/main" id="{2E28B036-4598-4CBF-B5E3-11E7EDAB13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D1952B-0DA9-461D-9F6C-7DECFA09AA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24A6E25-10BC-4500-957D-94565B6AF9F4}" type="slidenum">
              <a:rPr lang="en-US" smtClean="0"/>
              <a:t>‹#›</a:t>
            </a:fld>
            <a:endParaRPr lang="en-US"/>
          </a:p>
        </p:txBody>
      </p:sp>
    </p:spTree>
    <p:extLst>
      <p:ext uri="{BB962C8B-B14F-4D97-AF65-F5344CB8AC3E}">
        <p14:creationId xmlns:p14="http://schemas.microsoft.com/office/powerpoint/2010/main" val="22049840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customXml" Target="../ink/ink54.xml"/><Relationship Id="rId1" Type="http://schemas.openxmlformats.org/officeDocument/2006/relationships/slideLayout" Target="../slideLayouts/slideLayout7.xml"/><Relationship Id="rId5" Type="http://schemas.openxmlformats.org/officeDocument/2006/relationships/image" Target="../media/image58.emf"/><Relationship Id="rId4" Type="http://schemas.openxmlformats.org/officeDocument/2006/relationships/customXml" Target="../ink/ink5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customXml" Target="../ink/ink56.xml"/><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61.emf"/><Relationship Id="rId5" Type="http://schemas.openxmlformats.org/officeDocument/2006/relationships/customXml" Target="../ink/ink57.xml"/><Relationship Id="rId4" Type="http://schemas.openxmlformats.org/officeDocument/2006/relationships/image" Target="../media/image60.emf"/></Relationships>
</file>

<file path=ppt/slides/_rels/slide21.xml.rels><?xml version="1.0" encoding="UTF-8" standalone="yes"?>
<Relationships xmlns="http://schemas.openxmlformats.org/package/2006/relationships"><Relationship Id="rId3" Type="http://schemas.openxmlformats.org/officeDocument/2006/relationships/image" Target="../media/image62.emf"/><Relationship Id="rId7" Type="http://schemas.openxmlformats.org/officeDocument/2006/relationships/image" Target="../media/image59.emf"/><Relationship Id="rId2" Type="http://schemas.openxmlformats.org/officeDocument/2006/relationships/customXml" Target="../ink/ink58.xml"/><Relationship Id="rId1" Type="http://schemas.openxmlformats.org/officeDocument/2006/relationships/slideLayout" Target="../slideLayouts/slideLayout7.xml"/><Relationship Id="rId6" Type="http://schemas.openxmlformats.org/officeDocument/2006/relationships/customXml" Target="../ink/ink60.xml"/><Relationship Id="rId5" Type="http://schemas.openxmlformats.org/officeDocument/2006/relationships/image" Target="../media/image63.emf"/><Relationship Id="rId4" Type="http://schemas.openxmlformats.org/officeDocument/2006/relationships/customXml" Target="../ink/ink59.xml"/></Relationships>
</file>

<file path=ppt/slides/_rels/slide22.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customXml" Target="../ink/ink61.xml"/><Relationship Id="rId1" Type="http://schemas.openxmlformats.org/officeDocument/2006/relationships/slideLayout" Target="../slideLayouts/slideLayout7.xml"/><Relationship Id="rId5" Type="http://schemas.openxmlformats.org/officeDocument/2006/relationships/image" Target="../media/image65.emf"/><Relationship Id="rId4" Type="http://schemas.openxmlformats.org/officeDocument/2006/relationships/customXml" Target="../ink/ink62.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customXml" Target="../ink/ink6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customXml" Target="../ink/ink6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customXml" Target="../ink/ink65.xml"/><Relationship Id="rId1" Type="http://schemas.openxmlformats.org/officeDocument/2006/relationships/slideLayout" Target="../slideLayouts/slideLayout7.xml"/><Relationship Id="rId5" Type="http://schemas.openxmlformats.org/officeDocument/2006/relationships/image" Target="../media/image73.emf"/><Relationship Id="rId4" Type="http://schemas.openxmlformats.org/officeDocument/2006/relationships/customXml" Target="../ink/ink66.xml"/></Relationships>
</file>

<file path=ppt/slides/_rels/slide32.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6" Type="http://schemas.openxmlformats.org/officeDocument/2006/relationships/customXml" Target="../ink/ink13.xml"/><Relationship Id="rId21" Type="http://schemas.openxmlformats.org/officeDocument/2006/relationships/image" Target="../media/image13.emf"/><Relationship Id="rId42" Type="http://schemas.openxmlformats.org/officeDocument/2006/relationships/customXml" Target="../ink/ink21.xml"/><Relationship Id="rId47" Type="http://schemas.openxmlformats.org/officeDocument/2006/relationships/image" Target="../media/image26.emf"/><Relationship Id="rId63" Type="http://schemas.openxmlformats.org/officeDocument/2006/relationships/image" Target="../media/image34.emf"/><Relationship Id="rId68" Type="http://schemas.openxmlformats.org/officeDocument/2006/relationships/customXml" Target="../ink/ink34.xml"/><Relationship Id="rId2" Type="http://schemas.openxmlformats.org/officeDocument/2006/relationships/customXml" Target="../ink/ink1.xml"/><Relationship Id="rId16" Type="http://schemas.openxmlformats.org/officeDocument/2006/relationships/customXml" Target="../ink/ink8.xml"/><Relationship Id="rId29" Type="http://schemas.openxmlformats.org/officeDocument/2006/relationships/image" Target="../media/image17.emf"/><Relationship Id="rId11" Type="http://schemas.openxmlformats.org/officeDocument/2006/relationships/image" Target="../media/image8.emf"/><Relationship Id="rId24" Type="http://schemas.openxmlformats.org/officeDocument/2006/relationships/customXml" Target="../ink/ink12.xml"/><Relationship Id="rId32" Type="http://schemas.openxmlformats.org/officeDocument/2006/relationships/customXml" Target="../ink/ink16.xml"/><Relationship Id="rId37" Type="http://schemas.openxmlformats.org/officeDocument/2006/relationships/image" Target="../media/image21.emf"/><Relationship Id="rId40" Type="http://schemas.openxmlformats.org/officeDocument/2006/relationships/customXml" Target="../ink/ink20.xml"/><Relationship Id="rId45" Type="http://schemas.openxmlformats.org/officeDocument/2006/relationships/image" Target="../media/image25.emf"/><Relationship Id="rId53" Type="http://schemas.openxmlformats.org/officeDocument/2006/relationships/image" Target="../media/image29.emf"/><Relationship Id="rId58" Type="http://schemas.openxmlformats.org/officeDocument/2006/relationships/customXml" Target="../ink/ink29.xml"/><Relationship Id="rId66" Type="http://schemas.openxmlformats.org/officeDocument/2006/relationships/customXml" Target="../ink/ink33.xml"/><Relationship Id="rId74" Type="http://schemas.openxmlformats.org/officeDocument/2006/relationships/customXml" Target="../ink/ink37.xml"/><Relationship Id="rId5" Type="http://schemas.openxmlformats.org/officeDocument/2006/relationships/image" Target="../media/image5.emf"/><Relationship Id="rId61" Type="http://schemas.openxmlformats.org/officeDocument/2006/relationships/image" Target="../media/image33.emf"/><Relationship Id="rId19" Type="http://schemas.openxmlformats.org/officeDocument/2006/relationships/image" Target="../media/image12.emf"/><Relationship Id="rId14" Type="http://schemas.openxmlformats.org/officeDocument/2006/relationships/customXml" Target="../ink/ink7.xml"/><Relationship Id="rId22" Type="http://schemas.openxmlformats.org/officeDocument/2006/relationships/customXml" Target="../ink/ink11.xml"/><Relationship Id="rId27" Type="http://schemas.openxmlformats.org/officeDocument/2006/relationships/image" Target="../media/image16.emf"/><Relationship Id="rId30" Type="http://schemas.openxmlformats.org/officeDocument/2006/relationships/customXml" Target="../ink/ink15.xml"/><Relationship Id="rId35" Type="http://schemas.openxmlformats.org/officeDocument/2006/relationships/image" Target="../media/image20.emf"/><Relationship Id="rId43" Type="http://schemas.openxmlformats.org/officeDocument/2006/relationships/image" Target="../media/image24.emf"/><Relationship Id="rId48" Type="http://schemas.openxmlformats.org/officeDocument/2006/relationships/customXml" Target="../ink/ink24.xml"/><Relationship Id="rId56" Type="http://schemas.openxmlformats.org/officeDocument/2006/relationships/customXml" Target="../ink/ink28.xml"/><Relationship Id="rId64" Type="http://schemas.openxmlformats.org/officeDocument/2006/relationships/customXml" Target="../ink/ink32.xml"/><Relationship Id="rId69" Type="http://schemas.openxmlformats.org/officeDocument/2006/relationships/image" Target="../media/image37.emf"/><Relationship Id="rId8" Type="http://schemas.openxmlformats.org/officeDocument/2006/relationships/customXml" Target="../ink/ink4.xml"/><Relationship Id="rId51" Type="http://schemas.openxmlformats.org/officeDocument/2006/relationships/image" Target="../media/image28.emf"/><Relationship Id="rId72" Type="http://schemas.openxmlformats.org/officeDocument/2006/relationships/customXml" Target="../ink/ink36.xml"/><Relationship Id="rId3" Type="http://schemas.openxmlformats.org/officeDocument/2006/relationships/image" Target="../media/image4.emf"/><Relationship Id="rId12" Type="http://schemas.openxmlformats.org/officeDocument/2006/relationships/customXml" Target="../ink/ink6.xml"/><Relationship Id="rId17" Type="http://schemas.openxmlformats.org/officeDocument/2006/relationships/image" Target="../media/image11.emf"/><Relationship Id="rId25" Type="http://schemas.openxmlformats.org/officeDocument/2006/relationships/image" Target="../media/image15.emf"/><Relationship Id="rId33" Type="http://schemas.openxmlformats.org/officeDocument/2006/relationships/image" Target="../media/image19.emf"/><Relationship Id="rId38" Type="http://schemas.openxmlformats.org/officeDocument/2006/relationships/customXml" Target="../ink/ink19.xml"/><Relationship Id="rId46" Type="http://schemas.openxmlformats.org/officeDocument/2006/relationships/customXml" Target="../ink/ink23.xml"/><Relationship Id="rId59" Type="http://schemas.openxmlformats.org/officeDocument/2006/relationships/image" Target="../media/image32.emf"/><Relationship Id="rId67" Type="http://schemas.openxmlformats.org/officeDocument/2006/relationships/image" Target="../media/image36.emf"/><Relationship Id="rId20" Type="http://schemas.openxmlformats.org/officeDocument/2006/relationships/customXml" Target="../ink/ink10.xml"/><Relationship Id="rId41" Type="http://schemas.openxmlformats.org/officeDocument/2006/relationships/image" Target="../media/image23.emf"/><Relationship Id="rId54" Type="http://schemas.openxmlformats.org/officeDocument/2006/relationships/customXml" Target="../ink/ink27.xml"/><Relationship Id="rId62" Type="http://schemas.openxmlformats.org/officeDocument/2006/relationships/customXml" Target="../ink/ink31.xml"/><Relationship Id="rId70" Type="http://schemas.openxmlformats.org/officeDocument/2006/relationships/customXml" Target="../ink/ink35.xml"/><Relationship Id="rId75" Type="http://schemas.openxmlformats.org/officeDocument/2006/relationships/image" Target="../media/image40.emf"/><Relationship Id="rId1" Type="http://schemas.openxmlformats.org/officeDocument/2006/relationships/slideLayout" Target="../slideLayouts/slideLayout7.xml"/><Relationship Id="rId6" Type="http://schemas.openxmlformats.org/officeDocument/2006/relationships/customXml" Target="../ink/ink3.xml"/><Relationship Id="rId15" Type="http://schemas.openxmlformats.org/officeDocument/2006/relationships/image" Target="../media/image10.emf"/><Relationship Id="rId23" Type="http://schemas.openxmlformats.org/officeDocument/2006/relationships/image" Target="../media/image14.emf"/><Relationship Id="rId28" Type="http://schemas.openxmlformats.org/officeDocument/2006/relationships/customXml" Target="../ink/ink14.xml"/><Relationship Id="rId36" Type="http://schemas.openxmlformats.org/officeDocument/2006/relationships/customXml" Target="../ink/ink18.xml"/><Relationship Id="rId49" Type="http://schemas.openxmlformats.org/officeDocument/2006/relationships/image" Target="../media/image27.emf"/><Relationship Id="rId57" Type="http://schemas.openxmlformats.org/officeDocument/2006/relationships/image" Target="../media/image31.emf"/><Relationship Id="rId10" Type="http://schemas.openxmlformats.org/officeDocument/2006/relationships/customXml" Target="../ink/ink5.xml"/><Relationship Id="rId31" Type="http://schemas.openxmlformats.org/officeDocument/2006/relationships/image" Target="../media/image18.emf"/><Relationship Id="rId44" Type="http://schemas.openxmlformats.org/officeDocument/2006/relationships/customXml" Target="../ink/ink22.xml"/><Relationship Id="rId52" Type="http://schemas.openxmlformats.org/officeDocument/2006/relationships/customXml" Target="../ink/ink26.xml"/><Relationship Id="rId60" Type="http://schemas.openxmlformats.org/officeDocument/2006/relationships/customXml" Target="../ink/ink30.xml"/><Relationship Id="rId65" Type="http://schemas.openxmlformats.org/officeDocument/2006/relationships/image" Target="../media/image35.emf"/><Relationship Id="rId73" Type="http://schemas.openxmlformats.org/officeDocument/2006/relationships/image" Target="../media/image39.emf"/><Relationship Id="rId4" Type="http://schemas.openxmlformats.org/officeDocument/2006/relationships/customXml" Target="../ink/ink2.xml"/><Relationship Id="rId9" Type="http://schemas.openxmlformats.org/officeDocument/2006/relationships/image" Target="../media/image7.emf"/><Relationship Id="rId13" Type="http://schemas.openxmlformats.org/officeDocument/2006/relationships/image" Target="../media/image9.emf"/><Relationship Id="rId18" Type="http://schemas.openxmlformats.org/officeDocument/2006/relationships/customXml" Target="../ink/ink9.xml"/><Relationship Id="rId39" Type="http://schemas.openxmlformats.org/officeDocument/2006/relationships/image" Target="../media/image22.emf"/><Relationship Id="rId34" Type="http://schemas.openxmlformats.org/officeDocument/2006/relationships/customXml" Target="../ink/ink17.xml"/><Relationship Id="rId50" Type="http://schemas.openxmlformats.org/officeDocument/2006/relationships/customXml" Target="../ink/ink25.xml"/><Relationship Id="rId55" Type="http://schemas.openxmlformats.org/officeDocument/2006/relationships/image" Target="../media/image30.emf"/><Relationship Id="rId7" Type="http://schemas.openxmlformats.org/officeDocument/2006/relationships/image" Target="../media/image6.emf"/><Relationship Id="rId71" Type="http://schemas.openxmlformats.org/officeDocument/2006/relationships/image" Target="../media/image38.emf"/></Relationships>
</file>

<file path=ppt/slides/_rels/slide7.xml.rels><?xml version="1.0" encoding="UTF-8" standalone="yes"?>
<Relationships xmlns="http://schemas.openxmlformats.org/package/2006/relationships"><Relationship Id="rId13" Type="http://schemas.openxmlformats.org/officeDocument/2006/relationships/image" Target="../media/image46.emf"/><Relationship Id="rId18" Type="http://schemas.openxmlformats.org/officeDocument/2006/relationships/customXml" Target="../ink/ink46.xml"/><Relationship Id="rId26" Type="http://schemas.openxmlformats.org/officeDocument/2006/relationships/customXml" Target="../ink/ink50.xml"/><Relationship Id="rId3" Type="http://schemas.openxmlformats.org/officeDocument/2006/relationships/image" Target="../media/image41.emf"/><Relationship Id="rId21" Type="http://schemas.openxmlformats.org/officeDocument/2006/relationships/image" Target="../media/image50.emf"/><Relationship Id="rId7" Type="http://schemas.openxmlformats.org/officeDocument/2006/relationships/image" Target="../media/image43.emf"/><Relationship Id="rId12" Type="http://schemas.openxmlformats.org/officeDocument/2006/relationships/customXml" Target="../ink/ink43.xml"/><Relationship Id="rId17" Type="http://schemas.openxmlformats.org/officeDocument/2006/relationships/image" Target="../media/image48.emf"/><Relationship Id="rId25" Type="http://schemas.openxmlformats.org/officeDocument/2006/relationships/image" Target="../media/image52.emf"/><Relationship Id="rId33" Type="http://schemas.openxmlformats.org/officeDocument/2006/relationships/image" Target="../media/image56.emf"/><Relationship Id="rId2" Type="http://schemas.openxmlformats.org/officeDocument/2006/relationships/customXml" Target="../ink/ink38.xml"/><Relationship Id="rId16" Type="http://schemas.openxmlformats.org/officeDocument/2006/relationships/customXml" Target="../ink/ink45.xml"/><Relationship Id="rId20" Type="http://schemas.openxmlformats.org/officeDocument/2006/relationships/customXml" Target="../ink/ink47.xml"/><Relationship Id="rId29" Type="http://schemas.openxmlformats.org/officeDocument/2006/relationships/image" Target="../media/image54.emf"/><Relationship Id="rId1" Type="http://schemas.openxmlformats.org/officeDocument/2006/relationships/slideLayout" Target="../slideLayouts/slideLayout7.xml"/><Relationship Id="rId6" Type="http://schemas.openxmlformats.org/officeDocument/2006/relationships/customXml" Target="../ink/ink40.xml"/><Relationship Id="rId11" Type="http://schemas.openxmlformats.org/officeDocument/2006/relationships/image" Target="../media/image45.emf"/><Relationship Id="rId24" Type="http://schemas.openxmlformats.org/officeDocument/2006/relationships/customXml" Target="../ink/ink49.xml"/><Relationship Id="rId32" Type="http://schemas.openxmlformats.org/officeDocument/2006/relationships/customXml" Target="../ink/ink53.xml"/><Relationship Id="rId5" Type="http://schemas.openxmlformats.org/officeDocument/2006/relationships/image" Target="../media/image42.emf"/><Relationship Id="rId15" Type="http://schemas.openxmlformats.org/officeDocument/2006/relationships/image" Target="../media/image47.emf"/><Relationship Id="rId23" Type="http://schemas.openxmlformats.org/officeDocument/2006/relationships/image" Target="../media/image51.emf"/><Relationship Id="rId28" Type="http://schemas.openxmlformats.org/officeDocument/2006/relationships/customXml" Target="../ink/ink51.xml"/><Relationship Id="rId10" Type="http://schemas.openxmlformats.org/officeDocument/2006/relationships/customXml" Target="../ink/ink42.xml"/><Relationship Id="rId19" Type="http://schemas.openxmlformats.org/officeDocument/2006/relationships/image" Target="../media/image49.emf"/><Relationship Id="rId31" Type="http://schemas.openxmlformats.org/officeDocument/2006/relationships/image" Target="../media/image55.emf"/><Relationship Id="rId4" Type="http://schemas.openxmlformats.org/officeDocument/2006/relationships/customXml" Target="../ink/ink39.xml"/><Relationship Id="rId9" Type="http://schemas.openxmlformats.org/officeDocument/2006/relationships/image" Target="../media/image44.emf"/><Relationship Id="rId14" Type="http://schemas.openxmlformats.org/officeDocument/2006/relationships/customXml" Target="../ink/ink44.xml"/><Relationship Id="rId22" Type="http://schemas.openxmlformats.org/officeDocument/2006/relationships/customXml" Target="../ink/ink48.xml"/><Relationship Id="rId27" Type="http://schemas.openxmlformats.org/officeDocument/2006/relationships/image" Target="../media/image53.emf"/><Relationship Id="rId30" Type="http://schemas.openxmlformats.org/officeDocument/2006/relationships/customXml" Target="../ink/ink52.xml"/><Relationship Id="rId8" Type="http://schemas.openxmlformats.org/officeDocument/2006/relationships/customXml" Target="../ink/ink4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C1DE88A-13F5-432D-878D-6D4165F3FAC2}"/>
              </a:ext>
            </a:extLst>
          </p:cNvPr>
          <p:cNvSpPr/>
          <p:nvPr/>
        </p:nvSpPr>
        <p:spPr>
          <a:xfrm>
            <a:off x="135172" y="1159411"/>
            <a:ext cx="12056828" cy="4093428"/>
          </a:xfrm>
          <a:prstGeom prst="rect">
            <a:avLst/>
          </a:prstGeom>
          <a:ln>
            <a:noFill/>
          </a:ln>
        </p:spPr>
        <p:style>
          <a:lnRef idx="2">
            <a:schemeClr val="accent4"/>
          </a:lnRef>
          <a:fillRef idx="1">
            <a:schemeClr val="lt1"/>
          </a:fillRef>
          <a:effectRef idx="0">
            <a:schemeClr val="accent4"/>
          </a:effectRef>
          <a:fontRef idx="minor">
            <a:schemeClr val="dk1"/>
          </a:fontRef>
        </p:style>
        <p:txBody>
          <a:bodyPr wrap="square">
            <a:spAutoFit/>
          </a:bodyPr>
          <a:lstStyle/>
          <a:p>
            <a:pPr algn="ctr"/>
            <a:r>
              <a:rPr lang="en-US" sz="8000" b="1" dirty="0">
                <a:ln w="9525">
                  <a:solidFill>
                    <a:schemeClr val="tx2">
                      <a:lumMod val="60000"/>
                      <a:lumOff val="40000"/>
                    </a:schemeClr>
                  </a:solidFill>
                  <a:prstDash val="solid"/>
                </a:ln>
                <a:effectLst>
                  <a:outerShdw blurRad="12700" dist="38100" dir="2700000" algn="tl" rotWithShape="0">
                    <a:schemeClr val="bg1">
                      <a:lumMod val="50000"/>
                    </a:schemeClr>
                  </a:outerShdw>
                </a:effectLst>
              </a:rPr>
              <a:t>Training Neural Networks: </a:t>
            </a:r>
            <a:r>
              <a:rPr lang="en-US" sz="6000" b="1" dirty="0">
                <a:ln w="9525">
                  <a:solidFill>
                    <a:schemeClr val="tx2">
                      <a:lumMod val="60000"/>
                      <a:lumOff val="40000"/>
                    </a:schemeClr>
                  </a:solidFill>
                  <a:prstDash val="solid"/>
                </a:ln>
                <a:effectLst>
                  <a:outerShdw blurRad="12700" dist="38100" dir="2700000" algn="tl" rotWithShape="0">
                    <a:schemeClr val="bg1">
                      <a:lumMod val="50000"/>
                    </a:schemeClr>
                  </a:outerShdw>
                </a:effectLst>
              </a:rPr>
              <a:t>Gradient Descent, Types of Optimization Techniques and Faster Optimizers</a:t>
            </a:r>
            <a:endParaRPr lang="en-US" sz="6600" b="1" dirty="0">
              <a:ln w="9525">
                <a:solidFill>
                  <a:schemeClr val="tx2">
                    <a:lumMod val="60000"/>
                    <a:lumOff val="40000"/>
                  </a:schemeClr>
                </a:solidFill>
                <a:prstDash val="solid"/>
              </a:ln>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3594600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1069ED-3BBF-4D86-AF4F-950B29776247}"/>
              </a:ext>
            </a:extLst>
          </p:cNvPr>
          <p:cNvSpPr/>
          <p:nvPr/>
        </p:nvSpPr>
        <p:spPr>
          <a:xfrm>
            <a:off x="148491" y="1892987"/>
            <a:ext cx="9521196" cy="1754326"/>
          </a:xfrm>
          <a:prstGeom prst="rect">
            <a:avLst/>
          </a:prstGeom>
        </p:spPr>
        <p:txBody>
          <a:bodyPr wrap="none">
            <a:spAutoFit/>
          </a:bodyPr>
          <a:lstStyle/>
          <a:p>
            <a:pPr marL="342900" indent="-342900">
              <a:lnSpc>
                <a:spcPct val="150000"/>
              </a:lnSpc>
              <a:buFont typeface="Wingdings" panose="05000000000000000000" pitchFamily="2" charset="2"/>
              <a:buChar char="Ø"/>
            </a:pPr>
            <a:r>
              <a:rPr lang="en-US" sz="2800" b="1" i="0" dirty="0">
                <a:solidFill>
                  <a:srgbClr val="000000"/>
                </a:solidFill>
                <a:effectLst/>
              </a:rPr>
              <a:t>Case 1: A too-large initialization leads to exploding gradients</a:t>
            </a:r>
          </a:p>
          <a:p>
            <a:pPr marL="342900" indent="-342900">
              <a:lnSpc>
                <a:spcPct val="150000"/>
              </a:lnSpc>
              <a:buFont typeface="Wingdings" panose="05000000000000000000" pitchFamily="2" charset="2"/>
              <a:buChar char="Ø"/>
            </a:pPr>
            <a:r>
              <a:rPr lang="en-US" sz="2800" b="1" dirty="0"/>
              <a:t>Case 2: A too-small initialization leads to vanishing gradients</a:t>
            </a:r>
          </a:p>
          <a:p>
            <a:pPr marL="342900" indent="-342900">
              <a:buFont typeface="Wingdings" panose="05000000000000000000" pitchFamily="2" charset="2"/>
              <a:buChar char="Ø"/>
            </a:pPr>
            <a:endParaRPr lang="en-US" sz="2400" b="1" i="0" dirty="0">
              <a:solidFill>
                <a:srgbClr val="000000"/>
              </a:solidFill>
              <a:effectLst/>
            </a:endParaRPr>
          </a:p>
        </p:txBody>
      </p:sp>
      <p:sp>
        <p:nvSpPr>
          <p:cNvPr id="5" name="Rectangle 4">
            <a:extLst>
              <a:ext uri="{FF2B5EF4-FFF2-40B4-BE49-F238E27FC236}">
                <a16:creationId xmlns:a16="http://schemas.microsoft.com/office/drawing/2014/main" id="{7CE4AFFF-DB35-4676-92DD-B52FD3501286}"/>
              </a:ext>
            </a:extLst>
          </p:cNvPr>
          <p:cNvSpPr/>
          <p:nvPr/>
        </p:nvSpPr>
        <p:spPr>
          <a:xfrm>
            <a:off x="218830" y="171641"/>
            <a:ext cx="11754340" cy="1697068"/>
          </a:xfrm>
          <a:prstGeom prst="rect">
            <a:avLst/>
          </a:prstGeom>
        </p:spPr>
        <p:txBody>
          <a:bodyPr wrap="square">
            <a:spAutoFit/>
          </a:bodyPr>
          <a:lstStyle/>
          <a:p>
            <a:pPr algn="just">
              <a:lnSpc>
                <a:spcPct val="150000"/>
              </a:lnSpc>
            </a:pPr>
            <a:r>
              <a:rPr lang="en-US" sz="2400" b="0" i="0" dirty="0">
                <a:solidFill>
                  <a:srgbClr val="000000"/>
                </a:solidFill>
                <a:effectLst/>
              </a:rPr>
              <a:t>At every iteration of the optimization loop (forward, cost, backward, update), we observe that backpropagated gradients are either amplified or minimized as you move from the output layer towards the input layer.</a:t>
            </a:r>
            <a:endParaRPr lang="en-US" sz="2400" dirty="0"/>
          </a:p>
        </p:txBody>
      </p:sp>
      <p:sp>
        <p:nvSpPr>
          <p:cNvPr id="3" name="Rectangle 2">
            <a:extLst>
              <a:ext uri="{FF2B5EF4-FFF2-40B4-BE49-F238E27FC236}">
                <a16:creationId xmlns:a16="http://schemas.microsoft.com/office/drawing/2014/main" id="{CF2410CC-EE1D-4C84-8D00-27EC182655EB}"/>
              </a:ext>
            </a:extLst>
          </p:cNvPr>
          <p:cNvSpPr/>
          <p:nvPr/>
        </p:nvSpPr>
        <p:spPr>
          <a:xfrm>
            <a:off x="148491" y="3429000"/>
            <a:ext cx="11754340" cy="2897396"/>
          </a:xfrm>
          <a:prstGeom prst="rect">
            <a:avLst/>
          </a:prstGeom>
        </p:spPr>
        <p:txBody>
          <a:bodyPr wrap="square">
            <a:spAutoFit/>
          </a:bodyPr>
          <a:lstStyle/>
          <a:p>
            <a:pPr algn="just">
              <a:lnSpc>
                <a:spcPct val="150000"/>
              </a:lnSpc>
            </a:pPr>
            <a:r>
              <a:rPr lang="en-US" sz="2800" b="1" dirty="0"/>
              <a:t>How to find appropriate initialization values</a:t>
            </a:r>
          </a:p>
          <a:p>
            <a:pPr marL="342900" indent="-342900" algn="just">
              <a:lnSpc>
                <a:spcPct val="150000"/>
              </a:lnSpc>
              <a:buFont typeface="Wingdings" panose="05000000000000000000" pitchFamily="2" charset="2"/>
              <a:buChar char="Ø"/>
            </a:pPr>
            <a:r>
              <a:rPr lang="en-US" sz="2400" dirty="0"/>
              <a:t>To prevent the gradients of the network’s activations from vanishing or exploding, we will stick to the following rules of thumb:</a:t>
            </a:r>
          </a:p>
          <a:p>
            <a:pPr marL="1257300" lvl="2" indent="-342900" algn="just">
              <a:lnSpc>
                <a:spcPct val="150000"/>
              </a:lnSpc>
              <a:buFont typeface="Wingdings" panose="05000000000000000000" pitchFamily="2" charset="2"/>
              <a:buChar char="Ø"/>
            </a:pPr>
            <a:r>
              <a:rPr lang="en-US" sz="2400" b="1" dirty="0"/>
              <a:t>The </a:t>
            </a:r>
            <a:r>
              <a:rPr lang="en-US" sz="2400" b="1" i="1" dirty="0"/>
              <a:t>mean</a:t>
            </a:r>
            <a:r>
              <a:rPr lang="en-US" sz="2400" b="1" dirty="0"/>
              <a:t> of the activations should be zero.</a:t>
            </a:r>
          </a:p>
          <a:p>
            <a:pPr marL="1257300" lvl="2" indent="-342900" algn="just">
              <a:lnSpc>
                <a:spcPct val="150000"/>
              </a:lnSpc>
              <a:buFont typeface="Wingdings" panose="05000000000000000000" pitchFamily="2" charset="2"/>
              <a:buChar char="Ø"/>
            </a:pPr>
            <a:r>
              <a:rPr lang="en-US" sz="2400" b="1" dirty="0"/>
              <a:t>The </a:t>
            </a:r>
            <a:r>
              <a:rPr lang="en-US" sz="2400" b="1" i="1" dirty="0"/>
              <a:t>variance</a:t>
            </a:r>
            <a:r>
              <a:rPr lang="en-US" sz="2400" b="1" dirty="0"/>
              <a:t> of the activations should stay the same across every layer.</a:t>
            </a:r>
          </a:p>
        </p:txBody>
      </p:sp>
    </p:spTree>
    <p:extLst>
      <p:ext uri="{BB962C8B-B14F-4D97-AF65-F5344CB8AC3E}">
        <p14:creationId xmlns:p14="http://schemas.microsoft.com/office/powerpoint/2010/main" val="1186290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9BA8516-B369-464F-A0D8-22C508D84162}"/>
              </a:ext>
            </a:extLst>
          </p:cNvPr>
          <p:cNvSpPr/>
          <p:nvPr/>
        </p:nvSpPr>
        <p:spPr>
          <a:xfrm>
            <a:off x="109416" y="402607"/>
            <a:ext cx="11801231" cy="3231654"/>
          </a:xfrm>
          <a:prstGeom prst="rect">
            <a:avLst/>
          </a:prstGeom>
        </p:spPr>
        <p:txBody>
          <a:bodyPr wrap="square">
            <a:spAutoFit/>
          </a:bodyPr>
          <a:lstStyle/>
          <a:p>
            <a:pPr marL="342900" indent="-342900" algn="just">
              <a:lnSpc>
                <a:spcPct val="150000"/>
              </a:lnSpc>
              <a:buFont typeface="Wingdings" panose="05000000000000000000" pitchFamily="2" charset="2"/>
              <a:buChar char="Ø"/>
            </a:pPr>
            <a:r>
              <a:rPr lang="en-US" sz="2400" dirty="0"/>
              <a:t>Under these two assumptions, the backpropagated gradient signal should not be multiplied by values too small or too large in any layer. It should travel to the input layer without exploding or vanishing.</a:t>
            </a:r>
          </a:p>
          <a:p>
            <a:pPr marL="342900" indent="-342900" algn="just">
              <a:lnSpc>
                <a:spcPct val="150000"/>
              </a:lnSpc>
              <a:buFont typeface="Wingdings" panose="05000000000000000000" pitchFamily="2" charset="2"/>
              <a:buChar char="Ø"/>
            </a:pPr>
            <a:endParaRPr lang="en-US" sz="2400" dirty="0"/>
          </a:p>
          <a:p>
            <a:pPr marL="342900" indent="-342900" algn="just">
              <a:lnSpc>
                <a:spcPct val="150000"/>
              </a:lnSpc>
              <a:buFont typeface="Wingdings" panose="05000000000000000000" pitchFamily="2" charset="2"/>
              <a:buChar char="Ø"/>
            </a:pPr>
            <a:r>
              <a:rPr lang="en-US" sz="2800" b="1" dirty="0"/>
              <a:t>Xavier Initialization</a:t>
            </a:r>
          </a:p>
          <a:p>
            <a:pPr algn="just"/>
            <a:endParaRPr lang="en-US" b="0" i="0" dirty="0">
              <a:solidFill>
                <a:srgbClr val="000000"/>
              </a:solidFill>
              <a:effectLst/>
              <a:latin typeface="assistant"/>
            </a:endParaRPr>
          </a:p>
        </p:txBody>
      </p:sp>
    </p:spTree>
    <p:extLst>
      <p:ext uri="{BB962C8B-B14F-4D97-AF65-F5344CB8AC3E}">
        <p14:creationId xmlns:p14="http://schemas.microsoft.com/office/powerpoint/2010/main" val="15472378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6AA7DA-095C-434B-ACAE-A28227197E70}"/>
              </a:ext>
            </a:extLst>
          </p:cNvPr>
          <p:cNvSpPr/>
          <p:nvPr/>
        </p:nvSpPr>
        <p:spPr>
          <a:xfrm>
            <a:off x="3462829" y="15902"/>
            <a:ext cx="4487126" cy="646331"/>
          </a:xfrm>
          <a:prstGeom prst="rect">
            <a:avLst/>
          </a:prstGeom>
        </p:spPr>
        <p:txBody>
          <a:bodyPr wrap="none">
            <a:spAutoFit/>
          </a:bodyPr>
          <a:lstStyle/>
          <a:p>
            <a:pPr algn="ctr"/>
            <a:r>
              <a:rPr lang="en-US" sz="3600" b="1" u="sng" dirty="0">
                <a:latin typeface="Baskerville Old Face" pitchFamily="18" charset="0"/>
              </a:rPr>
              <a:t>Effect of Normalization</a:t>
            </a:r>
          </a:p>
        </p:txBody>
      </p:sp>
      <p:pic>
        <p:nvPicPr>
          <p:cNvPr id="4098" name="Picture 2" descr="Gradient Descent Algorithm and Its Variants | by Imad Dabbura | Towards  Data Science">
            <a:extLst>
              <a:ext uri="{FF2B5EF4-FFF2-40B4-BE49-F238E27FC236}">
                <a16:creationId xmlns:a16="http://schemas.microsoft.com/office/drawing/2014/main" id="{FC760714-FE3E-4CD9-813F-58A2D210C0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596" y="1390977"/>
            <a:ext cx="11624807" cy="44402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2094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74FD9A-F1E1-48E0-9E90-FBC2AA1068B8}"/>
              </a:ext>
            </a:extLst>
          </p:cNvPr>
          <p:cNvSpPr/>
          <p:nvPr/>
        </p:nvSpPr>
        <p:spPr>
          <a:xfrm>
            <a:off x="203198" y="867677"/>
            <a:ext cx="11762153" cy="5575052"/>
          </a:xfrm>
          <a:prstGeom prst="rect">
            <a:avLst/>
          </a:prstGeom>
        </p:spPr>
        <p:txBody>
          <a:bodyPr wrap="square">
            <a:spAutoFit/>
          </a:bodyPr>
          <a:lstStyle/>
          <a:p>
            <a:pPr marL="342900" indent="-342900" algn="just" fontAlgn="base">
              <a:lnSpc>
                <a:spcPct val="150000"/>
              </a:lnSpc>
              <a:buFont typeface="Wingdings" panose="05000000000000000000" pitchFamily="2" charset="2"/>
              <a:buChar char="Ø"/>
            </a:pPr>
            <a:r>
              <a:rPr lang="en-US" sz="2400" b="0" dirty="0">
                <a:effectLst/>
              </a:rPr>
              <a:t>Training deep neural networks with tens of layers is challenging as they can be sensitive to the initial random weights and configuration of the learning algorithm.</a:t>
            </a:r>
          </a:p>
          <a:p>
            <a:pPr marL="342900" indent="-342900" algn="just" fontAlgn="base">
              <a:lnSpc>
                <a:spcPct val="150000"/>
              </a:lnSpc>
              <a:buFont typeface="Wingdings" panose="05000000000000000000" pitchFamily="2" charset="2"/>
              <a:buChar char="Ø"/>
            </a:pPr>
            <a:r>
              <a:rPr lang="en-US" sz="2400" b="0" dirty="0">
                <a:effectLst/>
              </a:rPr>
              <a:t>One possible reason for this difficulty is the distribution of the inputs to layers deep in the network may change after each mini-batch when the weights are updated. This can cause the learning algorithm to forever chase a moving target. This change in the distribution of inputs to layers in the network is referred to the technical name “</a:t>
            </a:r>
            <a:r>
              <a:rPr lang="en-US" sz="2400" b="0" i="1" dirty="0">
                <a:effectLst/>
              </a:rPr>
              <a:t>internal covariate shift</a:t>
            </a:r>
            <a:r>
              <a:rPr lang="en-US" sz="2400" b="0" dirty="0">
                <a:effectLst/>
              </a:rPr>
              <a:t>.”</a:t>
            </a:r>
          </a:p>
          <a:p>
            <a:pPr marL="342900" indent="-342900" algn="just" fontAlgn="base">
              <a:lnSpc>
                <a:spcPct val="150000"/>
              </a:lnSpc>
              <a:buFont typeface="Wingdings" panose="05000000000000000000" pitchFamily="2" charset="2"/>
              <a:buChar char="Ø"/>
            </a:pPr>
            <a:r>
              <a:rPr lang="en-US" sz="2400" b="0" dirty="0">
                <a:effectLst/>
              </a:rPr>
              <a:t>Batch normalization is a technique for training very deep neural networks that standardizes the inputs to a layer for each mini-batch. This has the effect of stabilizing the learning process and dramatically reducing the number of training epochs required to train deep networks.</a:t>
            </a:r>
          </a:p>
        </p:txBody>
      </p:sp>
      <p:sp>
        <p:nvSpPr>
          <p:cNvPr id="3" name="Rectangle 2">
            <a:extLst>
              <a:ext uri="{FF2B5EF4-FFF2-40B4-BE49-F238E27FC236}">
                <a16:creationId xmlns:a16="http://schemas.microsoft.com/office/drawing/2014/main" id="{D9A69954-6A0F-4E45-99FB-538C8AFEBB7F}"/>
              </a:ext>
            </a:extLst>
          </p:cNvPr>
          <p:cNvSpPr/>
          <p:nvPr/>
        </p:nvSpPr>
        <p:spPr>
          <a:xfrm>
            <a:off x="4057118" y="39075"/>
            <a:ext cx="4054315" cy="646331"/>
          </a:xfrm>
          <a:prstGeom prst="rect">
            <a:avLst/>
          </a:prstGeom>
        </p:spPr>
        <p:txBody>
          <a:bodyPr wrap="none">
            <a:spAutoFit/>
          </a:bodyPr>
          <a:lstStyle/>
          <a:p>
            <a:r>
              <a:rPr lang="en-US" b="1" u="sng" dirty="0">
                <a:latin typeface="Baskerville Old Face" pitchFamily="18" charset="0"/>
              </a:rPr>
              <a:t> </a:t>
            </a:r>
            <a:r>
              <a:rPr lang="en-US" sz="3600" b="1" u="sng" dirty="0">
                <a:latin typeface="Baskerville Old Face" pitchFamily="18" charset="0"/>
              </a:rPr>
              <a:t>Batch Normalization</a:t>
            </a:r>
            <a:endParaRPr lang="en-US" dirty="0"/>
          </a:p>
        </p:txBody>
      </p:sp>
    </p:spTree>
    <p:extLst>
      <p:ext uri="{BB962C8B-B14F-4D97-AF65-F5344CB8AC3E}">
        <p14:creationId xmlns:p14="http://schemas.microsoft.com/office/powerpoint/2010/main" val="4129019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9A69954-6A0F-4E45-99FB-538C8AFEBB7F}"/>
              </a:ext>
            </a:extLst>
          </p:cNvPr>
          <p:cNvSpPr/>
          <p:nvPr/>
        </p:nvSpPr>
        <p:spPr>
          <a:xfrm>
            <a:off x="3924256" y="0"/>
            <a:ext cx="4054315" cy="646331"/>
          </a:xfrm>
          <a:prstGeom prst="rect">
            <a:avLst/>
          </a:prstGeom>
        </p:spPr>
        <p:txBody>
          <a:bodyPr wrap="none">
            <a:spAutoFit/>
          </a:bodyPr>
          <a:lstStyle/>
          <a:p>
            <a:r>
              <a:rPr lang="en-US" b="1" u="sng" dirty="0">
                <a:latin typeface="Baskerville Old Face" pitchFamily="18" charset="0"/>
              </a:rPr>
              <a:t> </a:t>
            </a:r>
            <a:r>
              <a:rPr lang="en-US" sz="3600" b="1" u="sng" dirty="0">
                <a:latin typeface="Baskerville Old Face" pitchFamily="18" charset="0"/>
              </a:rPr>
              <a:t>Batch Normalization</a:t>
            </a:r>
            <a:endParaRPr lang="en-US" dirty="0"/>
          </a:p>
        </p:txBody>
      </p:sp>
      <p:pic>
        <p:nvPicPr>
          <p:cNvPr id="7170" name="Picture 2" descr="Batch Normalization - Things to Know about Machine Learning">
            <a:extLst>
              <a:ext uri="{FF2B5EF4-FFF2-40B4-BE49-F238E27FC236}">
                <a16:creationId xmlns:a16="http://schemas.microsoft.com/office/drawing/2014/main" id="{5DCC513B-2650-46D8-9F36-ED3AA88A1A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44" y="950155"/>
            <a:ext cx="10492061" cy="5716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84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05ECEEC-C249-43D4-B227-CB8A6FCC8518}"/>
              </a:ext>
            </a:extLst>
          </p:cNvPr>
          <p:cNvSpPr/>
          <p:nvPr/>
        </p:nvSpPr>
        <p:spPr>
          <a:xfrm>
            <a:off x="171941" y="176571"/>
            <a:ext cx="11746523" cy="2906950"/>
          </a:xfrm>
          <a:prstGeom prst="rect">
            <a:avLst/>
          </a:prstGeom>
        </p:spPr>
        <p:txBody>
          <a:bodyPr wrap="square">
            <a:spAutoFit/>
          </a:bodyPr>
          <a:lstStyle/>
          <a:p>
            <a:pPr marL="457200" indent="-457200">
              <a:lnSpc>
                <a:spcPct val="150000"/>
              </a:lnSpc>
              <a:buFont typeface="Wingdings" panose="05000000000000000000" pitchFamily="2" charset="2"/>
              <a:buChar char="Ø"/>
            </a:pPr>
            <a:r>
              <a:rPr lang="en-US" sz="2400" b="1" i="0" dirty="0">
                <a:solidFill>
                  <a:srgbClr val="292929"/>
                </a:solidFill>
                <a:effectLst/>
                <a:latin typeface="sohne"/>
              </a:rPr>
              <a:t>Internal Covariate Shift:</a:t>
            </a:r>
          </a:p>
          <a:p>
            <a:pPr algn="just">
              <a:lnSpc>
                <a:spcPct val="150000"/>
              </a:lnSpc>
            </a:pPr>
            <a:r>
              <a:rPr lang="en-US" sz="2000" b="0" i="0" dirty="0">
                <a:solidFill>
                  <a:srgbClr val="292929"/>
                </a:solidFill>
                <a:effectLst/>
              </a:rPr>
              <a:t>The key issue that batch normalisation tackles is </a:t>
            </a:r>
            <a:r>
              <a:rPr lang="en-US" sz="2000" b="0" i="1" dirty="0">
                <a:solidFill>
                  <a:srgbClr val="292929"/>
                </a:solidFill>
                <a:effectLst/>
              </a:rPr>
              <a:t>internal covariate shift</a:t>
            </a:r>
            <a:r>
              <a:rPr lang="en-US" sz="2000" b="0" i="0" dirty="0">
                <a:solidFill>
                  <a:srgbClr val="292929"/>
                </a:solidFill>
                <a:effectLst/>
              </a:rPr>
              <a:t>. Internal covariate shift occurs due to the very nature of neural networks. At every epoch of training, </a:t>
            </a:r>
            <a:r>
              <a:rPr lang="en-US" sz="2000" b="1" i="0" dirty="0">
                <a:solidFill>
                  <a:srgbClr val="292929"/>
                </a:solidFill>
                <a:effectLst/>
              </a:rPr>
              <a:t>weights are updated and different data is being processed</a:t>
            </a:r>
            <a:r>
              <a:rPr lang="en-US" sz="2000" b="0" i="0" dirty="0">
                <a:solidFill>
                  <a:srgbClr val="292929"/>
                </a:solidFill>
                <a:effectLst/>
              </a:rPr>
              <a:t>, which means that the inputs to a neuron is slightly different every time. As these changes get passed on to the next neuron, it creates a situation where the input distribution of every neuron is different at every epoch.</a:t>
            </a:r>
          </a:p>
        </p:txBody>
      </p:sp>
      <p:sp>
        <p:nvSpPr>
          <p:cNvPr id="3" name="Rectangle 2">
            <a:extLst>
              <a:ext uri="{FF2B5EF4-FFF2-40B4-BE49-F238E27FC236}">
                <a16:creationId xmlns:a16="http://schemas.microsoft.com/office/drawing/2014/main" id="{D68C849E-49E8-4AB9-B5B8-1F9508649DF4}"/>
              </a:ext>
            </a:extLst>
          </p:cNvPr>
          <p:cNvSpPr/>
          <p:nvPr/>
        </p:nvSpPr>
        <p:spPr>
          <a:xfrm>
            <a:off x="171941" y="3210708"/>
            <a:ext cx="11652741" cy="1798954"/>
          </a:xfrm>
          <a:prstGeom prst="rect">
            <a:avLst/>
          </a:prstGeom>
        </p:spPr>
        <p:txBody>
          <a:bodyPr wrap="square">
            <a:spAutoFit/>
          </a:bodyPr>
          <a:lstStyle/>
          <a:p>
            <a:pPr marL="457200" indent="-457200">
              <a:buFont typeface="Wingdings" panose="05000000000000000000" pitchFamily="2" charset="2"/>
              <a:buChar char="Ø"/>
            </a:pPr>
            <a:r>
              <a:rPr lang="en-US" sz="2400" b="1" i="0" dirty="0">
                <a:solidFill>
                  <a:srgbClr val="292929"/>
                </a:solidFill>
                <a:effectLst/>
              </a:rPr>
              <a:t>How does Batch Normalisation work?</a:t>
            </a:r>
          </a:p>
          <a:p>
            <a:pPr algn="just">
              <a:lnSpc>
                <a:spcPct val="150000"/>
              </a:lnSpc>
            </a:pPr>
            <a:r>
              <a:rPr lang="en-US" sz="2000" b="0" i="0" dirty="0">
                <a:solidFill>
                  <a:srgbClr val="292929"/>
                </a:solidFill>
                <a:effectLst/>
              </a:rPr>
              <a:t>Batch normalisation normalizes a layer input by </a:t>
            </a:r>
            <a:r>
              <a:rPr lang="en-US" sz="2000" b="1" i="0" dirty="0">
                <a:solidFill>
                  <a:srgbClr val="292929"/>
                </a:solidFill>
                <a:effectLst/>
              </a:rPr>
              <a:t>subtracting</a:t>
            </a:r>
            <a:r>
              <a:rPr lang="en-US" sz="2000" b="0" i="0" dirty="0">
                <a:solidFill>
                  <a:srgbClr val="292929"/>
                </a:solidFill>
                <a:effectLst/>
              </a:rPr>
              <a:t> the mini-batch </a:t>
            </a:r>
            <a:r>
              <a:rPr lang="en-US" sz="2000" b="1" i="0" dirty="0">
                <a:solidFill>
                  <a:srgbClr val="292929"/>
                </a:solidFill>
                <a:effectLst/>
              </a:rPr>
              <a:t>mean</a:t>
            </a:r>
            <a:r>
              <a:rPr lang="en-US" sz="2000" b="0" i="0" dirty="0">
                <a:solidFill>
                  <a:srgbClr val="292929"/>
                </a:solidFill>
                <a:effectLst/>
              </a:rPr>
              <a:t> and </a:t>
            </a:r>
            <a:r>
              <a:rPr lang="en-US" sz="2000" b="1" i="0" dirty="0">
                <a:solidFill>
                  <a:srgbClr val="292929"/>
                </a:solidFill>
                <a:effectLst/>
              </a:rPr>
              <a:t>dividing</a:t>
            </a:r>
            <a:r>
              <a:rPr lang="en-US" sz="2000" b="0" i="0" dirty="0">
                <a:solidFill>
                  <a:srgbClr val="292929"/>
                </a:solidFill>
                <a:effectLst/>
              </a:rPr>
              <a:t> it by the mini-batch </a:t>
            </a:r>
            <a:r>
              <a:rPr lang="en-US" sz="2000" b="1" i="0" dirty="0">
                <a:solidFill>
                  <a:srgbClr val="292929"/>
                </a:solidFill>
                <a:effectLst/>
              </a:rPr>
              <a:t>standard deviation</a:t>
            </a:r>
            <a:r>
              <a:rPr lang="en-US" sz="2000" b="0" i="0" dirty="0">
                <a:solidFill>
                  <a:srgbClr val="292929"/>
                </a:solidFill>
                <a:effectLst/>
              </a:rPr>
              <a:t>. Mini-batch refers to one batch of data supplied for any given epoch, a subset of the whole training data.</a:t>
            </a:r>
          </a:p>
        </p:txBody>
      </p:sp>
      <p:pic>
        <p:nvPicPr>
          <p:cNvPr id="8194" name="Picture 2">
            <a:extLst>
              <a:ext uri="{FF2B5EF4-FFF2-40B4-BE49-F238E27FC236}">
                <a16:creationId xmlns:a16="http://schemas.microsoft.com/office/drawing/2014/main" id="{0BD67B78-5FDE-4524-853B-38AFE3E682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01914" y="5009662"/>
            <a:ext cx="3241641" cy="16032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96369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2D4214-1CD3-4517-82C6-C62A014D414D}"/>
              </a:ext>
            </a:extLst>
          </p:cNvPr>
          <p:cNvSpPr/>
          <p:nvPr/>
        </p:nvSpPr>
        <p:spPr>
          <a:xfrm>
            <a:off x="3854613" y="0"/>
            <a:ext cx="4881465" cy="646331"/>
          </a:xfrm>
          <a:prstGeom prst="rect">
            <a:avLst/>
          </a:prstGeom>
        </p:spPr>
        <p:txBody>
          <a:bodyPr wrap="none">
            <a:spAutoFit/>
          </a:bodyPr>
          <a:lstStyle/>
          <a:p>
            <a:pPr algn="ctr"/>
            <a:r>
              <a:rPr lang="en-US" sz="3600" b="1" u="sng" dirty="0">
                <a:latin typeface="Baskerville Old Face" pitchFamily="18" charset="0"/>
              </a:rPr>
              <a:t>Optimization Techniques</a:t>
            </a:r>
            <a:endParaRPr lang="en-US" sz="3600" dirty="0"/>
          </a:p>
        </p:txBody>
      </p:sp>
      <p:sp>
        <p:nvSpPr>
          <p:cNvPr id="3" name="Rectangle 2">
            <a:extLst>
              <a:ext uri="{FF2B5EF4-FFF2-40B4-BE49-F238E27FC236}">
                <a16:creationId xmlns:a16="http://schemas.microsoft.com/office/drawing/2014/main" id="{02885E53-F044-424B-8281-1E9A89731667}"/>
              </a:ext>
            </a:extLst>
          </p:cNvPr>
          <p:cNvSpPr/>
          <p:nvPr/>
        </p:nvSpPr>
        <p:spPr>
          <a:xfrm>
            <a:off x="592592" y="2172279"/>
            <a:ext cx="9350194" cy="3108543"/>
          </a:xfrm>
          <a:prstGeom prst="rect">
            <a:avLst/>
          </a:prstGeom>
        </p:spPr>
        <p:txBody>
          <a:bodyPr wrap="square">
            <a:spAutoFit/>
          </a:bodyPr>
          <a:lstStyle/>
          <a:p>
            <a:pPr marL="457200" indent="-457200">
              <a:buFont typeface="Wingdings" panose="05000000000000000000" pitchFamily="2" charset="2"/>
              <a:buChar char="Ø"/>
            </a:pPr>
            <a:r>
              <a:rPr lang="en-US" sz="2800" b="1" dirty="0"/>
              <a:t>Mini Batch Stochastic gradient descent</a:t>
            </a:r>
          </a:p>
          <a:p>
            <a:pPr marL="457200" indent="-457200">
              <a:buFont typeface="Wingdings" panose="05000000000000000000" pitchFamily="2" charset="2"/>
              <a:buChar char="Ø"/>
            </a:pPr>
            <a:endParaRPr lang="en-US" sz="2800" b="1" dirty="0"/>
          </a:p>
          <a:p>
            <a:pPr marL="457200" indent="-457200">
              <a:buFont typeface="Wingdings" panose="05000000000000000000" pitchFamily="2" charset="2"/>
              <a:buChar char="Ø"/>
            </a:pPr>
            <a:r>
              <a:rPr lang="en-US" sz="2800" b="1" dirty="0"/>
              <a:t>Mini Batch SGD with Momentum</a:t>
            </a:r>
          </a:p>
          <a:p>
            <a:endParaRPr lang="en-US" sz="2800" b="1" dirty="0"/>
          </a:p>
          <a:p>
            <a:pPr marL="457200" indent="-457200">
              <a:buFont typeface="Wingdings" panose="05000000000000000000" pitchFamily="2" charset="2"/>
              <a:buChar char="Ø"/>
            </a:pPr>
            <a:r>
              <a:rPr lang="en-US" sz="2800" b="1" dirty="0"/>
              <a:t> RMSprop</a:t>
            </a:r>
          </a:p>
          <a:p>
            <a:pPr marL="457200" indent="-457200">
              <a:buFont typeface="Wingdings" panose="05000000000000000000" pitchFamily="2" charset="2"/>
              <a:buChar char="Ø"/>
            </a:pPr>
            <a:endParaRPr lang="en-US" sz="2800" b="1" dirty="0"/>
          </a:p>
          <a:p>
            <a:pPr marL="457200" indent="-457200">
              <a:buFont typeface="Wingdings" panose="05000000000000000000" pitchFamily="2" charset="2"/>
              <a:buChar char="Ø"/>
            </a:pPr>
            <a:r>
              <a:rPr lang="en-US" sz="2800" b="1" dirty="0"/>
              <a:t>ADAM optimizer</a:t>
            </a:r>
          </a:p>
        </p:txBody>
      </p:sp>
      <p:sp>
        <p:nvSpPr>
          <p:cNvPr id="4" name="Rectangle 3">
            <a:extLst>
              <a:ext uri="{FF2B5EF4-FFF2-40B4-BE49-F238E27FC236}">
                <a16:creationId xmlns:a16="http://schemas.microsoft.com/office/drawing/2014/main" id="{CCAB4B78-37C6-4299-A983-B750856598F2}"/>
              </a:ext>
            </a:extLst>
          </p:cNvPr>
          <p:cNvSpPr/>
          <p:nvPr/>
        </p:nvSpPr>
        <p:spPr>
          <a:xfrm>
            <a:off x="592592" y="855307"/>
            <a:ext cx="11561178" cy="954107"/>
          </a:xfrm>
          <a:prstGeom prst="rect">
            <a:avLst/>
          </a:prstGeom>
        </p:spPr>
        <p:txBody>
          <a:bodyPr wrap="none">
            <a:spAutoFit/>
          </a:bodyPr>
          <a:lstStyle/>
          <a:p>
            <a:r>
              <a:rPr lang="en-US" sz="2800" dirty="0"/>
              <a:t>Optimizers are algorithms or special techniques that are used to speed up the </a:t>
            </a:r>
          </a:p>
          <a:p>
            <a:r>
              <a:rPr lang="en-US" sz="2800" dirty="0"/>
              <a:t>optimization (learning) of neural networks.</a:t>
            </a:r>
          </a:p>
        </p:txBody>
      </p:sp>
    </p:spTree>
    <p:extLst>
      <p:ext uri="{BB962C8B-B14F-4D97-AF65-F5344CB8AC3E}">
        <p14:creationId xmlns:p14="http://schemas.microsoft.com/office/powerpoint/2010/main" val="3511494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46078991-1150-439E-8387-603ED8252DA5}"/>
              </a:ext>
            </a:extLst>
          </p:cNvPr>
          <p:cNvSpPr/>
          <p:nvPr/>
        </p:nvSpPr>
        <p:spPr>
          <a:xfrm>
            <a:off x="1093076" y="1051034"/>
            <a:ext cx="9543393" cy="4771697"/>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9543BD1F-EAD1-40C9-A2BE-835A9AD50977}"/>
              </a:ext>
            </a:extLst>
          </p:cNvPr>
          <p:cNvSpPr/>
          <p:nvPr/>
        </p:nvSpPr>
        <p:spPr>
          <a:xfrm>
            <a:off x="1767052" y="1422838"/>
            <a:ext cx="8081142" cy="4012324"/>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6B7C93CE-C5B4-4A36-AA28-4AD634BBED67}"/>
              </a:ext>
            </a:extLst>
          </p:cNvPr>
          <p:cNvSpPr/>
          <p:nvPr/>
        </p:nvSpPr>
        <p:spPr>
          <a:xfrm>
            <a:off x="2705101" y="1789879"/>
            <a:ext cx="6249714" cy="3278242"/>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377258C4-DDE7-486E-BE70-ED11A12FB842}"/>
              </a:ext>
            </a:extLst>
          </p:cNvPr>
          <p:cNvSpPr/>
          <p:nvPr/>
        </p:nvSpPr>
        <p:spPr>
          <a:xfrm>
            <a:off x="3695702" y="2147518"/>
            <a:ext cx="4334202" cy="2562963"/>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D598C5C0-9D25-436C-B7C4-17A85CEAD379}"/>
              </a:ext>
            </a:extLst>
          </p:cNvPr>
          <p:cNvSpPr/>
          <p:nvPr/>
        </p:nvSpPr>
        <p:spPr>
          <a:xfrm>
            <a:off x="4480037" y="2498372"/>
            <a:ext cx="2765532" cy="1877019"/>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ECA36F23-621D-4A58-AADC-06D9E7971AC7}"/>
              </a:ext>
            </a:extLst>
          </p:cNvPr>
          <p:cNvSpPr/>
          <p:nvPr/>
        </p:nvSpPr>
        <p:spPr>
          <a:xfrm>
            <a:off x="5047599" y="2860013"/>
            <a:ext cx="1636981" cy="1137973"/>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EE8404A-BF36-4B63-BB10-4595AA44B7E9}"/>
              </a:ext>
            </a:extLst>
          </p:cNvPr>
          <p:cNvSpPr/>
          <p:nvPr/>
        </p:nvSpPr>
        <p:spPr>
          <a:xfrm>
            <a:off x="5720913" y="3308130"/>
            <a:ext cx="283780" cy="24173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2">
            <p14:nvContentPartPr>
              <p14:cNvPr id="9" name="Ink 8">
                <a:extLst>
                  <a:ext uri="{FF2B5EF4-FFF2-40B4-BE49-F238E27FC236}">
                    <a16:creationId xmlns:a16="http://schemas.microsoft.com/office/drawing/2014/main" id="{0CD777E4-A084-4665-91DA-50969A1AF819}"/>
                  </a:ext>
                </a:extLst>
              </p14:cNvPr>
              <p14:cNvContentPartPr/>
              <p14:nvPr/>
            </p14:nvContentPartPr>
            <p14:xfrm>
              <a:off x="333360" y="2763000"/>
              <a:ext cx="5460480" cy="2863440"/>
            </p14:xfrm>
          </p:contentPart>
        </mc:Choice>
        <mc:Fallback xmlns="">
          <p:pic>
            <p:nvPicPr>
              <p:cNvPr id="9" name="Ink 8">
                <a:extLst>
                  <a:ext uri="{FF2B5EF4-FFF2-40B4-BE49-F238E27FC236}">
                    <a16:creationId xmlns:a16="http://schemas.microsoft.com/office/drawing/2014/main" id="{0CD777E4-A084-4665-91DA-50969A1AF819}"/>
                  </a:ext>
                </a:extLst>
              </p:cNvPr>
              <p:cNvPicPr/>
              <p:nvPr/>
            </p:nvPicPr>
            <p:blipFill>
              <a:blip r:embed="rId3"/>
              <a:stretch>
                <a:fillRect/>
              </a:stretch>
            </p:blipFill>
            <p:spPr>
              <a:xfrm>
                <a:off x="324000" y="2753640"/>
                <a:ext cx="5479200" cy="28821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0" name="Ink 9">
                <a:extLst>
                  <a:ext uri="{FF2B5EF4-FFF2-40B4-BE49-F238E27FC236}">
                    <a16:creationId xmlns:a16="http://schemas.microsoft.com/office/drawing/2014/main" id="{3006E6DA-F8D8-4A34-B9ED-4D637680945B}"/>
                  </a:ext>
                </a:extLst>
              </p14:cNvPr>
              <p14:cNvContentPartPr/>
              <p14:nvPr/>
            </p14:nvContentPartPr>
            <p14:xfrm>
              <a:off x="279000" y="785880"/>
              <a:ext cx="5493240" cy="3063240"/>
            </p14:xfrm>
          </p:contentPart>
        </mc:Choice>
        <mc:Fallback xmlns="">
          <p:pic>
            <p:nvPicPr>
              <p:cNvPr id="10" name="Ink 9">
                <a:extLst>
                  <a:ext uri="{FF2B5EF4-FFF2-40B4-BE49-F238E27FC236}">
                    <a16:creationId xmlns:a16="http://schemas.microsoft.com/office/drawing/2014/main" id="{3006E6DA-F8D8-4A34-B9ED-4D637680945B}"/>
                  </a:ext>
                </a:extLst>
              </p:cNvPr>
              <p:cNvPicPr/>
              <p:nvPr/>
            </p:nvPicPr>
            <p:blipFill>
              <a:blip r:embed="rId5"/>
              <a:stretch>
                <a:fillRect/>
              </a:stretch>
            </p:blipFill>
            <p:spPr>
              <a:xfrm>
                <a:off x="269640" y="776520"/>
                <a:ext cx="5511960" cy="3081960"/>
              </a:xfrm>
              <a:prstGeom prst="rect">
                <a:avLst/>
              </a:prstGeom>
            </p:spPr>
          </p:pic>
        </mc:Fallback>
      </mc:AlternateContent>
    </p:spTree>
    <p:extLst>
      <p:ext uri="{BB962C8B-B14F-4D97-AF65-F5344CB8AC3E}">
        <p14:creationId xmlns:p14="http://schemas.microsoft.com/office/powerpoint/2010/main" val="7977404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A63D018-D4E4-4CD7-A6A5-B241F7BE0643}"/>
              </a:ext>
            </a:extLst>
          </p:cNvPr>
          <p:cNvSpPr/>
          <p:nvPr/>
        </p:nvSpPr>
        <p:spPr>
          <a:xfrm>
            <a:off x="2470647" y="96551"/>
            <a:ext cx="7250703" cy="646331"/>
          </a:xfrm>
          <a:prstGeom prst="rect">
            <a:avLst/>
          </a:prstGeom>
        </p:spPr>
        <p:txBody>
          <a:bodyPr wrap="none">
            <a:spAutoFit/>
          </a:bodyPr>
          <a:lstStyle/>
          <a:p>
            <a:r>
              <a:rPr lang="en-US" sz="3600" b="1" u="sng" dirty="0">
                <a:latin typeface="Baskerville Old Face" panose="02020602080505020303" pitchFamily="18" charset="0"/>
              </a:rPr>
              <a:t>Mini Batch Stochastic gradient descent</a:t>
            </a:r>
          </a:p>
        </p:txBody>
      </p:sp>
      <p:sp>
        <p:nvSpPr>
          <p:cNvPr id="3" name="Rectangle 2">
            <a:extLst>
              <a:ext uri="{FF2B5EF4-FFF2-40B4-BE49-F238E27FC236}">
                <a16:creationId xmlns:a16="http://schemas.microsoft.com/office/drawing/2014/main" id="{0C9A6ABD-F774-4198-ACF2-BB8E6892C899}"/>
              </a:ext>
            </a:extLst>
          </p:cNvPr>
          <p:cNvSpPr/>
          <p:nvPr/>
        </p:nvSpPr>
        <p:spPr>
          <a:xfrm>
            <a:off x="331074" y="1024787"/>
            <a:ext cx="11529848" cy="5016758"/>
          </a:xfrm>
          <a:prstGeom prst="rect">
            <a:avLst/>
          </a:prstGeom>
        </p:spPr>
        <p:txBody>
          <a:bodyPr wrap="square">
            <a:spAutoFit/>
          </a:bodyPr>
          <a:lstStyle/>
          <a:p>
            <a:pPr marL="342900" indent="-342900" algn="just">
              <a:buFont typeface="Wingdings" panose="05000000000000000000" pitchFamily="2" charset="2"/>
              <a:buChar char="Ø"/>
            </a:pPr>
            <a:r>
              <a:rPr lang="en-US" sz="2400" dirty="0"/>
              <a:t>MB-SGD algorithm is an extension of the SGD algorithm and it overcomes the problem of large time complexity in the case of the SGD algorithm. MB-SGD algorithm takes a batch of points or subset of points from the dataset to compute derivative and parameters are updated after every batch.</a:t>
            </a:r>
          </a:p>
          <a:p>
            <a:pPr marL="342900" indent="-342900" algn="just">
              <a:buFont typeface="Wingdings" panose="05000000000000000000" pitchFamily="2" charset="2"/>
              <a:buChar char="Ø"/>
            </a:pPr>
            <a:endParaRPr lang="en-US" sz="2400" dirty="0"/>
          </a:p>
          <a:p>
            <a:pPr marL="342900" indent="-342900" algn="just">
              <a:buFont typeface="Wingdings" panose="05000000000000000000" pitchFamily="2" charset="2"/>
              <a:buChar char="Ø"/>
            </a:pPr>
            <a:r>
              <a:rPr lang="en-US" sz="2400" dirty="0"/>
              <a:t>Stochastic gradient descent usually converges faster than gradient descent on large datasets, because updates are more frequent. Plus, the stochastic approximation of the gradient is usually precise without using the whole dataset because the data is often redundant.</a:t>
            </a:r>
          </a:p>
          <a:p>
            <a:pPr marL="342900" indent="-342900">
              <a:buFont typeface="Wingdings" panose="05000000000000000000" pitchFamily="2" charset="2"/>
              <a:buChar char="Ø"/>
            </a:pPr>
            <a:endParaRPr lang="en-US" sz="2400" b="1" i="1" dirty="0"/>
          </a:p>
          <a:p>
            <a:pPr algn="ctr"/>
            <a:r>
              <a:rPr lang="en-US" sz="3200" b="1" i="1" dirty="0"/>
              <a:t>W  </a:t>
            </a:r>
            <a:r>
              <a:rPr lang="en-US" sz="3200" b="1" dirty="0"/>
              <a:t>=  </a:t>
            </a:r>
            <a:r>
              <a:rPr lang="en-US" sz="3200" b="1" i="1" dirty="0"/>
              <a:t>W  </a:t>
            </a:r>
            <a:r>
              <a:rPr lang="en-US" sz="3200" b="1" dirty="0"/>
              <a:t>−  </a:t>
            </a:r>
            <a:r>
              <a:rPr lang="el-GR" sz="3200" b="1" i="1" dirty="0"/>
              <a:t>α</a:t>
            </a:r>
            <a:r>
              <a:rPr lang="en-US" sz="3200" b="1" i="1" dirty="0" err="1"/>
              <a:t>dW</a:t>
            </a:r>
            <a:endParaRPr lang="en-US" sz="3200" b="1" dirty="0"/>
          </a:p>
          <a:p>
            <a:pPr marL="342900" indent="-342900">
              <a:buFont typeface="Wingdings" panose="05000000000000000000" pitchFamily="2" charset="2"/>
              <a:buChar char="Ø"/>
            </a:pPr>
            <a:endParaRPr lang="en-US" sz="2400" dirty="0"/>
          </a:p>
          <a:p>
            <a:pPr marL="342900" indent="-342900">
              <a:buFont typeface="Wingdings" panose="05000000000000000000" pitchFamily="2" charset="2"/>
              <a:buChar char="Ø"/>
            </a:pPr>
            <a:endParaRPr lang="en-US" sz="2400" dirty="0"/>
          </a:p>
        </p:txBody>
      </p:sp>
    </p:spTree>
    <p:extLst>
      <p:ext uri="{BB962C8B-B14F-4D97-AF65-F5344CB8AC3E}">
        <p14:creationId xmlns:p14="http://schemas.microsoft.com/office/powerpoint/2010/main" val="1503323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00939A1-05F5-4B5C-8860-AFDA85B530CA}"/>
              </a:ext>
            </a:extLst>
          </p:cNvPr>
          <p:cNvSpPr/>
          <p:nvPr/>
        </p:nvSpPr>
        <p:spPr>
          <a:xfrm>
            <a:off x="2920136" y="126124"/>
            <a:ext cx="6519477" cy="646331"/>
          </a:xfrm>
          <a:prstGeom prst="rect">
            <a:avLst/>
          </a:prstGeom>
        </p:spPr>
        <p:txBody>
          <a:bodyPr wrap="none">
            <a:spAutoFit/>
          </a:bodyPr>
          <a:lstStyle/>
          <a:p>
            <a:r>
              <a:rPr lang="en-US" sz="3600" b="1" u="sng" dirty="0">
                <a:latin typeface="Baskerville Old Face" panose="02020602080505020303" pitchFamily="18" charset="0"/>
              </a:rPr>
              <a:t>Mini Batch SGD with Momentum</a:t>
            </a:r>
          </a:p>
        </p:txBody>
      </p:sp>
      <p:sp>
        <p:nvSpPr>
          <p:cNvPr id="3" name="Rectangle 2">
            <a:extLst>
              <a:ext uri="{FF2B5EF4-FFF2-40B4-BE49-F238E27FC236}">
                <a16:creationId xmlns:a16="http://schemas.microsoft.com/office/drawing/2014/main" id="{661DB8FB-1208-422A-BF62-CED4F20473B7}"/>
              </a:ext>
            </a:extLst>
          </p:cNvPr>
          <p:cNvSpPr/>
          <p:nvPr/>
        </p:nvSpPr>
        <p:spPr>
          <a:xfrm>
            <a:off x="246993" y="869503"/>
            <a:ext cx="11698013" cy="4154984"/>
          </a:xfrm>
          <a:prstGeom prst="rect">
            <a:avLst/>
          </a:prstGeom>
        </p:spPr>
        <p:txBody>
          <a:bodyPr wrap="square">
            <a:spAutoFit/>
          </a:bodyPr>
          <a:lstStyle/>
          <a:p>
            <a:pPr marL="342900" indent="-342900">
              <a:buFont typeface="Wingdings" panose="05000000000000000000" pitchFamily="2" charset="2"/>
              <a:buChar char="Ø"/>
            </a:pPr>
            <a:r>
              <a:rPr lang="en-US" sz="2400" dirty="0"/>
              <a:t>A major disadvantage of the MB-SGD algorithm is that updates of weight are very noisy. SGD with momentum overcomes this disadvantage by denoising the gradients. Updates of weight are dependent on noisy derivative and if we somehow denoise the derivatives then converging time will decrease.</a:t>
            </a:r>
          </a:p>
          <a:p>
            <a:endParaRPr lang="en-US" sz="2400" dirty="0"/>
          </a:p>
          <a:p>
            <a:pPr marL="342900" indent="-342900">
              <a:buFont typeface="Wingdings" panose="05000000000000000000" pitchFamily="2" charset="2"/>
              <a:buChar char="Ø"/>
            </a:pPr>
            <a:r>
              <a:rPr lang="en-US" sz="2400" dirty="0"/>
              <a:t>The idea is to denoise derivative using exponential weighting average that is to give more weightage to recent updates compared to the previous update.</a:t>
            </a:r>
          </a:p>
          <a:p>
            <a:pPr marL="342900" indent="-342900">
              <a:buFont typeface="Wingdings" panose="05000000000000000000" pitchFamily="2" charset="2"/>
              <a:buChar char="Ø"/>
            </a:pPr>
            <a:endParaRPr lang="en-US" sz="2400" dirty="0"/>
          </a:p>
          <a:p>
            <a:pPr marL="342900" indent="-342900">
              <a:buFont typeface="Wingdings" panose="05000000000000000000" pitchFamily="2" charset="2"/>
              <a:buChar char="Ø"/>
            </a:pPr>
            <a:r>
              <a:rPr lang="en-US" sz="2400" dirty="0"/>
              <a:t>It accelerates the convergence towards the relevant direction and reduces the fluctuation to the irrelevant direction.</a:t>
            </a:r>
          </a:p>
          <a:p>
            <a:pPr marL="342900" indent="-342900">
              <a:buFont typeface="Wingdings" panose="05000000000000000000" pitchFamily="2" charset="2"/>
              <a:buChar char="Ø"/>
            </a:pPr>
            <a:endParaRPr lang="en-US" sz="2400" b="0" i="0" dirty="0">
              <a:effectLst/>
            </a:endParaRPr>
          </a:p>
        </p:txBody>
      </p:sp>
      <p:sp>
        <p:nvSpPr>
          <p:cNvPr id="5" name="Rectangle 4">
            <a:extLst>
              <a:ext uri="{FF2B5EF4-FFF2-40B4-BE49-F238E27FC236}">
                <a16:creationId xmlns:a16="http://schemas.microsoft.com/office/drawing/2014/main" id="{EE73B442-CF50-43CA-9C21-FB81C849F0FA}"/>
              </a:ext>
            </a:extLst>
          </p:cNvPr>
          <p:cNvSpPr/>
          <p:nvPr/>
        </p:nvSpPr>
        <p:spPr>
          <a:xfrm>
            <a:off x="3679944" y="5024487"/>
            <a:ext cx="6096000" cy="1200329"/>
          </a:xfrm>
          <a:prstGeom prst="rect">
            <a:avLst/>
          </a:prstGeom>
        </p:spPr>
        <p:txBody>
          <a:bodyPr>
            <a:spAutoFit/>
          </a:bodyPr>
          <a:lstStyle/>
          <a:p>
            <a:r>
              <a:rPr lang="en-US" sz="3600" i="1" dirty="0" err="1"/>
              <a:t>V</a:t>
            </a:r>
            <a:r>
              <a:rPr lang="en-US" sz="3600" i="1" baseline="-25000" dirty="0" err="1"/>
              <a:t>dW</a:t>
            </a:r>
            <a:r>
              <a:rPr lang="en-US" sz="3600" dirty="0"/>
              <a:t>​​</a:t>
            </a:r>
            <a:r>
              <a:rPr lang="en-US" sz="3600" dirty="0">
                <a:solidFill>
                  <a:srgbClr val="000000"/>
                </a:solidFill>
              </a:rPr>
              <a:t>=</a:t>
            </a:r>
            <a:r>
              <a:rPr lang="el-GR" sz="3600" i="1" dirty="0">
                <a:solidFill>
                  <a:srgbClr val="000000"/>
                </a:solidFill>
              </a:rPr>
              <a:t>β</a:t>
            </a:r>
            <a:r>
              <a:rPr lang="en-US" sz="3600" i="1" dirty="0" err="1">
                <a:solidFill>
                  <a:srgbClr val="000000"/>
                </a:solidFill>
              </a:rPr>
              <a:t>V</a:t>
            </a:r>
            <a:r>
              <a:rPr lang="en-US" sz="3600" i="1" baseline="-25000" dirty="0" err="1">
                <a:solidFill>
                  <a:srgbClr val="000000"/>
                </a:solidFill>
              </a:rPr>
              <a:t>dW</a:t>
            </a:r>
            <a:r>
              <a:rPr lang="en-US" sz="3600" dirty="0">
                <a:solidFill>
                  <a:srgbClr val="000000"/>
                </a:solidFill>
              </a:rPr>
              <a:t>​+(1−</a:t>
            </a:r>
            <a:r>
              <a:rPr lang="el-GR" sz="3600" i="1" dirty="0">
                <a:solidFill>
                  <a:srgbClr val="000000"/>
                </a:solidFill>
              </a:rPr>
              <a:t>β</a:t>
            </a:r>
            <a:r>
              <a:rPr lang="el-GR" sz="3600" dirty="0">
                <a:solidFill>
                  <a:srgbClr val="000000"/>
                </a:solidFill>
              </a:rPr>
              <a:t>)</a:t>
            </a:r>
            <a:r>
              <a:rPr lang="en-US" sz="3600" i="1" dirty="0" err="1">
                <a:solidFill>
                  <a:srgbClr val="000000"/>
                </a:solidFill>
              </a:rPr>
              <a:t>dW</a:t>
            </a:r>
            <a:r>
              <a:rPr lang="en-US" sz="3600" dirty="0">
                <a:solidFill>
                  <a:srgbClr val="000000"/>
                </a:solidFill>
              </a:rPr>
              <a:t>​​</a:t>
            </a:r>
            <a:br>
              <a:rPr lang="en-US" sz="3600" dirty="0">
                <a:solidFill>
                  <a:srgbClr val="000000"/>
                </a:solidFill>
              </a:rPr>
            </a:br>
            <a:r>
              <a:rPr lang="en-US" sz="3600" dirty="0">
                <a:solidFill>
                  <a:srgbClr val="000000"/>
                </a:solidFill>
              </a:rPr>
              <a:t>W = </a:t>
            </a:r>
            <a:r>
              <a:rPr lang="en-US" sz="3600" i="1" dirty="0">
                <a:solidFill>
                  <a:srgbClr val="000000"/>
                </a:solidFill>
              </a:rPr>
              <a:t>W</a:t>
            </a:r>
            <a:r>
              <a:rPr lang="en-US" sz="3600" dirty="0">
                <a:solidFill>
                  <a:srgbClr val="000000"/>
                </a:solidFill>
              </a:rPr>
              <a:t>− </a:t>
            </a:r>
            <a:r>
              <a:rPr lang="el-GR" sz="3600" i="1" dirty="0">
                <a:solidFill>
                  <a:srgbClr val="000000"/>
                </a:solidFill>
              </a:rPr>
              <a:t>α</a:t>
            </a:r>
            <a:r>
              <a:rPr lang="en-US" sz="3600" i="1" dirty="0">
                <a:solidFill>
                  <a:srgbClr val="000000"/>
                </a:solidFill>
              </a:rPr>
              <a:t> </a:t>
            </a:r>
            <a:r>
              <a:rPr lang="en-US" sz="3600" i="1" dirty="0" err="1">
                <a:solidFill>
                  <a:srgbClr val="000000"/>
                </a:solidFill>
              </a:rPr>
              <a:t>V</a:t>
            </a:r>
            <a:r>
              <a:rPr lang="en-US" sz="3600" i="1" baseline="-25000" dirty="0" err="1">
                <a:solidFill>
                  <a:srgbClr val="000000"/>
                </a:solidFill>
              </a:rPr>
              <a:t>dW</a:t>
            </a:r>
            <a:endParaRPr lang="en-US" sz="3600" baseline="-25000" dirty="0"/>
          </a:p>
        </p:txBody>
      </p:sp>
    </p:spTree>
    <p:extLst>
      <p:ext uri="{BB962C8B-B14F-4D97-AF65-F5344CB8AC3E}">
        <p14:creationId xmlns:p14="http://schemas.microsoft.com/office/powerpoint/2010/main" val="1497237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4EF8F7-BACE-4AF8-A38C-44FF33A8BA88}"/>
              </a:ext>
            </a:extLst>
          </p:cNvPr>
          <p:cNvSpPr/>
          <p:nvPr/>
        </p:nvSpPr>
        <p:spPr>
          <a:xfrm>
            <a:off x="4154577" y="0"/>
            <a:ext cx="3416320" cy="646331"/>
          </a:xfrm>
          <a:prstGeom prst="rect">
            <a:avLst/>
          </a:prstGeom>
        </p:spPr>
        <p:txBody>
          <a:bodyPr wrap="none">
            <a:spAutoFit/>
          </a:bodyPr>
          <a:lstStyle/>
          <a:p>
            <a:pPr algn="ctr"/>
            <a:r>
              <a:rPr lang="en-US" sz="3600" b="1" u="sng" dirty="0">
                <a:latin typeface="Baskerville Old Face" pitchFamily="18" charset="0"/>
              </a:rPr>
              <a:t>Gradient Descent</a:t>
            </a:r>
          </a:p>
        </p:txBody>
      </p:sp>
      <p:sp>
        <p:nvSpPr>
          <p:cNvPr id="3" name="Rectangle 2">
            <a:extLst>
              <a:ext uri="{FF2B5EF4-FFF2-40B4-BE49-F238E27FC236}">
                <a16:creationId xmlns:a16="http://schemas.microsoft.com/office/drawing/2014/main" id="{82BEE0F1-D51D-4976-950F-29D2B2AE4B3F}"/>
              </a:ext>
            </a:extLst>
          </p:cNvPr>
          <p:cNvSpPr/>
          <p:nvPr/>
        </p:nvSpPr>
        <p:spPr>
          <a:xfrm>
            <a:off x="503854" y="646331"/>
            <a:ext cx="11010121" cy="958917"/>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sz="2000" dirty="0">
                <a:solidFill>
                  <a:srgbClr val="202124"/>
                </a:solidFill>
                <a:latin typeface="Times New Roman" panose="02020603050405020304" pitchFamily="18" charset="0"/>
                <a:cs typeface="Times New Roman" panose="02020603050405020304" pitchFamily="18" charset="0"/>
              </a:rPr>
              <a:t>Gradient descent is an optimization algorithm used to minimize some function by iteratively moving in the direction of steepest descent as defined by the negative of the gradient</a:t>
            </a:r>
            <a:r>
              <a:rPr lang="en-US" sz="2000" dirty="0">
                <a:solidFill>
                  <a:srgbClr val="202124"/>
                </a:solidFill>
                <a:latin typeface="Bahnschrift" panose="020B0502040204020203" pitchFamily="34" charset="0"/>
              </a:rPr>
              <a:t>.</a:t>
            </a:r>
            <a:endParaRPr lang="en-US" sz="2000" dirty="0">
              <a:latin typeface="Bahnschrift" panose="020B0502040204020203" pitchFamily="34" charset="0"/>
            </a:endParaRPr>
          </a:p>
        </p:txBody>
      </p:sp>
      <p:pic>
        <p:nvPicPr>
          <p:cNvPr id="4100" name="Picture 4" descr="Best explanation of Gradient Descent for beginners">
            <a:extLst>
              <a:ext uri="{FF2B5EF4-FFF2-40B4-BE49-F238E27FC236}">
                <a16:creationId xmlns:a16="http://schemas.microsoft.com/office/drawing/2014/main" id="{01F33E32-2C19-407C-8A99-DF15599B93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6557" y="2011719"/>
            <a:ext cx="7912359" cy="48462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05981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C6B533E-068A-41A4-A4FC-638749ED22F5}"/>
              </a:ext>
            </a:extLst>
          </p:cNvPr>
          <p:cNvPicPr>
            <a:picLocks noChangeAspect="1"/>
          </p:cNvPicPr>
          <p:nvPr/>
        </p:nvPicPr>
        <p:blipFill rotWithShape="1">
          <a:blip r:embed="rId2">
            <a:extLst>
              <a:ext uri="{28A0092B-C50C-407E-A947-70E740481C1C}">
                <a14:useLocalDpi xmlns:a14="http://schemas.microsoft.com/office/drawing/2010/main" val="0"/>
              </a:ext>
            </a:extLst>
          </a:blip>
          <a:srcRect l="15914" t="10000" r="15248" b="26190"/>
          <a:stretch/>
        </p:blipFill>
        <p:spPr>
          <a:xfrm>
            <a:off x="1894115" y="0"/>
            <a:ext cx="7870371" cy="4376057"/>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7235B812-8EAB-4A0D-9375-989B2773C1B9}"/>
                  </a:ext>
                </a:extLst>
              </p14:cNvPr>
              <p14:cNvContentPartPr/>
              <p14:nvPr/>
            </p14:nvContentPartPr>
            <p14:xfrm>
              <a:off x="834840" y="4326840"/>
              <a:ext cx="10947960" cy="2497320"/>
            </p14:xfrm>
          </p:contentPart>
        </mc:Choice>
        <mc:Fallback xmlns="">
          <p:pic>
            <p:nvPicPr>
              <p:cNvPr id="4" name="Ink 3">
                <a:extLst>
                  <a:ext uri="{FF2B5EF4-FFF2-40B4-BE49-F238E27FC236}">
                    <a16:creationId xmlns:a16="http://schemas.microsoft.com/office/drawing/2014/main" id="{7235B812-8EAB-4A0D-9375-989B2773C1B9}"/>
                  </a:ext>
                </a:extLst>
              </p:cNvPr>
              <p:cNvPicPr/>
              <p:nvPr/>
            </p:nvPicPr>
            <p:blipFill>
              <a:blip r:embed="rId4"/>
              <a:stretch>
                <a:fillRect/>
              </a:stretch>
            </p:blipFill>
            <p:spPr>
              <a:xfrm>
                <a:off x="825480" y="4317480"/>
                <a:ext cx="10966680" cy="25160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 name="Ink 4">
                <a:extLst>
                  <a:ext uri="{FF2B5EF4-FFF2-40B4-BE49-F238E27FC236}">
                    <a16:creationId xmlns:a16="http://schemas.microsoft.com/office/drawing/2014/main" id="{353F9F84-9486-4AA1-BE77-75E002245DE7}"/>
                  </a:ext>
                </a:extLst>
              </p14:cNvPr>
              <p14:cNvContentPartPr/>
              <p14:nvPr/>
            </p14:nvContentPartPr>
            <p14:xfrm>
              <a:off x="9749160" y="2288880"/>
              <a:ext cx="2217960" cy="2216160"/>
            </p14:xfrm>
          </p:contentPart>
        </mc:Choice>
        <mc:Fallback xmlns="">
          <p:pic>
            <p:nvPicPr>
              <p:cNvPr id="5" name="Ink 4">
                <a:extLst>
                  <a:ext uri="{FF2B5EF4-FFF2-40B4-BE49-F238E27FC236}">
                    <a16:creationId xmlns:a16="http://schemas.microsoft.com/office/drawing/2014/main" id="{353F9F84-9486-4AA1-BE77-75E002245DE7}"/>
                  </a:ext>
                </a:extLst>
              </p:cNvPr>
              <p:cNvPicPr/>
              <p:nvPr/>
            </p:nvPicPr>
            <p:blipFill>
              <a:blip r:embed="rId6"/>
              <a:stretch>
                <a:fillRect/>
              </a:stretch>
            </p:blipFill>
            <p:spPr>
              <a:xfrm>
                <a:off x="9739800" y="2279520"/>
                <a:ext cx="2236680" cy="2234880"/>
              </a:xfrm>
              <a:prstGeom prst="rect">
                <a:avLst/>
              </a:prstGeom>
            </p:spPr>
          </p:pic>
        </mc:Fallback>
      </mc:AlternateContent>
    </p:spTree>
    <p:extLst>
      <p:ext uri="{BB962C8B-B14F-4D97-AF65-F5344CB8AC3E}">
        <p14:creationId xmlns:p14="http://schemas.microsoft.com/office/powerpoint/2010/main" val="2895122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90146E50-3B0B-4E48-9B79-F7DAAEF58D9F}"/>
                  </a:ext>
                </a:extLst>
              </p14:cNvPr>
              <p14:cNvContentPartPr/>
              <p14:nvPr/>
            </p14:nvContentPartPr>
            <p14:xfrm>
              <a:off x="652680" y="994680"/>
              <a:ext cx="5847840" cy="5473440"/>
            </p14:xfrm>
          </p:contentPart>
        </mc:Choice>
        <mc:Fallback xmlns="">
          <p:pic>
            <p:nvPicPr>
              <p:cNvPr id="2" name="Ink 1">
                <a:extLst>
                  <a:ext uri="{FF2B5EF4-FFF2-40B4-BE49-F238E27FC236}">
                    <a16:creationId xmlns:a16="http://schemas.microsoft.com/office/drawing/2014/main" id="{90146E50-3B0B-4E48-9B79-F7DAAEF58D9F}"/>
                  </a:ext>
                </a:extLst>
              </p:cNvPr>
              <p:cNvPicPr/>
              <p:nvPr/>
            </p:nvPicPr>
            <p:blipFill>
              <a:blip r:embed="rId3"/>
              <a:stretch>
                <a:fillRect/>
              </a:stretch>
            </p:blipFill>
            <p:spPr>
              <a:xfrm>
                <a:off x="643320" y="985320"/>
                <a:ext cx="5866560" cy="54921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4EA0831F-210C-4402-8C28-C66E0AC5FB88}"/>
                  </a:ext>
                </a:extLst>
              </p14:cNvPr>
              <p14:cNvContentPartPr/>
              <p14:nvPr/>
            </p14:nvContentPartPr>
            <p14:xfrm>
              <a:off x="3175920" y="2566080"/>
              <a:ext cx="8887320" cy="4289400"/>
            </p14:xfrm>
          </p:contentPart>
        </mc:Choice>
        <mc:Fallback xmlns="">
          <p:pic>
            <p:nvPicPr>
              <p:cNvPr id="3" name="Ink 2">
                <a:extLst>
                  <a:ext uri="{FF2B5EF4-FFF2-40B4-BE49-F238E27FC236}">
                    <a16:creationId xmlns:a16="http://schemas.microsoft.com/office/drawing/2014/main" id="{4EA0831F-210C-4402-8C28-C66E0AC5FB88}"/>
                  </a:ext>
                </a:extLst>
              </p:cNvPr>
              <p:cNvPicPr/>
              <p:nvPr/>
            </p:nvPicPr>
            <p:blipFill>
              <a:blip r:embed="rId5"/>
              <a:stretch>
                <a:fillRect/>
              </a:stretch>
            </p:blipFill>
            <p:spPr>
              <a:xfrm>
                <a:off x="3166560" y="2556720"/>
                <a:ext cx="8906040" cy="43081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Ink 3">
                <a:extLst>
                  <a:ext uri="{FF2B5EF4-FFF2-40B4-BE49-F238E27FC236}">
                    <a16:creationId xmlns:a16="http://schemas.microsoft.com/office/drawing/2014/main" id="{0A16EEBC-2787-476D-AA97-8135C5723E32}"/>
                  </a:ext>
                </a:extLst>
              </p14:cNvPr>
              <p14:cNvContentPartPr/>
              <p14:nvPr/>
            </p14:nvContentPartPr>
            <p14:xfrm>
              <a:off x="6070680" y="1866960"/>
              <a:ext cx="609840" cy="4889880"/>
            </p14:xfrm>
          </p:contentPart>
        </mc:Choice>
        <mc:Fallback xmlns="">
          <p:pic>
            <p:nvPicPr>
              <p:cNvPr id="4" name="Ink 3">
                <a:extLst>
                  <a:ext uri="{FF2B5EF4-FFF2-40B4-BE49-F238E27FC236}">
                    <a16:creationId xmlns:a16="http://schemas.microsoft.com/office/drawing/2014/main" id="{0A16EEBC-2787-476D-AA97-8135C5723E32}"/>
                  </a:ext>
                </a:extLst>
              </p:cNvPr>
              <p:cNvPicPr/>
              <p:nvPr/>
            </p:nvPicPr>
            <p:blipFill>
              <a:blip r:embed="rId7"/>
              <a:stretch>
                <a:fillRect/>
              </a:stretch>
            </p:blipFill>
            <p:spPr>
              <a:xfrm>
                <a:off x="6061320" y="1857600"/>
                <a:ext cx="628560" cy="4908600"/>
              </a:xfrm>
              <a:prstGeom prst="rect">
                <a:avLst/>
              </a:prstGeom>
            </p:spPr>
          </p:pic>
        </mc:Fallback>
      </mc:AlternateContent>
    </p:spTree>
    <p:extLst>
      <p:ext uri="{BB962C8B-B14F-4D97-AF65-F5344CB8AC3E}">
        <p14:creationId xmlns:p14="http://schemas.microsoft.com/office/powerpoint/2010/main" val="1838982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F88654E8-6D24-4685-A682-06749BC0E723}"/>
                  </a:ext>
                </a:extLst>
              </p14:cNvPr>
              <p14:cNvContentPartPr/>
              <p14:nvPr/>
            </p14:nvContentPartPr>
            <p14:xfrm>
              <a:off x="813240" y="898560"/>
              <a:ext cx="3942360" cy="1668960"/>
            </p14:xfrm>
          </p:contentPart>
        </mc:Choice>
        <mc:Fallback xmlns="">
          <p:pic>
            <p:nvPicPr>
              <p:cNvPr id="2" name="Ink 1">
                <a:extLst>
                  <a:ext uri="{FF2B5EF4-FFF2-40B4-BE49-F238E27FC236}">
                    <a16:creationId xmlns:a16="http://schemas.microsoft.com/office/drawing/2014/main" id="{F88654E8-6D24-4685-A682-06749BC0E723}"/>
                  </a:ext>
                </a:extLst>
              </p:cNvPr>
              <p:cNvPicPr/>
              <p:nvPr/>
            </p:nvPicPr>
            <p:blipFill>
              <a:blip r:embed="rId3"/>
              <a:stretch>
                <a:fillRect/>
              </a:stretch>
            </p:blipFill>
            <p:spPr>
              <a:xfrm>
                <a:off x="803880" y="889200"/>
                <a:ext cx="3961080" cy="168768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1F7C2697-FD17-42AD-A224-B4CCE934AB01}"/>
                  </a:ext>
                </a:extLst>
              </p14:cNvPr>
              <p14:cNvContentPartPr/>
              <p14:nvPr/>
            </p14:nvContentPartPr>
            <p14:xfrm>
              <a:off x="682560" y="1640880"/>
              <a:ext cx="8118360" cy="5184720"/>
            </p14:xfrm>
          </p:contentPart>
        </mc:Choice>
        <mc:Fallback xmlns="">
          <p:pic>
            <p:nvPicPr>
              <p:cNvPr id="3" name="Ink 2">
                <a:extLst>
                  <a:ext uri="{FF2B5EF4-FFF2-40B4-BE49-F238E27FC236}">
                    <a16:creationId xmlns:a16="http://schemas.microsoft.com/office/drawing/2014/main" id="{1F7C2697-FD17-42AD-A224-B4CCE934AB01}"/>
                  </a:ext>
                </a:extLst>
              </p:cNvPr>
              <p:cNvPicPr/>
              <p:nvPr/>
            </p:nvPicPr>
            <p:blipFill>
              <a:blip r:embed="rId5"/>
              <a:stretch>
                <a:fillRect/>
              </a:stretch>
            </p:blipFill>
            <p:spPr>
              <a:xfrm>
                <a:off x="673200" y="1631520"/>
                <a:ext cx="8137080" cy="5203440"/>
              </a:xfrm>
              <a:prstGeom prst="rect">
                <a:avLst/>
              </a:prstGeom>
            </p:spPr>
          </p:pic>
        </mc:Fallback>
      </mc:AlternateContent>
    </p:spTree>
    <p:extLst>
      <p:ext uri="{BB962C8B-B14F-4D97-AF65-F5344CB8AC3E}">
        <p14:creationId xmlns:p14="http://schemas.microsoft.com/office/powerpoint/2010/main" val="3728586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8CB23-2A93-4CCA-B0D3-E571E5E3B612}"/>
              </a:ext>
            </a:extLst>
          </p:cNvPr>
          <p:cNvSpPr/>
          <p:nvPr/>
        </p:nvSpPr>
        <p:spPr>
          <a:xfrm>
            <a:off x="220718" y="254987"/>
            <a:ext cx="11729544" cy="2308324"/>
          </a:xfrm>
          <a:prstGeom prst="rect">
            <a:avLst/>
          </a:prstGeom>
        </p:spPr>
        <p:txBody>
          <a:bodyPr wrap="square">
            <a:spAutoFit/>
          </a:bodyPr>
          <a:lstStyle/>
          <a:p>
            <a:pPr marL="342900" indent="-342900" algn="just">
              <a:buFont typeface="Wingdings" panose="05000000000000000000" pitchFamily="2" charset="2"/>
              <a:buChar char="Ø"/>
            </a:pPr>
            <a:r>
              <a:rPr lang="en-US" sz="2400" dirty="0"/>
              <a:t>Essentially, when using momentum, we push a ball down a hill. The ball accumulates momentum as it rolls downhill, becoming faster and faster on the way (until it reaches its terminal velocity if there is air resistance, i.e. γ&lt;1). The same thing happens to our parameter updates: The momentum term increases for dimensions whose gradients point in the same directions and reduces updates for dimensions whose gradients change directions. As a result, we gain faster convergence and reduced oscillation.</a:t>
            </a:r>
          </a:p>
        </p:txBody>
      </p:sp>
      <p:pic>
        <p:nvPicPr>
          <p:cNvPr id="3" name="Picture 4" descr="Stochastic Gradient Descent on your microcontroller">
            <a:extLst>
              <a:ext uri="{FF2B5EF4-FFF2-40B4-BE49-F238E27FC236}">
                <a16:creationId xmlns:a16="http://schemas.microsoft.com/office/drawing/2014/main" id="{36B7283F-CCE9-4665-9470-2C86322112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8593" y="2880005"/>
            <a:ext cx="8199635" cy="3836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87870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C296E47C-B409-4368-BADE-D464E4E7F60D}"/>
                  </a:ext>
                </a:extLst>
              </p14:cNvPr>
              <p14:cNvContentPartPr/>
              <p14:nvPr/>
            </p14:nvContentPartPr>
            <p14:xfrm>
              <a:off x="428040" y="519840"/>
              <a:ext cx="8365320" cy="5810400"/>
            </p14:xfrm>
          </p:contentPart>
        </mc:Choice>
        <mc:Fallback xmlns="">
          <p:pic>
            <p:nvPicPr>
              <p:cNvPr id="2" name="Ink 1">
                <a:extLst>
                  <a:ext uri="{FF2B5EF4-FFF2-40B4-BE49-F238E27FC236}">
                    <a16:creationId xmlns:a16="http://schemas.microsoft.com/office/drawing/2014/main" id="{C296E47C-B409-4368-BADE-D464E4E7F60D}"/>
                  </a:ext>
                </a:extLst>
              </p:cNvPr>
              <p:cNvPicPr/>
              <p:nvPr/>
            </p:nvPicPr>
            <p:blipFill>
              <a:blip r:embed="rId3"/>
              <a:stretch>
                <a:fillRect/>
              </a:stretch>
            </p:blipFill>
            <p:spPr>
              <a:xfrm>
                <a:off x="418680" y="510480"/>
                <a:ext cx="8384040" cy="5829120"/>
              </a:xfrm>
              <a:prstGeom prst="rect">
                <a:avLst/>
              </a:prstGeom>
            </p:spPr>
          </p:pic>
        </mc:Fallback>
      </mc:AlternateContent>
    </p:spTree>
    <p:extLst>
      <p:ext uri="{BB962C8B-B14F-4D97-AF65-F5344CB8AC3E}">
        <p14:creationId xmlns:p14="http://schemas.microsoft.com/office/powerpoint/2010/main" val="12523709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C1259A9-132C-40F5-8CB5-72431E320A69}"/>
              </a:ext>
            </a:extLst>
          </p:cNvPr>
          <p:cNvSpPr/>
          <p:nvPr/>
        </p:nvSpPr>
        <p:spPr>
          <a:xfrm>
            <a:off x="3172764" y="80720"/>
            <a:ext cx="5846472" cy="646331"/>
          </a:xfrm>
          <a:prstGeom prst="rect">
            <a:avLst/>
          </a:prstGeom>
        </p:spPr>
        <p:txBody>
          <a:bodyPr wrap="none">
            <a:spAutoFit/>
          </a:bodyPr>
          <a:lstStyle/>
          <a:p>
            <a:r>
              <a:rPr lang="en-US" sz="3600" b="1" u="sng" dirty="0" err="1">
                <a:latin typeface="Baskerville Old Face" panose="02020602080505020303" pitchFamily="18" charset="0"/>
              </a:rPr>
              <a:t>Nesterov</a:t>
            </a:r>
            <a:r>
              <a:rPr lang="en-US" sz="3600" b="1" u="sng" dirty="0">
                <a:latin typeface="Baskerville Old Face" panose="02020602080505020303" pitchFamily="18" charset="0"/>
              </a:rPr>
              <a:t> Accelerated Gradient</a:t>
            </a:r>
          </a:p>
        </p:txBody>
      </p:sp>
      <p:sp>
        <p:nvSpPr>
          <p:cNvPr id="3" name="Rectangle 2">
            <a:extLst>
              <a:ext uri="{FF2B5EF4-FFF2-40B4-BE49-F238E27FC236}">
                <a16:creationId xmlns:a16="http://schemas.microsoft.com/office/drawing/2014/main" id="{DF4476A2-994D-40C8-9A56-4464B041D69E}"/>
              </a:ext>
            </a:extLst>
          </p:cNvPr>
          <p:cNvSpPr/>
          <p:nvPr/>
        </p:nvSpPr>
        <p:spPr>
          <a:xfrm>
            <a:off x="273268" y="876962"/>
            <a:ext cx="11550869" cy="5632311"/>
          </a:xfrm>
          <a:prstGeom prst="rect">
            <a:avLst/>
          </a:prstGeom>
        </p:spPr>
        <p:txBody>
          <a:bodyPr wrap="square">
            <a:spAutoFit/>
          </a:bodyPr>
          <a:lstStyle/>
          <a:p>
            <a:pPr marL="342900" indent="-342900" algn="just">
              <a:buFont typeface="Wingdings" panose="05000000000000000000" pitchFamily="2" charset="2"/>
              <a:buChar char="Ø"/>
            </a:pPr>
            <a:r>
              <a:rPr lang="en-US" sz="2400" dirty="0">
                <a:solidFill>
                  <a:srgbClr val="111111"/>
                </a:solidFill>
              </a:rPr>
              <a:t>The idea of the NAG algorithm is very similar to SGD with momentum with a slight variant. In the case of SGD with a momentum algorithm, the momentum and gradient are computed on the previous updated weight.</a:t>
            </a:r>
          </a:p>
          <a:p>
            <a:pPr marL="342900" indent="-342900" algn="just">
              <a:buFont typeface="Wingdings" panose="05000000000000000000" pitchFamily="2" charset="2"/>
              <a:buChar char="Ø"/>
            </a:pPr>
            <a:endParaRPr lang="en-US" sz="2400" dirty="0">
              <a:solidFill>
                <a:srgbClr val="111111"/>
              </a:solidFill>
            </a:endParaRPr>
          </a:p>
          <a:p>
            <a:pPr marL="342900" indent="-342900" algn="just">
              <a:buFont typeface="Wingdings" panose="05000000000000000000" pitchFamily="2" charset="2"/>
              <a:buChar char="Ø"/>
            </a:pPr>
            <a:r>
              <a:rPr lang="en-US" sz="2400" dirty="0">
                <a:solidFill>
                  <a:srgbClr val="111111"/>
                </a:solidFill>
              </a:rPr>
              <a:t>Momentum may be a good method but if the momentum is too high the algorithm may miss the local minima and may continue to rise up. So, to resolve this issue the NAG algorithm was developed. It is a look ahead method</a:t>
            </a:r>
          </a:p>
          <a:p>
            <a:pPr marL="342900" indent="-342900" algn="just">
              <a:buFont typeface="Wingdings" panose="05000000000000000000" pitchFamily="2" charset="2"/>
              <a:buChar char="Ø"/>
            </a:pPr>
            <a:endParaRPr lang="en-US" sz="2400" b="0" i="0" dirty="0">
              <a:solidFill>
                <a:srgbClr val="111111"/>
              </a:solidFill>
              <a:effectLst/>
            </a:endParaRPr>
          </a:p>
          <a:p>
            <a:pPr marL="342900" indent="-342900" algn="just">
              <a:buFont typeface="Wingdings" panose="05000000000000000000" pitchFamily="2" charset="2"/>
              <a:buChar char="Ø"/>
            </a:pPr>
            <a:r>
              <a:rPr lang="en-US" sz="2400" dirty="0"/>
              <a:t>While Momentum first computes the current gradient (small brown vector in Image 4) and then takes a big jump in the direction of the updated accumulated gradient (big brown vector), NAG first makes a big jump in the direction of the previously accumulated gradient (green vector), measures the gradient and then makes a correction (red vector), which results in the complete NAG update (red vector). This anticipatory update prevents us from going too fast and results in increased responsiveness, which has significantly increased the performance of RNNs on a number of tasks.</a:t>
            </a:r>
            <a:endParaRPr lang="en-US" sz="2400" b="0" i="0" dirty="0">
              <a:solidFill>
                <a:srgbClr val="111111"/>
              </a:solidFill>
              <a:effectLst/>
            </a:endParaRPr>
          </a:p>
        </p:txBody>
      </p:sp>
    </p:spTree>
    <p:extLst>
      <p:ext uri="{BB962C8B-B14F-4D97-AF65-F5344CB8AC3E}">
        <p14:creationId xmlns:p14="http://schemas.microsoft.com/office/powerpoint/2010/main" val="33624016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Figure">
            <a:extLst>
              <a:ext uri="{FF2B5EF4-FFF2-40B4-BE49-F238E27FC236}">
                <a16:creationId xmlns:a16="http://schemas.microsoft.com/office/drawing/2014/main" id="{FE33FAF4-416E-4734-96E3-290E261EF4E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4" name="Picture 6" descr="What&amp;#39;s the difference between momentum based gradient descent and  Nesterov&amp;#39;s accelerated gradient descent? - Cross Validated">
            <a:extLst>
              <a:ext uri="{FF2B5EF4-FFF2-40B4-BE49-F238E27FC236}">
                <a16:creationId xmlns:a16="http://schemas.microsoft.com/office/drawing/2014/main" id="{F16D5D1E-7E97-4F24-AD11-D6DAB399396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5676"/>
          <a:stretch/>
        </p:blipFill>
        <p:spPr bwMode="auto">
          <a:xfrm>
            <a:off x="507025" y="668515"/>
            <a:ext cx="11482750" cy="403901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96F957D-2498-40C6-A976-601479E052DB}"/>
              </a:ext>
            </a:extLst>
          </p:cNvPr>
          <p:cNvSpPr/>
          <p:nvPr/>
        </p:nvSpPr>
        <p:spPr>
          <a:xfrm>
            <a:off x="421678" y="5100936"/>
            <a:ext cx="11348644" cy="830997"/>
          </a:xfrm>
          <a:prstGeom prst="rect">
            <a:avLst/>
          </a:prstGeom>
        </p:spPr>
        <p:txBody>
          <a:bodyPr wrap="square">
            <a:spAutoFit/>
          </a:bodyPr>
          <a:lstStyle/>
          <a:p>
            <a:pPr marL="342900" indent="-342900">
              <a:buFont typeface="Wingdings" panose="05000000000000000000" pitchFamily="2" charset="2"/>
              <a:buChar char="Ø"/>
            </a:pPr>
            <a:r>
              <a:rPr lang="en-US" sz="2400" dirty="0">
                <a:solidFill>
                  <a:srgbClr val="111111"/>
                </a:solidFill>
              </a:rPr>
              <a:t>Both NAG and SGD with momentum algorithms work equally well and share the same advantages and disadvantages</a:t>
            </a:r>
            <a:r>
              <a:rPr lang="en-US" sz="2400" dirty="0">
                <a:solidFill>
                  <a:srgbClr val="111111"/>
                </a:solidFill>
                <a:latin typeface="Open Sans"/>
              </a:rPr>
              <a:t>.</a:t>
            </a:r>
            <a:endParaRPr lang="en-US" sz="2400" dirty="0"/>
          </a:p>
        </p:txBody>
      </p:sp>
    </p:spTree>
    <p:extLst>
      <p:ext uri="{BB962C8B-B14F-4D97-AF65-F5344CB8AC3E}">
        <p14:creationId xmlns:p14="http://schemas.microsoft.com/office/powerpoint/2010/main" val="27739019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95237D-C238-4253-8A0F-3CCF9EA401D9}"/>
              </a:ext>
            </a:extLst>
          </p:cNvPr>
          <p:cNvSpPr/>
          <p:nvPr/>
        </p:nvSpPr>
        <p:spPr>
          <a:xfrm>
            <a:off x="4181244" y="112251"/>
            <a:ext cx="2018501" cy="646331"/>
          </a:xfrm>
          <a:prstGeom prst="rect">
            <a:avLst/>
          </a:prstGeom>
        </p:spPr>
        <p:txBody>
          <a:bodyPr wrap="none">
            <a:spAutoFit/>
          </a:bodyPr>
          <a:lstStyle/>
          <a:p>
            <a:r>
              <a:rPr lang="en-US" sz="3600" b="1" dirty="0">
                <a:latin typeface="Baskerville Old Face" panose="02020602080505020303" pitchFamily="18" charset="0"/>
              </a:rPr>
              <a:t>RMSprop</a:t>
            </a:r>
          </a:p>
        </p:txBody>
      </p:sp>
      <p:sp>
        <p:nvSpPr>
          <p:cNvPr id="5" name="Rectangle 4">
            <a:extLst>
              <a:ext uri="{FF2B5EF4-FFF2-40B4-BE49-F238E27FC236}">
                <a16:creationId xmlns:a16="http://schemas.microsoft.com/office/drawing/2014/main" id="{ADBE069C-46A3-42EA-86FA-B1766F9597A1}"/>
              </a:ext>
            </a:extLst>
          </p:cNvPr>
          <p:cNvSpPr/>
          <p:nvPr/>
        </p:nvSpPr>
        <p:spPr>
          <a:xfrm>
            <a:off x="236482" y="758582"/>
            <a:ext cx="11719035" cy="2308324"/>
          </a:xfrm>
          <a:prstGeom prst="rect">
            <a:avLst/>
          </a:prstGeom>
        </p:spPr>
        <p:txBody>
          <a:bodyPr wrap="square">
            <a:spAutoFit/>
          </a:bodyPr>
          <a:lstStyle/>
          <a:p>
            <a:pPr marL="342900" lvl="0" indent="-342900" algn="just" eaLnBrk="0" fontAlgn="base" hangingPunct="0">
              <a:spcBef>
                <a:spcPct val="0"/>
              </a:spcBef>
              <a:spcAft>
                <a:spcPct val="0"/>
              </a:spcAft>
              <a:buFont typeface="Wingdings" panose="05000000000000000000" pitchFamily="2" charset="2"/>
              <a:buChar char="Ø"/>
            </a:pPr>
            <a:r>
              <a:rPr lang="en-US" altLang="en-US" sz="2400" dirty="0">
                <a:solidFill>
                  <a:srgbClr val="292929"/>
                </a:solidFill>
              </a:rPr>
              <a:t>The central idea of RMSprop is keep the moving average of the squared gradients for each weight. And then we divide the gradient by square root the mean square. Which is why it’s called RMSprop(root mean square)</a:t>
            </a:r>
            <a:r>
              <a:rPr lang="en-US" altLang="en-US" sz="2400" dirty="0"/>
              <a:t> .</a:t>
            </a:r>
          </a:p>
          <a:p>
            <a:pPr marL="342900" lvl="0" indent="-342900" algn="just" eaLnBrk="0" fontAlgn="base" hangingPunct="0">
              <a:spcBef>
                <a:spcPct val="0"/>
              </a:spcBef>
              <a:spcAft>
                <a:spcPct val="0"/>
              </a:spcAft>
              <a:buFont typeface="Wingdings" panose="05000000000000000000" pitchFamily="2" charset="2"/>
              <a:buChar char="Ø"/>
            </a:pPr>
            <a:endParaRPr lang="en-US" altLang="en-US" sz="2400" dirty="0"/>
          </a:p>
          <a:p>
            <a:pPr marL="342900" indent="-342900" algn="just">
              <a:buFont typeface="Wingdings" panose="05000000000000000000" pitchFamily="2" charset="2"/>
              <a:buChar char="Ø"/>
            </a:pPr>
            <a:r>
              <a:rPr lang="en-US" sz="2400" dirty="0"/>
              <a:t>RMSprop’s adaptive learning rate usually prevents the learning rate decay from diminishing too slowly or too fast. RMSprop maintains per-parameter learning rates.</a:t>
            </a:r>
          </a:p>
        </p:txBody>
      </p:sp>
      <p:sp>
        <p:nvSpPr>
          <p:cNvPr id="6" name="Rectangle 5">
            <a:extLst>
              <a:ext uri="{FF2B5EF4-FFF2-40B4-BE49-F238E27FC236}">
                <a16:creationId xmlns:a16="http://schemas.microsoft.com/office/drawing/2014/main" id="{C6F6048A-CF15-4295-BB2A-250EC9C05442}"/>
              </a:ext>
            </a:extLst>
          </p:cNvPr>
          <p:cNvSpPr/>
          <p:nvPr/>
        </p:nvSpPr>
        <p:spPr>
          <a:xfrm>
            <a:off x="2785242" y="5236731"/>
            <a:ext cx="6096000" cy="646331"/>
          </a:xfrm>
          <a:prstGeom prst="rect">
            <a:avLst/>
          </a:prstGeom>
        </p:spPr>
        <p:txBody>
          <a:bodyPr>
            <a:spAutoFit/>
          </a:bodyPr>
          <a:lstStyle/>
          <a:p>
            <a:r>
              <a:rPr lang="en-US" dirty="0">
                <a:solidFill>
                  <a:srgbClr val="000000"/>
                </a:solidFill>
                <a:latin typeface="KaTeX_Main"/>
              </a:rPr>
              <a:t>​​</a:t>
            </a:r>
            <a:br>
              <a:rPr lang="en-US" dirty="0">
                <a:solidFill>
                  <a:srgbClr val="000000"/>
                </a:solidFill>
                <a:latin typeface="KaTeX_Main"/>
              </a:rPr>
            </a:br>
            <a:endParaRPr lang="en-US" dirty="0"/>
          </a:p>
        </p:txBody>
      </p:sp>
      <p:sp>
        <p:nvSpPr>
          <p:cNvPr id="7" name="AutoShape 4" descr="A Look at Gradient Descent and RMSprop Optimizers | by Rohith Gandhi |  Towards Data Science">
            <a:extLst>
              <a:ext uri="{FF2B5EF4-FFF2-40B4-BE49-F238E27FC236}">
                <a16:creationId xmlns:a16="http://schemas.microsoft.com/office/drawing/2014/main" id="{076D03DE-6AB5-4157-B402-749BF989A71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102" name="Picture 6" descr="A Look at Gradient Descent and RMSprop Optimizers | by Rohith Gandhi |  Towards Data Science">
            <a:extLst>
              <a:ext uri="{FF2B5EF4-FFF2-40B4-BE49-F238E27FC236}">
                <a16:creationId xmlns:a16="http://schemas.microsoft.com/office/drawing/2014/main" id="{0BBEDD2A-B508-437B-BA61-C9C9A0CDC17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595" b="9766"/>
          <a:stretch/>
        </p:blipFill>
        <p:spPr bwMode="auto">
          <a:xfrm>
            <a:off x="2508356" y="3291063"/>
            <a:ext cx="5364276" cy="3145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55845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F2028541-09A4-41C0-9D5C-A5ED689AD413}"/>
                  </a:ext>
                </a:extLst>
              </p14:cNvPr>
              <p14:cNvContentPartPr/>
              <p14:nvPr/>
            </p14:nvContentPartPr>
            <p14:xfrm>
              <a:off x="680760" y="651960"/>
              <a:ext cx="11448720" cy="5799960"/>
            </p14:xfrm>
          </p:contentPart>
        </mc:Choice>
        <mc:Fallback xmlns="">
          <p:pic>
            <p:nvPicPr>
              <p:cNvPr id="2" name="Ink 1">
                <a:extLst>
                  <a:ext uri="{FF2B5EF4-FFF2-40B4-BE49-F238E27FC236}">
                    <a16:creationId xmlns:a16="http://schemas.microsoft.com/office/drawing/2014/main" id="{F2028541-09A4-41C0-9D5C-A5ED689AD413}"/>
                  </a:ext>
                </a:extLst>
              </p:cNvPr>
              <p:cNvPicPr/>
              <p:nvPr/>
            </p:nvPicPr>
            <p:blipFill>
              <a:blip r:embed="rId3"/>
              <a:stretch>
                <a:fillRect/>
              </a:stretch>
            </p:blipFill>
            <p:spPr>
              <a:xfrm>
                <a:off x="671400" y="642600"/>
                <a:ext cx="11467440" cy="5818680"/>
              </a:xfrm>
              <a:prstGeom prst="rect">
                <a:avLst/>
              </a:prstGeom>
            </p:spPr>
          </p:pic>
        </mc:Fallback>
      </mc:AlternateContent>
    </p:spTree>
    <p:extLst>
      <p:ext uri="{BB962C8B-B14F-4D97-AF65-F5344CB8AC3E}">
        <p14:creationId xmlns:p14="http://schemas.microsoft.com/office/powerpoint/2010/main" val="33619691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EE06A83-B138-4A4E-BFE1-251A5CEED7AD}"/>
              </a:ext>
            </a:extLst>
          </p:cNvPr>
          <p:cNvSpPr/>
          <p:nvPr/>
        </p:nvSpPr>
        <p:spPr>
          <a:xfrm>
            <a:off x="4003168" y="122761"/>
            <a:ext cx="3594254" cy="646331"/>
          </a:xfrm>
          <a:prstGeom prst="rect">
            <a:avLst/>
          </a:prstGeom>
        </p:spPr>
        <p:txBody>
          <a:bodyPr wrap="none">
            <a:spAutoFit/>
          </a:bodyPr>
          <a:lstStyle/>
          <a:p>
            <a:r>
              <a:rPr lang="en-US" sz="3600" b="1" u="sng" dirty="0">
                <a:latin typeface="Baskerville Old Face" panose="02020602080505020303" pitchFamily="18" charset="0"/>
              </a:rPr>
              <a:t>ADAM Optimizer</a:t>
            </a:r>
          </a:p>
        </p:txBody>
      </p:sp>
      <p:sp>
        <p:nvSpPr>
          <p:cNvPr id="3" name="Rectangle 2">
            <a:extLst>
              <a:ext uri="{FF2B5EF4-FFF2-40B4-BE49-F238E27FC236}">
                <a16:creationId xmlns:a16="http://schemas.microsoft.com/office/drawing/2014/main" id="{69FACB01-2708-4294-9464-D61F66688176}"/>
              </a:ext>
            </a:extLst>
          </p:cNvPr>
          <p:cNvSpPr/>
          <p:nvPr/>
        </p:nvSpPr>
        <p:spPr>
          <a:xfrm>
            <a:off x="252248" y="860857"/>
            <a:ext cx="11519338" cy="5632311"/>
          </a:xfrm>
          <a:prstGeom prst="rect">
            <a:avLst/>
          </a:prstGeom>
        </p:spPr>
        <p:txBody>
          <a:bodyPr wrap="square">
            <a:spAutoFit/>
          </a:bodyPr>
          <a:lstStyle/>
          <a:p>
            <a:pPr marL="342900" indent="-342900" algn="just">
              <a:buFont typeface="Wingdings" panose="05000000000000000000" pitchFamily="2" charset="2"/>
              <a:buChar char="Ø"/>
            </a:pPr>
            <a:r>
              <a:rPr lang="en-US" sz="2400" dirty="0">
                <a:solidFill>
                  <a:srgbClr val="111111"/>
                </a:solidFill>
              </a:rPr>
              <a:t>Adam can be looked at as a combination of RMSprop and Stochastic Gradient Descent with momentum.</a:t>
            </a:r>
          </a:p>
          <a:p>
            <a:pPr marL="342900" indent="-342900" algn="just">
              <a:buFont typeface="Wingdings" panose="05000000000000000000" pitchFamily="2" charset="2"/>
              <a:buChar char="Ø"/>
            </a:pPr>
            <a:endParaRPr lang="en-US" sz="2400" dirty="0">
              <a:solidFill>
                <a:srgbClr val="111111"/>
              </a:solidFill>
            </a:endParaRPr>
          </a:p>
          <a:p>
            <a:pPr marL="342900" indent="-342900" algn="just">
              <a:buFont typeface="Wingdings" panose="05000000000000000000" pitchFamily="2" charset="2"/>
              <a:buChar char="Ø"/>
            </a:pPr>
            <a:r>
              <a:rPr lang="en-US" sz="2400" dirty="0">
                <a:solidFill>
                  <a:srgbClr val="111111"/>
                </a:solidFill>
              </a:rPr>
              <a:t>Adam computes adaptive learning rates for each parameter. In addition to storing an exponentially decaying average of past squared gradients </a:t>
            </a:r>
            <a:r>
              <a:rPr lang="en-US" sz="2400" b="1" dirty="0" err="1">
                <a:solidFill>
                  <a:srgbClr val="111111"/>
                </a:solidFill>
              </a:rPr>
              <a:t>vt</a:t>
            </a:r>
            <a:r>
              <a:rPr lang="en-US" sz="2400" dirty="0">
                <a:solidFill>
                  <a:srgbClr val="111111"/>
                </a:solidFill>
              </a:rPr>
              <a:t> like </a:t>
            </a:r>
            <a:r>
              <a:rPr lang="en-US" sz="2400" dirty="0" err="1">
                <a:solidFill>
                  <a:srgbClr val="111111"/>
                </a:solidFill>
              </a:rPr>
              <a:t>Adadelta</a:t>
            </a:r>
            <a:r>
              <a:rPr lang="en-US" sz="2400" dirty="0">
                <a:solidFill>
                  <a:srgbClr val="111111"/>
                </a:solidFill>
              </a:rPr>
              <a:t> and RMSprop, Adam also keeps an exponentially decaying average of past gradients </a:t>
            </a:r>
            <a:r>
              <a:rPr lang="en-US" sz="2400" b="1" dirty="0">
                <a:solidFill>
                  <a:srgbClr val="111111"/>
                </a:solidFill>
              </a:rPr>
              <a:t>mt</a:t>
            </a:r>
            <a:r>
              <a:rPr lang="en-US" sz="2400" dirty="0">
                <a:solidFill>
                  <a:srgbClr val="111111"/>
                </a:solidFill>
              </a:rPr>
              <a:t>, similar to momentum. Whereas momentum can be seen as a ball running down a slope, Adam behaves like a heavy ball with friction, which thus prefers flat minima in the error surface.</a:t>
            </a:r>
          </a:p>
          <a:p>
            <a:pPr marL="342900" indent="-342900" algn="just">
              <a:buFont typeface="Wingdings" panose="05000000000000000000" pitchFamily="2" charset="2"/>
              <a:buChar char="Ø"/>
            </a:pPr>
            <a:endParaRPr lang="en-US" sz="2400" b="0" i="0" dirty="0">
              <a:solidFill>
                <a:srgbClr val="111111"/>
              </a:solidFill>
              <a:effectLst/>
            </a:endParaRPr>
          </a:p>
          <a:p>
            <a:pPr marL="342900" indent="-342900">
              <a:buFont typeface="Wingdings" panose="05000000000000000000" pitchFamily="2" charset="2"/>
              <a:buChar char="Ø"/>
            </a:pPr>
            <a:r>
              <a:rPr lang="en-US" sz="2400" dirty="0"/>
              <a:t>The hyperparameters of Adam (learning rate, exponential decay rates for the moment estimates, etc.) are usually set to predefined values (given in the paper), and do not need to be tuned.</a:t>
            </a:r>
          </a:p>
          <a:p>
            <a:pPr marL="342900" indent="-342900">
              <a:buFont typeface="Wingdings" panose="05000000000000000000" pitchFamily="2" charset="2"/>
              <a:buChar char="Ø"/>
            </a:pPr>
            <a:endParaRPr lang="en-US" sz="2400" dirty="0"/>
          </a:p>
          <a:p>
            <a:pPr marL="342900" indent="-342900">
              <a:buFont typeface="Wingdings" panose="05000000000000000000" pitchFamily="2" charset="2"/>
              <a:buChar char="Ø"/>
            </a:pPr>
            <a:r>
              <a:rPr lang="en-US" sz="2400" dirty="0"/>
              <a:t>Adam performs a form of learning rate annealing with adaptive step-sizes.</a:t>
            </a:r>
          </a:p>
        </p:txBody>
      </p:sp>
    </p:spTree>
    <p:extLst>
      <p:ext uri="{BB962C8B-B14F-4D97-AF65-F5344CB8AC3E}">
        <p14:creationId xmlns:p14="http://schemas.microsoft.com/office/powerpoint/2010/main" val="540904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ow can I imagine / visualize gradient descent with many variables? -  Mathematics Stack Exchange">
            <a:extLst>
              <a:ext uri="{FF2B5EF4-FFF2-40B4-BE49-F238E27FC236}">
                <a16:creationId xmlns:a16="http://schemas.microsoft.com/office/drawing/2014/main" id="{06E3733D-D14C-4BC4-8D29-EA995BB3CA2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391" b="8247"/>
          <a:stretch/>
        </p:blipFill>
        <p:spPr bwMode="auto">
          <a:xfrm>
            <a:off x="522964" y="384810"/>
            <a:ext cx="12022372" cy="62894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31402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8FAE923C-20C7-4301-A839-2A3FDFBF7F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1750" y="190500"/>
            <a:ext cx="7048500" cy="647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55242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C56E7789-F449-42BA-A6D6-6470AFAB7BA3}"/>
                  </a:ext>
                </a:extLst>
              </p14:cNvPr>
              <p14:cNvContentPartPr/>
              <p14:nvPr/>
            </p14:nvContentPartPr>
            <p14:xfrm>
              <a:off x="870840" y="798840"/>
              <a:ext cx="5079960" cy="618840"/>
            </p14:xfrm>
          </p:contentPart>
        </mc:Choice>
        <mc:Fallback xmlns="">
          <p:pic>
            <p:nvPicPr>
              <p:cNvPr id="2" name="Ink 1">
                <a:extLst>
                  <a:ext uri="{FF2B5EF4-FFF2-40B4-BE49-F238E27FC236}">
                    <a16:creationId xmlns:a16="http://schemas.microsoft.com/office/drawing/2014/main" id="{C56E7789-F449-42BA-A6D6-6470AFAB7BA3}"/>
                  </a:ext>
                </a:extLst>
              </p:cNvPr>
              <p:cNvPicPr/>
              <p:nvPr/>
            </p:nvPicPr>
            <p:blipFill>
              <a:blip r:embed="rId3"/>
              <a:stretch>
                <a:fillRect/>
              </a:stretch>
            </p:blipFill>
            <p:spPr>
              <a:xfrm>
                <a:off x="861480" y="789480"/>
                <a:ext cx="5098680" cy="6375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B7E12C77-5FDA-4BA2-A154-660071CF8DF7}"/>
                  </a:ext>
                </a:extLst>
              </p14:cNvPr>
              <p14:cNvContentPartPr/>
              <p14:nvPr/>
            </p14:nvContentPartPr>
            <p14:xfrm>
              <a:off x="893880" y="949320"/>
              <a:ext cx="8246160" cy="5887080"/>
            </p14:xfrm>
          </p:contentPart>
        </mc:Choice>
        <mc:Fallback xmlns="">
          <p:pic>
            <p:nvPicPr>
              <p:cNvPr id="3" name="Ink 2">
                <a:extLst>
                  <a:ext uri="{FF2B5EF4-FFF2-40B4-BE49-F238E27FC236}">
                    <a16:creationId xmlns:a16="http://schemas.microsoft.com/office/drawing/2014/main" id="{B7E12C77-5FDA-4BA2-A154-660071CF8DF7}"/>
                  </a:ext>
                </a:extLst>
              </p:cNvPr>
              <p:cNvPicPr/>
              <p:nvPr/>
            </p:nvPicPr>
            <p:blipFill>
              <a:blip r:embed="rId5"/>
              <a:stretch>
                <a:fillRect/>
              </a:stretch>
            </p:blipFill>
            <p:spPr>
              <a:xfrm>
                <a:off x="884520" y="939960"/>
                <a:ext cx="8264880" cy="5905800"/>
              </a:xfrm>
              <a:prstGeom prst="rect">
                <a:avLst/>
              </a:prstGeom>
            </p:spPr>
          </p:pic>
        </mc:Fallback>
      </mc:AlternateContent>
    </p:spTree>
    <p:extLst>
      <p:ext uri="{BB962C8B-B14F-4D97-AF65-F5344CB8AC3E}">
        <p14:creationId xmlns:p14="http://schemas.microsoft.com/office/powerpoint/2010/main" val="7779317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AC0312-2056-47F1-8772-18934B1D76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4207" y="52128"/>
            <a:ext cx="8295398" cy="6422244"/>
          </a:xfrm>
          <a:prstGeom prst="rect">
            <a:avLst/>
          </a:prstGeom>
        </p:spPr>
      </p:pic>
    </p:spTree>
    <p:extLst>
      <p:ext uri="{BB962C8B-B14F-4D97-AF65-F5344CB8AC3E}">
        <p14:creationId xmlns:p14="http://schemas.microsoft.com/office/powerpoint/2010/main" val="3366324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884AA4-52E7-4523-8B37-B56CE80830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32" y="186072"/>
            <a:ext cx="11993732" cy="614023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962893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A9BF2F4B-2E10-4C92-B862-C570823E842C}"/>
              </a:ext>
            </a:extLst>
          </p:cNvPr>
          <p:cNvSpPr/>
          <p:nvPr/>
        </p:nvSpPr>
        <p:spPr>
          <a:xfrm>
            <a:off x="2383870" y="2907416"/>
            <a:ext cx="694459" cy="670033"/>
          </a:xfrm>
          <a:prstGeom prst="ellipse">
            <a:avLst/>
          </a:prstGeom>
          <a:solidFill>
            <a:schemeClr val="bg1"/>
          </a:solidFill>
          <a:ln w="28575"/>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B4E36981-E189-4715-A32C-5350273A6427}"/>
              </a:ext>
            </a:extLst>
          </p:cNvPr>
          <p:cNvSpPr/>
          <p:nvPr/>
        </p:nvSpPr>
        <p:spPr>
          <a:xfrm>
            <a:off x="8679659" y="2935126"/>
            <a:ext cx="727990" cy="565212"/>
          </a:xfrm>
          <a:prstGeom prst="ellipse">
            <a:avLst/>
          </a:prstGeom>
          <a:solidFill>
            <a:schemeClr val="bg1"/>
          </a:solidFill>
          <a:ln w="28575"/>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Y</a:t>
            </a:r>
            <a:r>
              <a:rPr lang="en-US" dirty="0"/>
              <a:t> </a:t>
            </a:r>
            <a:r>
              <a:rPr lang="en-US" sz="1600" dirty="0"/>
              <a:t>’ </a:t>
            </a:r>
            <a:r>
              <a:rPr lang="en-US" sz="2000" dirty="0"/>
              <a:t>Y</a:t>
            </a:r>
            <a:r>
              <a:rPr lang="en-US" dirty="0"/>
              <a:t>’ ’ Y</a:t>
            </a:r>
            <a:r>
              <a:rPr lang="en-US" sz="1600" dirty="0"/>
              <a:t>’</a:t>
            </a:r>
            <a:endParaRPr lang="en-US" dirty="0"/>
          </a:p>
        </p:txBody>
      </p:sp>
      <p:cxnSp>
        <p:nvCxnSpPr>
          <p:cNvPr id="11" name="Straight Arrow Connector 10">
            <a:extLst>
              <a:ext uri="{FF2B5EF4-FFF2-40B4-BE49-F238E27FC236}">
                <a16:creationId xmlns:a16="http://schemas.microsoft.com/office/drawing/2014/main" id="{306C3EA8-2EE6-4356-A7C1-C8CB3268592C}"/>
              </a:ext>
            </a:extLst>
          </p:cNvPr>
          <p:cNvCxnSpPr>
            <a:cxnSpLocks/>
          </p:cNvCxnSpPr>
          <p:nvPr/>
        </p:nvCxnSpPr>
        <p:spPr>
          <a:xfrm flipV="1">
            <a:off x="3237208" y="3242432"/>
            <a:ext cx="1027746" cy="1567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D9AFE53-6383-44BD-92EA-B85A298DFE96}"/>
              </a:ext>
            </a:extLst>
          </p:cNvPr>
          <p:cNvCxnSpPr>
            <a:cxnSpLocks/>
          </p:cNvCxnSpPr>
          <p:nvPr/>
        </p:nvCxnSpPr>
        <p:spPr>
          <a:xfrm>
            <a:off x="7313894" y="3217732"/>
            <a:ext cx="1057677"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4" name="TextBox 23">
            <a:extLst>
              <a:ext uri="{FF2B5EF4-FFF2-40B4-BE49-F238E27FC236}">
                <a16:creationId xmlns:a16="http://schemas.microsoft.com/office/drawing/2014/main" id="{F98A83EF-3ADE-426D-B275-9068FE97560E}"/>
              </a:ext>
            </a:extLst>
          </p:cNvPr>
          <p:cNvSpPr txBox="1"/>
          <p:nvPr/>
        </p:nvSpPr>
        <p:spPr>
          <a:xfrm>
            <a:off x="814403" y="3038673"/>
            <a:ext cx="849913" cy="461665"/>
          </a:xfrm>
          <a:prstGeom prst="rect">
            <a:avLst/>
          </a:prstGeom>
          <a:noFill/>
        </p:spPr>
        <p:txBody>
          <a:bodyPr wrap="none" rtlCol="0">
            <a:spAutoFit/>
          </a:bodyPr>
          <a:lstStyle/>
          <a:p>
            <a:r>
              <a:rPr lang="en-IN" sz="2400" dirty="0"/>
              <a:t>Input</a:t>
            </a:r>
            <a:endParaRPr lang="en-US" sz="2400" dirty="0"/>
          </a:p>
        </p:txBody>
      </p:sp>
      <p:sp>
        <p:nvSpPr>
          <p:cNvPr id="25" name="TextBox 24">
            <a:extLst>
              <a:ext uri="{FF2B5EF4-FFF2-40B4-BE49-F238E27FC236}">
                <a16:creationId xmlns:a16="http://schemas.microsoft.com/office/drawing/2014/main" id="{56EE35B4-62A7-4EF4-864D-6D0E34D26068}"/>
              </a:ext>
            </a:extLst>
          </p:cNvPr>
          <p:cNvSpPr txBox="1"/>
          <p:nvPr/>
        </p:nvSpPr>
        <p:spPr>
          <a:xfrm>
            <a:off x="9996845" y="2967335"/>
            <a:ext cx="1079142" cy="461665"/>
          </a:xfrm>
          <a:prstGeom prst="rect">
            <a:avLst/>
          </a:prstGeom>
          <a:noFill/>
        </p:spPr>
        <p:txBody>
          <a:bodyPr wrap="none" rtlCol="0">
            <a:spAutoFit/>
          </a:bodyPr>
          <a:lstStyle/>
          <a:p>
            <a:r>
              <a:rPr lang="en-IN" sz="2400" dirty="0"/>
              <a:t>Output</a:t>
            </a:r>
            <a:endParaRPr lang="en-US" sz="2400" dirty="0"/>
          </a:p>
        </p:txBody>
      </p:sp>
      <p:sp>
        <p:nvSpPr>
          <p:cNvPr id="27" name="Arrow: Right 26">
            <a:extLst>
              <a:ext uri="{FF2B5EF4-FFF2-40B4-BE49-F238E27FC236}">
                <a16:creationId xmlns:a16="http://schemas.microsoft.com/office/drawing/2014/main" id="{49960AFC-B2BF-4AD6-A557-84B969737695}"/>
              </a:ext>
            </a:extLst>
          </p:cNvPr>
          <p:cNvSpPr/>
          <p:nvPr/>
        </p:nvSpPr>
        <p:spPr>
          <a:xfrm>
            <a:off x="2309674" y="748419"/>
            <a:ext cx="7572652" cy="370645"/>
          </a:xfrm>
          <a:prstGeom prst="right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7DE97BBC-3EFB-4160-A0B5-94E3C8041406}"/>
              </a:ext>
            </a:extLst>
          </p:cNvPr>
          <p:cNvSpPr/>
          <p:nvPr/>
        </p:nvSpPr>
        <p:spPr>
          <a:xfrm rot="10800000">
            <a:off x="2309674" y="5185885"/>
            <a:ext cx="7572652" cy="370645"/>
          </a:xfrm>
          <a:prstGeom prst="rightArrow">
            <a:avLst/>
          </a:prstGeom>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path path="circle">
              <a:fillToRect l="100000" t="100000"/>
            </a:path>
            <a:tileRect r="-100000" b="-100000"/>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E6BFCAB9-E58B-4D5D-A010-6ABE5E4014AA}"/>
              </a:ext>
            </a:extLst>
          </p:cNvPr>
          <p:cNvSpPr/>
          <p:nvPr/>
        </p:nvSpPr>
        <p:spPr>
          <a:xfrm>
            <a:off x="4370443" y="2256698"/>
            <a:ext cx="2784572" cy="1843157"/>
          </a:xfrm>
          <a:prstGeom prst="ellipse">
            <a:avLst/>
          </a:prstGeom>
          <a:solidFill>
            <a:schemeClr val="bg1"/>
          </a:solidFill>
          <a:ln w="28575"/>
        </p:spPr>
        <p:style>
          <a:lnRef idx="2">
            <a:schemeClr val="dk1">
              <a:shade val="50000"/>
            </a:schemeClr>
          </a:lnRef>
          <a:fillRef idx="1">
            <a:schemeClr val="dk1"/>
          </a:fillRef>
          <a:effectRef idx="0">
            <a:schemeClr val="dk1"/>
          </a:effectRef>
          <a:fontRef idx="minor">
            <a:schemeClr val="lt1"/>
          </a:fontRef>
        </p:style>
        <p:txBody>
          <a:bodyPr rtlCol="0" anchor="ctr"/>
          <a:lstStyle/>
          <a:p>
            <a:r>
              <a:rPr lang="en-IN"/>
              <a:t>Inputs</a:t>
            </a:r>
            <a:endParaRPr lang="en-US" dirty="0"/>
          </a:p>
        </p:txBody>
      </p:sp>
      <p:sp>
        <p:nvSpPr>
          <p:cNvPr id="18" name="Rectangle 17">
            <a:extLst>
              <a:ext uri="{FF2B5EF4-FFF2-40B4-BE49-F238E27FC236}">
                <a16:creationId xmlns:a16="http://schemas.microsoft.com/office/drawing/2014/main" id="{46F02FBF-05C3-4A32-BF07-F22753AAC2B7}"/>
              </a:ext>
            </a:extLst>
          </p:cNvPr>
          <p:cNvSpPr/>
          <p:nvPr/>
        </p:nvSpPr>
        <p:spPr>
          <a:xfrm>
            <a:off x="2524365" y="3027274"/>
            <a:ext cx="436338" cy="461665"/>
          </a:xfrm>
          <a:prstGeom prst="rect">
            <a:avLst/>
          </a:prstGeom>
        </p:spPr>
        <p:txBody>
          <a:bodyPr wrap="none">
            <a:spAutoFit/>
          </a:bodyPr>
          <a:lstStyle/>
          <a:p>
            <a:r>
              <a:rPr lang="en-IN" sz="2400" dirty="0"/>
              <a:t>X</a:t>
            </a:r>
            <a:r>
              <a:rPr lang="en-IN" sz="1400" dirty="0"/>
              <a:t>1</a:t>
            </a:r>
            <a:endParaRPr lang="en-US" sz="1400" dirty="0"/>
          </a:p>
        </p:txBody>
      </p:sp>
      <p:sp>
        <p:nvSpPr>
          <p:cNvPr id="31" name="TextBox 30">
            <a:extLst>
              <a:ext uri="{FF2B5EF4-FFF2-40B4-BE49-F238E27FC236}">
                <a16:creationId xmlns:a16="http://schemas.microsoft.com/office/drawing/2014/main" id="{A9F7CE81-7CA3-48CD-B7D7-E6EF84244936}"/>
              </a:ext>
            </a:extLst>
          </p:cNvPr>
          <p:cNvSpPr txBox="1"/>
          <p:nvPr/>
        </p:nvSpPr>
        <p:spPr>
          <a:xfrm>
            <a:off x="4907662" y="2924617"/>
            <a:ext cx="1837362" cy="523220"/>
          </a:xfrm>
          <a:prstGeom prst="rect">
            <a:avLst/>
          </a:prstGeom>
          <a:noFill/>
        </p:spPr>
        <p:txBody>
          <a:bodyPr wrap="none" rtlCol="0">
            <a:spAutoFit/>
          </a:bodyPr>
          <a:lstStyle/>
          <a:p>
            <a:r>
              <a:rPr lang="en-US" sz="2800" dirty="0"/>
              <a:t>Y</a:t>
            </a:r>
            <a:r>
              <a:rPr lang="en-US" sz="2400" dirty="0"/>
              <a:t>’ = b</a:t>
            </a:r>
            <a:r>
              <a:rPr lang="en-US" sz="2000" dirty="0"/>
              <a:t>0</a:t>
            </a:r>
            <a:r>
              <a:rPr lang="en-US" sz="2400" dirty="0"/>
              <a:t>+ b1X</a:t>
            </a:r>
            <a:r>
              <a:rPr lang="en-US" sz="2000" dirty="0"/>
              <a:t>1</a:t>
            </a:r>
            <a:endParaRPr lang="en-US" sz="2400" dirty="0"/>
          </a:p>
        </p:txBody>
      </p:sp>
      <p:sp>
        <p:nvSpPr>
          <p:cNvPr id="2" name="Rectangle 1">
            <a:extLst>
              <a:ext uri="{FF2B5EF4-FFF2-40B4-BE49-F238E27FC236}">
                <a16:creationId xmlns:a16="http://schemas.microsoft.com/office/drawing/2014/main" id="{E1F3A63F-CC3F-4D88-9CE0-B4132FC79B79}"/>
              </a:ext>
            </a:extLst>
          </p:cNvPr>
          <p:cNvSpPr/>
          <p:nvPr/>
        </p:nvSpPr>
        <p:spPr>
          <a:xfrm>
            <a:off x="8892580" y="3033052"/>
            <a:ext cx="420308" cy="400110"/>
          </a:xfrm>
          <a:prstGeom prst="rect">
            <a:avLst/>
          </a:prstGeom>
        </p:spPr>
        <p:txBody>
          <a:bodyPr wrap="none">
            <a:spAutoFit/>
          </a:bodyPr>
          <a:lstStyle/>
          <a:p>
            <a:r>
              <a:rPr lang="en-US" sz="2000" dirty="0"/>
              <a:t>Y</a:t>
            </a:r>
            <a:r>
              <a:rPr lang="en-US" dirty="0"/>
              <a:t>’ </a:t>
            </a:r>
          </a:p>
        </p:txBody>
      </p:sp>
    </p:spTree>
    <p:extLst>
      <p:ext uri="{BB962C8B-B14F-4D97-AF65-F5344CB8AC3E}">
        <p14:creationId xmlns:p14="http://schemas.microsoft.com/office/powerpoint/2010/main" val="34408492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6AA7DA-095C-434B-ACAE-A28227197E70}"/>
              </a:ext>
            </a:extLst>
          </p:cNvPr>
          <p:cNvSpPr/>
          <p:nvPr/>
        </p:nvSpPr>
        <p:spPr>
          <a:xfrm>
            <a:off x="3135019" y="15902"/>
            <a:ext cx="5142755" cy="646331"/>
          </a:xfrm>
          <a:prstGeom prst="rect">
            <a:avLst/>
          </a:prstGeom>
        </p:spPr>
        <p:txBody>
          <a:bodyPr wrap="none">
            <a:spAutoFit/>
          </a:bodyPr>
          <a:lstStyle/>
          <a:p>
            <a:pPr algn="ctr"/>
            <a:r>
              <a:rPr lang="en-US" sz="3600" b="1" u="sng" dirty="0">
                <a:latin typeface="Baskerville Old Face" pitchFamily="18" charset="0"/>
              </a:rPr>
              <a:t>Types of Gradient Descent</a:t>
            </a:r>
          </a:p>
        </p:txBody>
      </p:sp>
      <p:pic>
        <p:nvPicPr>
          <p:cNvPr id="5122" name="Picture 2" descr="What is AdaGrad? - Databricks">
            <a:extLst>
              <a:ext uri="{FF2B5EF4-FFF2-40B4-BE49-F238E27FC236}">
                <a16:creationId xmlns:a16="http://schemas.microsoft.com/office/drawing/2014/main" id="{AB3B8119-B5DD-45BE-A4FD-F1F39EF3FE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6305" y="662233"/>
            <a:ext cx="5806831" cy="3102829"/>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16BFCC71-CDB1-4565-8F2A-5394FB8A1E2B}"/>
              </a:ext>
            </a:extLst>
          </p:cNvPr>
          <p:cNvSpPr/>
          <p:nvPr/>
        </p:nvSpPr>
        <p:spPr>
          <a:xfrm>
            <a:off x="218831" y="3928345"/>
            <a:ext cx="11871569" cy="2204899"/>
          </a:xfrm>
          <a:prstGeom prst="rect">
            <a:avLst/>
          </a:prstGeom>
        </p:spPr>
        <p:txBody>
          <a:bodyPr wrap="square">
            <a:spAutoFit/>
          </a:bodyPr>
          <a:lstStyle/>
          <a:p>
            <a:pPr marL="457200" indent="-457200">
              <a:lnSpc>
                <a:spcPct val="200000"/>
              </a:lnSpc>
              <a:buFont typeface="Wingdings" panose="05000000000000000000" pitchFamily="2" charset="2"/>
              <a:buChar char="Ø"/>
            </a:pPr>
            <a:r>
              <a:rPr lang="en-US" sz="2400" dirty="0"/>
              <a:t>Batch Gradient Descent: All training samples per iteration</a:t>
            </a:r>
          </a:p>
          <a:p>
            <a:pPr marL="457200" indent="-457200">
              <a:lnSpc>
                <a:spcPct val="200000"/>
              </a:lnSpc>
              <a:buFont typeface="Wingdings" panose="05000000000000000000" pitchFamily="2" charset="2"/>
              <a:buChar char="Ø"/>
            </a:pPr>
            <a:r>
              <a:rPr lang="en-US" sz="2400" dirty="0"/>
              <a:t>Stochastic Gradient Descent: Only one training sample per iteration</a:t>
            </a:r>
          </a:p>
          <a:p>
            <a:pPr marL="457200" indent="-457200">
              <a:lnSpc>
                <a:spcPct val="200000"/>
              </a:lnSpc>
              <a:buFont typeface="Wingdings" panose="05000000000000000000" pitchFamily="2" charset="2"/>
              <a:buChar char="Ø"/>
            </a:pPr>
            <a:r>
              <a:rPr lang="en-US" sz="2400" dirty="0"/>
              <a:t>Mini Batch Gradient Descent: A small number (Batch size) of training samples per iteration</a:t>
            </a:r>
          </a:p>
        </p:txBody>
      </p:sp>
    </p:spTree>
    <p:extLst>
      <p:ext uri="{BB962C8B-B14F-4D97-AF65-F5344CB8AC3E}">
        <p14:creationId xmlns:p14="http://schemas.microsoft.com/office/powerpoint/2010/main" val="525919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10" name="Ink 9">
                <a:extLst>
                  <a:ext uri="{FF2B5EF4-FFF2-40B4-BE49-F238E27FC236}">
                    <a16:creationId xmlns:a16="http://schemas.microsoft.com/office/drawing/2014/main" id="{C909B91A-A954-4D70-8F1B-45FB502379A1}"/>
                  </a:ext>
                </a:extLst>
              </p14:cNvPr>
              <p14:cNvContentPartPr/>
              <p14:nvPr/>
            </p14:nvContentPartPr>
            <p14:xfrm>
              <a:off x="926535" y="580590"/>
              <a:ext cx="3285360" cy="636120"/>
            </p14:xfrm>
          </p:contentPart>
        </mc:Choice>
        <mc:Fallback xmlns="">
          <p:pic>
            <p:nvPicPr>
              <p:cNvPr id="10" name="Ink 9">
                <a:extLst>
                  <a:ext uri="{FF2B5EF4-FFF2-40B4-BE49-F238E27FC236}">
                    <a16:creationId xmlns:a16="http://schemas.microsoft.com/office/drawing/2014/main" id="{C909B91A-A954-4D70-8F1B-45FB502379A1}"/>
                  </a:ext>
                </a:extLst>
              </p:cNvPr>
              <p:cNvPicPr/>
              <p:nvPr/>
            </p:nvPicPr>
            <p:blipFill>
              <a:blip r:embed="rId3"/>
              <a:stretch>
                <a:fillRect/>
              </a:stretch>
            </p:blipFill>
            <p:spPr>
              <a:xfrm>
                <a:off x="917535" y="571590"/>
                <a:ext cx="3303000" cy="6537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3" name="Ink 12">
                <a:extLst>
                  <a:ext uri="{FF2B5EF4-FFF2-40B4-BE49-F238E27FC236}">
                    <a16:creationId xmlns:a16="http://schemas.microsoft.com/office/drawing/2014/main" id="{93216124-5A91-4359-92A8-C6CD0099EAE0}"/>
                  </a:ext>
                </a:extLst>
              </p14:cNvPr>
              <p14:cNvContentPartPr/>
              <p14:nvPr/>
            </p14:nvContentPartPr>
            <p14:xfrm>
              <a:off x="4976175" y="680310"/>
              <a:ext cx="1244160" cy="450360"/>
            </p14:xfrm>
          </p:contentPart>
        </mc:Choice>
        <mc:Fallback xmlns="">
          <p:pic>
            <p:nvPicPr>
              <p:cNvPr id="13" name="Ink 12">
                <a:extLst>
                  <a:ext uri="{FF2B5EF4-FFF2-40B4-BE49-F238E27FC236}">
                    <a16:creationId xmlns:a16="http://schemas.microsoft.com/office/drawing/2014/main" id="{93216124-5A91-4359-92A8-C6CD0099EAE0}"/>
                  </a:ext>
                </a:extLst>
              </p:cNvPr>
              <p:cNvPicPr/>
              <p:nvPr/>
            </p:nvPicPr>
            <p:blipFill>
              <a:blip r:embed="rId5"/>
              <a:stretch>
                <a:fillRect/>
              </a:stretch>
            </p:blipFill>
            <p:spPr>
              <a:xfrm>
                <a:off x="4967175" y="671310"/>
                <a:ext cx="1261800" cy="468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9" name="Ink 28">
                <a:extLst>
                  <a:ext uri="{FF2B5EF4-FFF2-40B4-BE49-F238E27FC236}">
                    <a16:creationId xmlns:a16="http://schemas.microsoft.com/office/drawing/2014/main" id="{5E52BAE0-8779-439F-8FC4-E38BB7105F87}"/>
                  </a:ext>
                </a:extLst>
              </p14:cNvPr>
              <p14:cNvContentPartPr/>
              <p14:nvPr/>
            </p14:nvContentPartPr>
            <p14:xfrm>
              <a:off x="7512015" y="459270"/>
              <a:ext cx="1675080" cy="953280"/>
            </p14:xfrm>
          </p:contentPart>
        </mc:Choice>
        <mc:Fallback xmlns="">
          <p:pic>
            <p:nvPicPr>
              <p:cNvPr id="29" name="Ink 28">
                <a:extLst>
                  <a:ext uri="{FF2B5EF4-FFF2-40B4-BE49-F238E27FC236}">
                    <a16:creationId xmlns:a16="http://schemas.microsoft.com/office/drawing/2014/main" id="{5E52BAE0-8779-439F-8FC4-E38BB7105F87}"/>
                  </a:ext>
                </a:extLst>
              </p:cNvPr>
              <p:cNvPicPr/>
              <p:nvPr/>
            </p:nvPicPr>
            <p:blipFill>
              <a:blip r:embed="rId7"/>
              <a:stretch>
                <a:fillRect/>
              </a:stretch>
            </p:blipFill>
            <p:spPr>
              <a:xfrm>
                <a:off x="7503015" y="450270"/>
                <a:ext cx="1692720" cy="9709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41" name="Ink 40">
                <a:extLst>
                  <a:ext uri="{FF2B5EF4-FFF2-40B4-BE49-F238E27FC236}">
                    <a16:creationId xmlns:a16="http://schemas.microsoft.com/office/drawing/2014/main" id="{3AC0E01D-2F60-4070-9795-4DE95146CFFD}"/>
                  </a:ext>
                </a:extLst>
              </p14:cNvPr>
              <p14:cNvContentPartPr/>
              <p14:nvPr/>
            </p14:nvContentPartPr>
            <p14:xfrm>
              <a:off x="2691975" y="1688310"/>
              <a:ext cx="1766520" cy="462600"/>
            </p14:xfrm>
          </p:contentPart>
        </mc:Choice>
        <mc:Fallback xmlns="">
          <p:pic>
            <p:nvPicPr>
              <p:cNvPr id="41" name="Ink 40">
                <a:extLst>
                  <a:ext uri="{FF2B5EF4-FFF2-40B4-BE49-F238E27FC236}">
                    <a16:creationId xmlns:a16="http://schemas.microsoft.com/office/drawing/2014/main" id="{3AC0E01D-2F60-4070-9795-4DE95146CFFD}"/>
                  </a:ext>
                </a:extLst>
              </p:cNvPr>
              <p:cNvPicPr/>
              <p:nvPr/>
            </p:nvPicPr>
            <p:blipFill>
              <a:blip r:embed="rId9"/>
              <a:stretch>
                <a:fillRect/>
              </a:stretch>
            </p:blipFill>
            <p:spPr>
              <a:xfrm>
                <a:off x="2682975" y="1679310"/>
                <a:ext cx="1784160" cy="4802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7" name="Ink 46">
                <a:extLst>
                  <a:ext uri="{FF2B5EF4-FFF2-40B4-BE49-F238E27FC236}">
                    <a16:creationId xmlns:a16="http://schemas.microsoft.com/office/drawing/2014/main" id="{8E83D3E3-391E-4E77-B9B9-D707D25353BA}"/>
                  </a:ext>
                </a:extLst>
              </p14:cNvPr>
              <p14:cNvContentPartPr/>
              <p14:nvPr/>
            </p14:nvContentPartPr>
            <p14:xfrm>
              <a:off x="5128815" y="1602270"/>
              <a:ext cx="2063520" cy="689400"/>
            </p14:xfrm>
          </p:contentPart>
        </mc:Choice>
        <mc:Fallback xmlns="">
          <p:pic>
            <p:nvPicPr>
              <p:cNvPr id="47" name="Ink 46">
                <a:extLst>
                  <a:ext uri="{FF2B5EF4-FFF2-40B4-BE49-F238E27FC236}">
                    <a16:creationId xmlns:a16="http://schemas.microsoft.com/office/drawing/2014/main" id="{8E83D3E3-391E-4E77-B9B9-D707D25353BA}"/>
                  </a:ext>
                </a:extLst>
              </p:cNvPr>
              <p:cNvPicPr/>
              <p:nvPr/>
            </p:nvPicPr>
            <p:blipFill>
              <a:blip r:embed="rId11"/>
              <a:stretch>
                <a:fillRect/>
              </a:stretch>
            </p:blipFill>
            <p:spPr>
              <a:xfrm>
                <a:off x="5119815" y="1593270"/>
                <a:ext cx="2081160" cy="7070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8" name="Ink 67">
                <a:extLst>
                  <a:ext uri="{FF2B5EF4-FFF2-40B4-BE49-F238E27FC236}">
                    <a16:creationId xmlns:a16="http://schemas.microsoft.com/office/drawing/2014/main" id="{F44D6011-DAF1-4A8C-8391-FF1D41DC730D}"/>
                  </a:ext>
                </a:extLst>
              </p14:cNvPr>
              <p14:cNvContentPartPr/>
              <p14:nvPr/>
            </p14:nvContentPartPr>
            <p14:xfrm>
              <a:off x="855255" y="2843550"/>
              <a:ext cx="4422600" cy="633240"/>
            </p14:xfrm>
          </p:contentPart>
        </mc:Choice>
        <mc:Fallback xmlns="">
          <p:pic>
            <p:nvPicPr>
              <p:cNvPr id="68" name="Ink 67">
                <a:extLst>
                  <a:ext uri="{FF2B5EF4-FFF2-40B4-BE49-F238E27FC236}">
                    <a16:creationId xmlns:a16="http://schemas.microsoft.com/office/drawing/2014/main" id="{F44D6011-DAF1-4A8C-8391-FF1D41DC730D}"/>
                  </a:ext>
                </a:extLst>
              </p:cNvPr>
              <p:cNvPicPr/>
              <p:nvPr/>
            </p:nvPicPr>
            <p:blipFill>
              <a:blip r:embed="rId13"/>
              <a:stretch>
                <a:fillRect/>
              </a:stretch>
            </p:blipFill>
            <p:spPr>
              <a:xfrm>
                <a:off x="846255" y="2834550"/>
                <a:ext cx="4440240" cy="65088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72" name="Ink 71">
                <a:extLst>
                  <a:ext uri="{FF2B5EF4-FFF2-40B4-BE49-F238E27FC236}">
                    <a16:creationId xmlns:a16="http://schemas.microsoft.com/office/drawing/2014/main" id="{F348624C-542E-437F-9628-05FBD6A7BF2F}"/>
                  </a:ext>
                </a:extLst>
              </p14:cNvPr>
              <p14:cNvContentPartPr/>
              <p14:nvPr/>
            </p14:nvContentPartPr>
            <p14:xfrm>
              <a:off x="6063375" y="2775870"/>
              <a:ext cx="134280" cy="464040"/>
            </p14:xfrm>
          </p:contentPart>
        </mc:Choice>
        <mc:Fallback xmlns="">
          <p:pic>
            <p:nvPicPr>
              <p:cNvPr id="72" name="Ink 71">
                <a:extLst>
                  <a:ext uri="{FF2B5EF4-FFF2-40B4-BE49-F238E27FC236}">
                    <a16:creationId xmlns:a16="http://schemas.microsoft.com/office/drawing/2014/main" id="{F348624C-542E-437F-9628-05FBD6A7BF2F}"/>
                  </a:ext>
                </a:extLst>
              </p:cNvPr>
              <p:cNvPicPr/>
              <p:nvPr/>
            </p:nvPicPr>
            <p:blipFill>
              <a:blip r:embed="rId15"/>
              <a:stretch>
                <a:fillRect/>
              </a:stretch>
            </p:blipFill>
            <p:spPr>
              <a:xfrm>
                <a:off x="6054375" y="2766870"/>
                <a:ext cx="151920" cy="4816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82" name="Ink 81">
                <a:extLst>
                  <a:ext uri="{FF2B5EF4-FFF2-40B4-BE49-F238E27FC236}">
                    <a16:creationId xmlns:a16="http://schemas.microsoft.com/office/drawing/2014/main" id="{B4198672-6896-42E2-989C-7D2A99B75C19}"/>
                  </a:ext>
                </a:extLst>
              </p14:cNvPr>
              <p14:cNvContentPartPr/>
              <p14:nvPr/>
            </p14:nvContentPartPr>
            <p14:xfrm>
              <a:off x="9404175" y="2569590"/>
              <a:ext cx="315360" cy="558720"/>
            </p14:xfrm>
          </p:contentPart>
        </mc:Choice>
        <mc:Fallback xmlns="">
          <p:pic>
            <p:nvPicPr>
              <p:cNvPr id="82" name="Ink 81">
                <a:extLst>
                  <a:ext uri="{FF2B5EF4-FFF2-40B4-BE49-F238E27FC236}">
                    <a16:creationId xmlns:a16="http://schemas.microsoft.com/office/drawing/2014/main" id="{B4198672-6896-42E2-989C-7D2A99B75C19}"/>
                  </a:ext>
                </a:extLst>
              </p:cNvPr>
              <p:cNvPicPr/>
              <p:nvPr/>
            </p:nvPicPr>
            <p:blipFill>
              <a:blip r:embed="rId17"/>
              <a:stretch>
                <a:fillRect/>
              </a:stretch>
            </p:blipFill>
            <p:spPr>
              <a:xfrm>
                <a:off x="9395175" y="2560590"/>
                <a:ext cx="333000" cy="5763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83" name="Ink 82">
                <a:extLst>
                  <a:ext uri="{FF2B5EF4-FFF2-40B4-BE49-F238E27FC236}">
                    <a16:creationId xmlns:a16="http://schemas.microsoft.com/office/drawing/2014/main" id="{9C726FAF-4501-45BF-B46B-014AD9FDE4BF}"/>
                  </a:ext>
                </a:extLst>
              </p14:cNvPr>
              <p14:cNvContentPartPr/>
              <p14:nvPr/>
            </p14:nvContentPartPr>
            <p14:xfrm>
              <a:off x="7828455" y="2425230"/>
              <a:ext cx="1176840" cy="885600"/>
            </p14:xfrm>
          </p:contentPart>
        </mc:Choice>
        <mc:Fallback xmlns="">
          <p:pic>
            <p:nvPicPr>
              <p:cNvPr id="83" name="Ink 82">
                <a:extLst>
                  <a:ext uri="{FF2B5EF4-FFF2-40B4-BE49-F238E27FC236}">
                    <a16:creationId xmlns:a16="http://schemas.microsoft.com/office/drawing/2014/main" id="{9C726FAF-4501-45BF-B46B-014AD9FDE4BF}"/>
                  </a:ext>
                </a:extLst>
              </p:cNvPr>
              <p:cNvPicPr/>
              <p:nvPr/>
            </p:nvPicPr>
            <p:blipFill>
              <a:blip r:embed="rId19"/>
              <a:stretch>
                <a:fillRect/>
              </a:stretch>
            </p:blipFill>
            <p:spPr>
              <a:xfrm>
                <a:off x="7819455" y="2416230"/>
                <a:ext cx="1194480" cy="90324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84" name="Ink 83">
                <a:extLst>
                  <a:ext uri="{FF2B5EF4-FFF2-40B4-BE49-F238E27FC236}">
                    <a16:creationId xmlns:a16="http://schemas.microsoft.com/office/drawing/2014/main" id="{9419AE98-0AAD-443E-84D1-A3988F482642}"/>
                  </a:ext>
                </a:extLst>
              </p14:cNvPr>
              <p14:cNvContentPartPr/>
              <p14:nvPr/>
            </p14:nvContentPartPr>
            <p14:xfrm>
              <a:off x="9942375" y="2350710"/>
              <a:ext cx="173880" cy="821880"/>
            </p14:xfrm>
          </p:contentPart>
        </mc:Choice>
        <mc:Fallback xmlns="">
          <p:pic>
            <p:nvPicPr>
              <p:cNvPr id="84" name="Ink 83">
                <a:extLst>
                  <a:ext uri="{FF2B5EF4-FFF2-40B4-BE49-F238E27FC236}">
                    <a16:creationId xmlns:a16="http://schemas.microsoft.com/office/drawing/2014/main" id="{9419AE98-0AAD-443E-84D1-A3988F482642}"/>
                  </a:ext>
                </a:extLst>
              </p:cNvPr>
              <p:cNvPicPr/>
              <p:nvPr/>
            </p:nvPicPr>
            <p:blipFill>
              <a:blip r:embed="rId21"/>
              <a:stretch>
                <a:fillRect/>
              </a:stretch>
            </p:blipFill>
            <p:spPr>
              <a:xfrm>
                <a:off x="9933375" y="2341710"/>
                <a:ext cx="191520" cy="8395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85" name="Ink 84">
                <a:extLst>
                  <a:ext uri="{FF2B5EF4-FFF2-40B4-BE49-F238E27FC236}">
                    <a16:creationId xmlns:a16="http://schemas.microsoft.com/office/drawing/2014/main" id="{6A7F4634-6C9B-496C-A2DA-A0A89FE05EF4}"/>
                  </a:ext>
                </a:extLst>
              </p14:cNvPr>
              <p14:cNvContentPartPr/>
              <p14:nvPr/>
            </p14:nvContentPartPr>
            <p14:xfrm>
              <a:off x="5898135" y="2991510"/>
              <a:ext cx="324000" cy="169200"/>
            </p14:xfrm>
          </p:contentPart>
        </mc:Choice>
        <mc:Fallback xmlns="">
          <p:pic>
            <p:nvPicPr>
              <p:cNvPr id="85" name="Ink 84">
                <a:extLst>
                  <a:ext uri="{FF2B5EF4-FFF2-40B4-BE49-F238E27FC236}">
                    <a16:creationId xmlns:a16="http://schemas.microsoft.com/office/drawing/2014/main" id="{6A7F4634-6C9B-496C-A2DA-A0A89FE05EF4}"/>
                  </a:ext>
                </a:extLst>
              </p:cNvPr>
              <p:cNvPicPr/>
              <p:nvPr/>
            </p:nvPicPr>
            <p:blipFill>
              <a:blip r:embed="rId23"/>
              <a:stretch>
                <a:fillRect/>
              </a:stretch>
            </p:blipFill>
            <p:spPr>
              <a:xfrm>
                <a:off x="5889135" y="2982510"/>
                <a:ext cx="341640" cy="18684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97" name="Ink 96">
                <a:extLst>
                  <a:ext uri="{FF2B5EF4-FFF2-40B4-BE49-F238E27FC236}">
                    <a16:creationId xmlns:a16="http://schemas.microsoft.com/office/drawing/2014/main" id="{C6427683-64B0-4962-BA3B-CA303A7199A0}"/>
                  </a:ext>
                </a:extLst>
              </p14:cNvPr>
              <p14:cNvContentPartPr/>
              <p14:nvPr/>
            </p14:nvContentPartPr>
            <p14:xfrm>
              <a:off x="832575" y="4380390"/>
              <a:ext cx="1651320" cy="502560"/>
            </p14:xfrm>
          </p:contentPart>
        </mc:Choice>
        <mc:Fallback xmlns="">
          <p:pic>
            <p:nvPicPr>
              <p:cNvPr id="97" name="Ink 96">
                <a:extLst>
                  <a:ext uri="{FF2B5EF4-FFF2-40B4-BE49-F238E27FC236}">
                    <a16:creationId xmlns:a16="http://schemas.microsoft.com/office/drawing/2014/main" id="{C6427683-64B0-4962-BA3B-CA303A7199A0}"/>
                  </a:ext>
                </a:extLst>
              </p:cNvPr>
              <p:cNvPicPr/>
              <p:nvPr/>
            </p:nvPicPr>
            <p:blipFill>
              <a:blip r:embed="rId25"/>
              <a:stretch>
                <a:fillRect/>
              </a:stretch>
            </p:blipFill>
            <p:spPr>
              <a:xfrm>
                <a:off x="823575" y="4371390"/>
                <a:ext cx="1668960" cy="5202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09" name="Ink 108">
                <a:extLst>
                  <a:ext uri="{FF2B5EF4-FFF2-40B4-BE49-F238E27FC236}">
                    <a16:creationId xmlns:a16="http://schemas.microsoft.com/office/drawing/2014/main" id="{DBD0796A-8D97-4F80-BE26-3B2C4CC186DA}"/>
                  </a:ext>
                </a:extLst>
              </p14:cNvPr>
              <p14:cNvContentPartPr/>
              <p14:nvPr/>
            </p14:nvContentPartPr>
            <p14:xfrm>
              <a:off x="2883135" y="4331070"/>
              <a:ext cx="1731960" cy="497880"/>
            </p14:xfrm>
          </p:contentPart>
        </mc:Choice>
        <mc:Fallback xmlns="">
          <p:pic>
            <p:nvPicPr>
              <p:cNvPr id="109" name="Ink 108">
                <a:extLst>
                  <a:ext uri="{FF2B5EF4-FFF2-40B4-BE49-F238E27FC236}">
                    <a16:creationId xmlns:a16="http://schemas.microsoft.com/office/drawing/2014/main" id="{DBD0796A-8D97-4F80-BE26-3B2C4CC186DA}"/>
                  </a:ext>
                </a:extLst>
              </p:cNvPr>
              <p:cNvPicPr/>
              <p:nvPr/>
            </p:nvPicPr>
            <p:blipFill>
              <a:blip r:embed="rId27"/>
              <a:stretch>
                <a:fillRect/>
              </a:stretch>
            </p:blipFill>
            <p:spPr>
              <a:xfrm>
                <a:off x="2874135" y="4322070"/>
                <a:ext cx="1749600" cy="51552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10" name="Ink 109">
                <a:extLst>
                  <a:ext uri="{FF2B5EF4-FFF2-40B4-BE49-F238E27FC236}">
                    <a16:creationId xmlns:a16="http://schemas.microsoft.com/office/drawing/2014/main" id="{DE6A3F50-5125-4FEE-9020-E534FE9A71E0}"/>
                  </a:ext>
                </a:extLst>
              </p14:cNvPr>
              <p14:cNvContentPartPr/>
              <p14:nvPr/>
            </p14:nvContentPartPr>
            <p14:xfrm>
              <a:off x="4902375" y="4467150"/>
              <a:ext cx="211320" cy="13680"/>
            </p14:xfrm>
          </p:contentPart>
        </mc:Choice>
        <mc:Fallback xmlns="">
          <p:pic>
            <p:nvPicPr>
              <p:cNvPr id="110" name="Ink 109">
                <a:extLst>
                  <a:ext uri="{FF2B5EF4-FFF2-40B4-BE49-F238E27FC236}">
                    <a16:creationId xmlns:a16="http://schemas.microsoft.com/office/drawing/2014/main" id="{DE6A3F50-5125-4FEE-9020-E534FE9A71E0}"/>
                  </a:ext>
                </a:extLst>
              </p:cNvPr>
              <p:cNvPicPr/>
              <p:nvPr/>
            </p:nvPicPr>
            <p:blipFill>
              <a:blip r:embed="rId29"/>
              <a:stretch>
                <a:fillRect/>
              </a:stretch>
            </p:blipFill>
            <p:spPr>
              <a:xfrm>
                <a:off x="4893375" y="4458150"/>
                <a:ext cx="228960" cy="313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13" name="Ink 112">
                <a:extLst>
                  <a:ext uri="{FF2B5EF4-FFF2-40B4-BE49-F238E27FC236}">
                    <a16:creationId xmlns:a16="http://schemas.microsoft.com/office/drawing/2014/main" id="{10BE835E-E570-4005-9D8E-01CE8C24988C}"/>
                  </a:ext>
                </a:extLst>
              </p14:cNvPr>
              <p14:cNvContentPartPr/>
              <p14:nvPr/>
            </p14:nvContentPartPr>
            <p14:xfrm>
              <a:off x="5601135" y="4268430"/>
              <a:ext cx="726480" cy="441720"/>
            </p14:xfrm>
          </p:contentPart>
        </mc:Choice>
        <mc:Fallback xmlns="">
          <p:pic>
            <p:nvPicPr>
              <p:cNvPr id="113" name="Ink 112">
                <a:extLst>
                  <a:ext uri="{FF2B5EF4-FFF2-40B4-BE49-F238E27FC236}">
                    <a16:creationId xmlns:a16="http://schemas.microsoft.com/office/drawing/2014/main" id="{10BE835E-E570-4005-9D8E-01CE8C24988C}"/>
                  </a:ext>
                </a:extLst>
              </p:cNvPr>
              <p:cNvPicPr/>
              <p:nvPr/>
            </p:nvPicPr>
            <p:blipFill>
              <a:blip r:embed="rId31"/>
              <a:stretch>
                <a:fillRect/>
              </a:stretch>
            </p:blipFill>
            <p:spPr>
              <a:xfrm>
                <a:off x="5592135" y="4259430"/>
                <a:ext cx="744120" cy="45936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16" name="Ink 115">
                <a:extLst>
                  <a:ext uri="{FF2B5EF4-FFF2-40B4-BE49-F238E27FC236}">
                    <a16:creationId xmlns:a16="http://schemas.microsoft.com/office/drawing/2014/main" id="{2E0AA4C7-039C-40B9-A824-1FED957CC36D}"/>
                  </a:ext>
                </a:extLst>
              </p14:cNvPr>
              <p14:cNvContentPartPr/>
              <p14:nvPr/>
            </p14:nvContentPartPr>
            <p14:xfrm>
              <a:off x="7825935" y="4214790"/>
              <a:ext cx="452520" cy="475200"/>
            </p14:xfrm>
          </p:contentPart>
        </mc:Choice>
        <mc:Fallback xmlns="">
          <p:pic>
            <p:nvPicPr>
              <p:cNvPr id="116" name="Ink 115">
                <a:extLst>
                  <a:ext uri="{FF2B5EF4-FFF2-40B4-BE49-F238E27FC236}">
                    <a16:creationId xmlns:a16="http://schemas.microsoft.com/office/drawing/2014/main" id="{2E0AA4C7-039C-40B9-A824-1FED957CC36D}"/>
                  </a:ext>
                </a:extLst>
              </p:cNvPr>
              <p:cNvPicPr/>
              <p:nvPr/>
            </p:nvPicPr>
            <p:blipFill>
              <a:blip r:embed="rId33"/>
              <a:stretch>
                <a:fillRect/>
              </a:stretch>
            </p:blipFill>
            <p:spPr>
              <a:xfrm>
                <a:off x="7816935" y="4205790"/>
                <a:ext cx="470160" cy="492840"/>
              </a:xfrm>
              <a:prstGeom prst="rect">
                <a:avLst/>
              </a:prstGeom>
            </p:spPr>
          </p:pic>
        </mc:Fallback>
      </mc:AlternateContent>
      <mc:AlternateContent xmlns:mc="http://schemas.openxmlformats.org/markup-compatibility/2006" xmlns:p14="http://schemas.microsoft.com/office/powerpoint/2010/main">
        <mc:Choice Requires="p14">
          <p:contentPart p14:bwMode="auto" r:id="rId34">
            <p14:nvContentPartPr>
              <p14:cNvPr id="117" name="Ink 116">
                <a:extLst>
                  <a:ext uri="{FF2B5EF4-FFF2-40B4-BE49-F238E27FC236}">
                    <a16:creationId xmlns:a16="http://schemas.microsoft.com/office/drawing/2014/main" id="{D9682B7C-EBA4-454F-A7F0-2D3032936EC4}"/>
                  </a:ext>
                </a:extLst>
              </p14:cNvPr>
              <p14:cNvContentPartPr/>
              <p14:nvPr/>
            </p14:nvContentPartPr>
            <p14:xfrm>
              <a:off x="8454855" y="4156110"/>
              <a:ext cx="147240" cy="558720"/>
            </p14:xfrm>
          </p:contentPart>
        </mc:Choice>
        <mc:Fallback xmlns="">
          <p:pic>
            <p:nvPicPr>
              <p:cNvPr id="117" name="Ink 116">
                <a:extLst>
                  <a:ext uri="{FF2B5EF4-FFF2-40B4-BE49-F238E27FC236}">
                    <a16:creationId xmlns:a16="http://schemas.microsoft.com/office/drawing/2014/main" id="{D9682B7C-EBA4-454F-A7F0-2D3032936EC4}"/>
                  </a:ext>
                </a:extLst>
              </p:cNvPr>
              <p:cNvPicPr/>
              <p:nvPr/>
            </p:nvPicPr>
            <p:blipFill>
              <a:blip r:embed="rId35"/>
              <a:stretch>
                <a:fillRect/>
              </a:stretch>
            </p:blipFill>
            <p:spPr>
              <a:xfrm>
                <a:off x="8445855" y="4147110"/>
                <a:ext cx="164880" cy="576360"/>
              </a:xfrm>
              <a:prstGeom prst="rect">
                <a:avLst/>
              </a:prstGeom>
            </p:spPr>
          </p:pic>
        </mc:Fallback>
      </mc:AlternateContent>
      <mc:AlternateContent xmlns:mc="http://schemas.openxmlformats.org/markup-compatibility/2006" xmlns:p14="http://schemas.microsoft.com/office/powerpoint/2010/main">
        <mc:Choice Requires="p14">
          <p:contentPart p14:bwMode="auto" r:id="rId36">
            <p14:nvContentPartPr>
              <p14:cNvPr id="118" name="Ink 117">
                <a:extLst>
                  <a:ext uri="{FF2B5EF4-FFF2-40B4-BE49-F238E27FC236}">
                    <a16:creationId xmlns:a16="http://schemas.microsoft.com/office/drawing/2014/main" id="{234308C9-28CF-49CF-BDBD-F856FE16B683}"/>
                  </a:ext>
                </a:extLst>
              </p14:cNvPr>
              <p14:cNvContentPartPr/>
              <p14:nvPr/>
            </p14:nvContentPartPr>
            <p14:xfrm>
              <a:off x="8887575" y="4342590"/>
              <a:ext cx="154440" cy="122400"/>
            </p14:xfrm>
          </p:contentPart>
        </mc:Choice>
        <mc:Fallback xmlns="">
          <p:pic>
            <p:nvPicPr>
              <p:cNvPr id="118" name="Ink 117">
                <a:extLst>
                  <a:ext uri="{FF2B5EF4-FFF2-40B4-BE49-F238E27FC236}">
                    <a16:creationId xmlns:a16="http://schemas.microsoft.com/office/drawing/2014/main" id="{234308C9-28CF-49CF-BDBD-F856FE16B683}"/>
                  </a:ext>
                </a:extLst>
              </p:cNvPr>
              <p:cNvPicPr/>
              <p:nvPr/>
            </p:nvPicPr>
            <p:blipFill>
              <a:blip r:embed="rId37"/>
              <a:stretch>
                <a:fillRect/>
              </a:stretch>
            </p:blipFill>
            <p:spPr>
              <a:xfrm>
                <a:off x="8878575" y="4333590"/>
                <a:ext cx="172080" cy="140040"/>
              </a:xfrm>
              <a:prstGeom prst="rect">
                <a:avLst/>
              </a:prstGeom>
            </p:spPr>
          </p:pic>
        </mc:Fallback>
      </mc:AlternateContent>
      <mc:AlternateContent xmlns:mc="http://schemas.openxmlformats.org/markup-compatibility/2006" xmlns:p14="http://schemas.microsoft.com/office/powerpoint/2010/main">
        <mc:Choice Requires="p14">
          <p:contentPart p14:bwMode="auto" r:id="rId38">
            <p14:nvContentPartPr>
              <p14:cNvPr id="119" name="Ink 118">
                <a:extLst>
                  <a:ext uri="{FF2B5EF4-FFF2-40B4-BE49-F238E27FC236}">
                    <a16:creationId xmlns:a16="http://schemas.microsoft.com/office/drawing/2014/main" id="{4BED2A5A-EDC5-4032-B076-A48BB28FD25D}"/>
                  </a:ext>
                </a:extLst>
              </p14:cNvPr>
              <p14:cNvContentPartPr/>
              <p14:nvPr/>
            </p14:nvContentPartPr>
            <p14:xfrm>
              <a:off x="8936535" y="4279950"/>
              <a:ext cx="221400" cy="484560"/>
            </p14:xfrm>
          </p:contentPart>
        </mc:Choice>
        <mc:Fallback xmlns="">
          <p:pic>
            <p:nvPicPr>
              <p:cNvPr id="119" name="Ink 118">
                <a:extLst>
                  <a:ext uri="{FF2B5EF4-FFF2-40B4-BE49-F238E27FC236}">
                    <a16:creationId xmlns:a16="http://schemas.microsoft.com/office/drawing/2014/main" id="{4BED2A5A-EDC5-4032-B076-A48BB28FD25D}"/>
                  </a:ext>
                </a:extLst>
              </p:cNvPr>
              <p:cNvPicPr/>
              <p:nvPr/>
            </p:nvPicPr>
            <p:blipFill>
              <a:blip r:embed="rId39"/>
              <a:stretch>
                <a:fillRect/>
              </a:stretch>
            </p:blipFill>
            <p:spPr>
              <a:xfrm>
                <a:off x="8927535" y="4270950"/>
                <a:ext cx="239040" cy="502200"/>
              </a:xfrm>
              <a:prstGeom prst="rect">
                <a:avLst/>
              </a:prstGeom>
            </p:spPr>
          </p:pic>
        </mc:Fallback>
      </mc:AlternateContent>
      <mc:AlternateContent xmlns:mc="http://schemas.openxmlformats.org/markup-compatibility/2006" xmlns:p14="http://schemas.microsoft.com/office/powerpoint/2010/main">
        <mc:Choice Requires="p14">
          <p:contentPart p14:bwMode="auto" r:id="rId40">
            <p14:nvContentPartPr>
              <p14:cNvPr id="125" name="Ink 124">
                <a:extLst>
                  <a:ext uri="{FF2B5EF4-FFF2-40B4-BE49-F238E27FC236}">
                    <a16:creationId xmlns:a16="http://schemas.microsoft.com/office/drawing/2014/main" id="{3B7333C2-78FD-4DA2-97F1-B7D2EFF5D327}"/>
                  </a:ext>
                </a:extLst>
              </p14:cNvPr>
              <p14:cNvContentPartPr/>
              <p14:nvPr/>
            </p14:nvContentPartPr>
            <p14:xfrm>
              <a:off x="9250455" y="4659390"/>
              <a:ext cx="107280" cy="204480"/>
            </p14:xfrm>
          </p:contentPart>
        </mc:Choice>
        <mc:Fallback xmlns="">
          <p:pic>
            <p:nvPicPr>
              <p:cNvPr id="125" name="Ink 124">
                <a:extLst>
                  <a:ext uri="{FF2B5EF4-FFF2-40B4-BE49-F238E27FC236}">
                    <a16:creationId xmlns:a16="http://schemas.microsoft.com/office/drawing/2014/main" id="{3B7333C2-78FD-4DA2-97F1-B7D2EFF5D327}"/>
                  </a:ext>
                </a:extLst>
              </p:cNvPr>
              <p:cNvPicPr/>
              <p:nvPr/>
            </p:nvPicPr>
            <p:blipFill>
              <a:blip r:embed="rId41"/>
              <a:stretch>
                <a:fillRect/>
              </a:stretch>
            </p:blipFill>
            <p:spPr>
              <a:xfrm>
                <a:off x="9241455" y="4650390"/>
                <a:ext cx="124920" cy="222120"/>
              </a:xfrm>
              <a:prstGeom prst="rect">
                <a:avLst/>
              </a:prstGeom>
            </p:spPr>
          </p:pic>
        </mc:Fallback>
      </mc:AlternateContent>
      <mc:AlternateContent xmlns:mc="http://schemas.openxmlformats.org/markup-compatibility/2006" xmlns:p14="http://schemas.microsoft.com/office/powerpoint/2010/main">
        <mc:Choice Requires="p14">
          <p:contentPart p14:bwMode="auto" r:id="rId42">
            <p14:nvContentPartPr>
              <p14:cNvPr id="128" name="Ink 127">
                <a:extLst>
                  <a:ext uri="{FF2B5EF4-FFF2-40B4-BE49-F238E27FC236}">
                    <a16:creationId xmlns:a16="http://schemas.microsoft.com/office/drawing/2014/main" id="{9E4C66D2-13D7-4172-BFDF-C658BA0A2E85}"/>
                  </a:ext>
                </a:extLst>
              </p14:cNvPr>
              <p14:cNvContentPartPr/>
              <p14:nvPr/>
            </p14:nvContentPartPr>
            <p14:xfrm>
              <a:off x="10155495" y="4005270"/>
              <a:ext cx="129240" cy="631080"/>
            </p14:xfrm>
          </p:contentPart>
        </mc:Choice>
        <mc:Fallback xmlns="">
          <p:pic>
            <p:nvPicPr>
              <p:cNvPr id="128" name="Ink 127">
                <a:extLst>
                  <a:ext uri="{FF2B5EF4-FFF2-40B4-BE49-F238E27FC236}">
                    <a16:creationId xmlns:a16="http://schemas.microsoft.com/office/drawing/2014/main" id="{9E4C66D2-13D7-4172-BFDF-C658BA0A2E85}"/>
                  </a:ext>
                </a:extLst>
              </p:cNvPr>
              <p:cNvPicPr/>
              <p:nvPr/>
            </p:nvPicPr>
            <p:blipFill>
              <a:blip r:embed="rId43"/>
              <a:stretch>
                <a:fillRect/>
              </a:stretch>
            </p:blipFill>
            <p:spPr>
              <a:xfrm>
                <a:off x="10146495" y="3996270"/>
                <a:ext cx="146880" cy="648720"/>
              </a:xfrm>
              <a:prstGeom prst="rect">
                <a:avLst/>
              </a:prstGeom>
            </p:spPr>
          </p:pic>
        </mc:Fallback>
      </mc:AlternateContent>
      <mc:AlternateContent xmlns:mc="http://schemas.openxmlformats.org/markup-compatibility/2006" xmlns:p14="http://schemas.microsoft.com/office/powerpoint/2010/main">
        <mc:Choice Requires="p14">
          <p:contentPart p14:bwMode="auto" r:id="rId44">
            <p14:nvContentPartPr>
              <p14:cNvPr id="129" name="Ink 128">
                <a:extLst>
                  <a:ext uri="{FF2B5EF4-FFF2-40B4-BE49-F238E27FC236}">
                    <a16:creationId xmlns:a16="http://schemas.microsoft.com/office/drawing/2014/main" id="{66120AF6-17EB-41E8-97EB-3703F4EA88AF}"/>
                  </a:ext>
                </a:extLst>
              </p14:cNvPr>
              <p14:cNvContentPartPr/>
              <p14:nvPr/>
            </p14:nvContentPartPr>
            <p14:xfrm>
              <a:off x="9582735" y="4203270"/>
              <a:ext cx="314280" cy="503280"/>
            </p14:xfrm>
          </p:contentPart>
        </mc:Choice>
        <mc:Fallback xmlns="">
          <p:pic>
            <p:nvPicPr>
              <p:cNvPr id="129" name="Ink 128">
                <a:extLst>
                  <a:ext uri="{FF2B5EF4-FFF2-40B4-BE49-F238E27FC236}">
                    <a16:creationId xmlns:a16="http://schemas.microsoft.com/office/drawing/2014/main" id="{66120AF6-17EB-41E8-97EB-3703F4EA88AF}"/>
                  </a:ext>
                </a:extLst>
              </p:cNvPr>
              <p:cNvPicPr/>
              <p:nvPr/>
            </p:nvPicPr>
            <p:blipFill>
              <a:blip r:embed="rId45"/>
              <a:stretch>
                <a:fillRect/>
              </a:stretch>
            </p:blipFill>
            <p:spPr>
              <a:xfrm>
                <a:off x="9573735" y="4194270"/>
                <a:ext cx="331920" cy="520920"/>
              </a:xfrm>
              <a:prstGeom prst="rect">
                <a:avLst/>
              </a:prstGeom>
            </p:spPr>
          </p:pic>
        </mc:Fallback>
      </mc:AlternateContent>
      <mc:AlternateContent xmlns:mc="http://schemas.openxmlformats.org/markup-compatibility/2006" xmlns:p14="http://schemas.microsoft.com/office/powerpoint/2010/main">
        <mc:Choice Requires="p14">
          <p:contentPart p14:bwMode="auto" r:id="rId46">
            <p14:nvContentPartPr>
              <p14:cNvPr id="132" name="Ink 131">
                <a:extLst>
                  <a:ext uri="{FF2B5EF4-FFF2-40B4-BE49-F238E27FC236}">
                    <a16:creationId xmlns:a16="http://schemas.microsoft.com/office/drawing/2014/main" id="{6C8C8CC0-6D76-4288-9435-72A02F9CB581}"/>
                  </a:ext>
                </a:extLst>
              </p14:cNvPr>
              <p14:cNvContentPartPr/>
              <p14:nvPr/>
            </p14:nvContentPartPr>
            <p14:xfrm>
              <a:off x="9642135" y="877950"/>
              <a:ext cx="361800" cy="24480"/>
            </p14:xfrm>
          </p:contentPart>
        </mc:Choice>
        <mc:Fallback xmlns="">
          <p:pic>
            <p:nvPicPr>
              <p:cNvPr id="132" name="Ink 131">
                <a:extLst>
                  <a:ext uri="{FF2B5EF4-FFF2-40B4-BE49-F238E27FC236}">
                    <a16:creationId xmlns:a16="http://schemas.microsoft.com/office/drawing/2014/main" id="{6C8C8CC0-6D76-4288-9435-72A02F9CB581}"/>
                  </a:ext>
                </a:extLst>
              </p:cNvPr>
              <p:cNvPicPr/>
              <p:nvPr/>
            </p:nvPicPr>
            <p:blipFill>
              <a:blip r:embed="rId47"/>
              <a:stretch>
                <a:fillRect/>
              </a:stretch>
            </p:blipFill>
            <p:spPr>
              <a:xfrm>
                <a:off x="9633135" y="868950"/>
                <a:ext cx="379440" cy="42120"/>
              </a:xfrm>
              <a:prstGeom prst="rect">
                <a:avLst/>
              </a:prstGeom>
            </p:spPr>
          </p:pic>
        </mc:Fallback>
      </mc:AlternateContent>
      <mc:AlternateContent xmlns:mc="http://schemas.openxmlformats.org/markup-compatibility/2006" xmlns:p14="http://schemas.microsoft.com/office/powerpoint/2010/main">
        <mc:Choice Requires="p14">
          <p:contentPart p14:bwMode="auto" r:id="rId48">
            <p14:nvContentPartPr>
              <p14:cNvPr id="133" name="Ink 132">
                <a:extLst>
                  <a:ext uri="{FF2B5EF4-FFF2-40B4-BE49-F238E27FC236}">
                    <a16:creationId xmlns:a16="http://schemas.microsoft.com/office/drawing/2014/main" id="{FEBB93E4-AACD-45B7-A38B-F47DBD246729}"/>
                  </a:ext>
                </a:extLst>
              </p14:cNvPr>
              <p14:cNvContentPartPr/>
              <p14:nvPr/>
            </p14:nvContentPartPr>
            <p14:xfrm>
              <a:off x="10275375" y="730710"/>
              <a:ext cx="1214640" cy="348480"/>
            </p14:xfrm>
          </p:contentPart>
        </mc:Choice>
        <mc:Fallback xmlns="">
          <p:pic>
            <p:nvPicPr>
              <p:cNvPr id="133" name="Ink 132">
                <a:extLst>
                  <a:ext uri="{FF2B5EF4-FFF2-40B4-BE49-F238E27FC236}">
                    <a16:creationId xmlns:a16="http://schemas.microsoft.com/office/drawing/2014/main" id="{FEBB93E4-AACD-45B7-A38B-F47DBD246729}"/>
                  </a:ext>
                </a:extLst>
              </p:cNvPr>
              <p:cNvPicPr/>
              <p:nvPr/>
            </p:nvPicPr>
            <p:blipFill>
              <a:blip r:embed="rId49"/>
              <a:stretch>
                <a:fillRect/>
              </a:stretch>
            </p:blipFill>
            <p:spPr>
              <a:xfrm>
                <a:off x="10266375" y="721710"/>
                <a:ext cx="1232280" cy="366120"/>
              </a:xfrm>
              <a:prstGeom prst="rect">
                <a:avLst/>
              </a:prstGeom>
            </p:spPr>
          </p:pic>
        </mc:Fallback>
      </mc:AlternateContent>
      <mc:AlternateContent xmlns:mc="http://schemas.openxmlformats.org/markup-compatibility/2006" xmlns:p14="http://schemas.microsoft.com/office/powerpoint/2010/main">
        <mc:Choice Requires="p14">
          <p:contentPart p14:bwMode="auto" r:id="rId50">
            <p14:nvContentPartPr>
              <p14:cNvPr id="134" name="Ink 133">
                <a:extLst>
                  <a:ext uri="{FF2B5EF4-FFF2-40B4-BE49-F238E27FC236}">
                    <a16:creationId xmlns:a16="http://schemas.microsoft.com/office/drawing/2014/main" id="{754A6F53-1431-42B4-8D31-29E9A1DA5CC4}"/>
                  </a:ext>
                </a:extLst>
              </p14:cNvPr>
              <p14:cNvContentPartPr/>
              <p14:nvPr/>
            </p14:nvContentPartPr>
            <p14:xfrm>
              <a:off x="10458975" y="2847870"/>
              <a:ext cx="250560" cy="33120"/>
            </p14:xfrm>
          </p:contentPart>
        </mc:Choice>
        <mc:Fallback xmlns="">
          <p:pic>
            <p:nvPicPr>
              <p:cNvPr id="134" name="Ink 133">
                <a:extLst>
                  <a:ext uri="{FF2B5EF4-FFF2-40B4-BE49-F238E27FC236}">
                    <a16:creationId xmlns:a16="http://schemas.microsoft.com/office/drawing/2014/main" id="{754A6F53-1431-42B4-8D31-29E9A1DA5CC4}"/>
                  </a:ext>
                </a:extLst>
              </p:cNvPr>
              <p:cNvPicPr/>
              <p:nvPr/>
            </p:nvPicPr>
            <p:blipFill>
              <a:blip r:embed="rId51"/>
              <a:stretch>
                <a:fillRect/>
              </a:stretch>
            </p:blipFill>
            <p:spPr>
              <a:xfrm>
                <a:off x="10449975" y="2838870"/>
                <a:ext cx="268200" cy="50760"/>
              </a:xfrm>
              <a:prstGeom prst="rect">
                <a:avLst/>
              </a:prstGeom>
            </p:spPr>
          </p:pic>
        </mc:Fallback>
      </mc:AlternateContent>
      <mc:AlternateContent xmlns:mc="http://schemas.openxmlformats.org/markup-compatibility/2006" xmlns:p14="http://schemas.microsoft.com/office/powerpoint/2010/main">
        <mc:Choice Requires="p14">
          <p:contentPart p14:bwMode="auto" r:id="rId52">
            <p14:nvContentPartPr>
              <p14:cNvPr id="135" name="Ink 134">
                <a:extLst>
                  <a:ext uri="{FF2B5EF4-FFF2-40B4-BE49-F238E27FC236}">
                    <a16:creationId xmlns:a16="http://schemas.microsoft.com/office/drawing/2014/main" id="{5FDAAD14-EF14-4299-95DF-3AD55B6AE503}"/>
                  </a:ext>
                </a:extLst>
              </p14:cNvPr>
              <p14:cNvContentPartPr/>
              <p14:nvPr/>
            </p14:nvContentPartPr>
            <p14:xfrm>
              <a:off x="11245935" y="2699910"/>
              <a:ext cx="65520" cy="256320"/>
            </p14:xfrm>
          </p:contentPart>
        </mc:Choice>
        <mc:Fallback xmlns="">
          <p:pic>
            <p:nvPicPr>
              <p:cNvPr id="135" name="Ink 134">
                <a:extLst>
                  <a:ext uri="{FF2B5EF4-FFF2-40B4-BE49-F238E27FC236}">
                    <a16:creationId xmlns:a16="http://schemas.microsoft.com/office/drawing/2014/main" id="{5FDAAD14-EF14-4299-95DF-3AD55B6AE503}"/>
                  </a:ext>
                </a:extLst>
              </p:cNvPr>
              <p:cNvPicPr/>
              <p:nvPr/>
            </p:nvPicPr>
            <p:blipFill>
              <a:blip r:embed="rId53"/>
              <a:stretch>
                <a:fillRect/>
              </a:stretch>
            </p:blipFill>
            <p:spPr>
              <a:xfrm>
                <a:off x="11236935" y="2690910"/>
                <a:ext cx="83160" cy="273960"/>
              </a:xfrm>
              <a:prstGeom prst="rect">
                <a:avLst/>
              </a:prstGeom>
            </p:spPr>
          </p:pic>
        </mc:Fallback>
      </mc:AlternateContent>
      <mc:AlternateContent xmlns:mc="http://schemas.openxmlformats.org/markup-compatibility/2006" xmlns:p14="http://schemas.microsoft.com/office/powerpoint/2010/main">
        <mc:Choice Requires="p14">
          <p:contentPart p14:bwMode="auto" r:id="rId54">
            <p14:nvContentPartPr>
              <p14:cNvPr id="136" name="Ink 135">
                <a:extLst>
                  <a:ext uri="{FF2B5EF4-FFF2-40B4-BE49-F238E27FC236}">
                    <a16:creationId xmlns:a16="http://schemas.microsoft.com/office/drawing/2014/main" id="{6E691C7D-85BA-4A13-B08F-1C7D2B35191A}"/>
                  </a:ext>
                </a:extLst>
              </p14:cNvPr>
              <p14:cNvContentPartPr/>
              <p14:nvPr/>
            </p14:nvContentPartPr>
            <p14:xfrm>
              <a:off x="10546095" y="4286070"/>
              <a:ext cx="239400" cy="26640"/>
            </p14:xfrm>
          </p:contentPart>
        </mc:Choice>
        <mc:Fallback xmlns="">
          <p:pic>
            <p:nvPicPr>
              <p:cNvPr id="136" name="Ink 135">
                <a:extLst>
                  <a:ext uri="{FF2B5EF4-FFF2-40B4-BE49-F238E27FC236}">
                    <a16:creationId xmlns:a16="http://schemas.microsoft.com/office/drawing/2014/main" id="{6E691C7D-85BA-4A13-B08F-1C7D2B35191A}"/>
                  </a:ext>
                </a:extLst>
              </p:cNvPr>
              <p:cNvPicPr/>
              <p:nvPr/>
            </p:nvPicPr>
            <p:blipFill>
              <a:blip r:embed="rId55"/>
              <a:stretch>
                <a:fillRect/>
              </a:stretch>
            </p:blipFill>
            <p:spPr>
              <a:xfrm>
                <a:off x="10537095" y="4277070"/>
                <a:ext cx="257040" cy="44280"/>
              </a:xfrm>
              <a:prstGeom prst="rect">
                <a:avLst/>
              </a:prstGeom>
            </p:spPr>
          </p:pic>
        </mc:Fallback>
      </mc:AlternateContent>
      <mc:AlternateContent xmlns:mc="http://schemas.openxmlformats.org/markup-compatibility/2006" xmlns:p14="http://schemas.microsoft.com/office/powerpoint/2010/main">
        <mc:Choice Requires="p14">
          <p:contentPart p14:bwMode="auto" r:id="rId56">
            <p14:nvContentPartPr>
              <p14:cNvPr id="139" name="Ink 138">
                <a:extLst>
                  <a:ext uri="{FF2B5EF4-FFF2-40B4-BE49-F238E27FC236}">
                    <a16:creationId xmlns:a16="http://schemas.microsoft.com/office/drawing/2014/main" id="{D24C5E87-15D2-4AF6-91F2-42746C1BD5B2}"/>
                  </a:ext>
                </a:extLst>
              </p14:cNvPr>
              <p14:cNvContentPartPr/>
              <p14:nvPr/>
            </p14:nvContentPartPr>
            <p14:xfrm>
              <a:off x="11064135" y="4125870"/>
              <a:ext cx="656280" cy="390960"/>
            </p14:xfrm>
          </p:contentPart>
        </mc:Choice>
        <mc:Fallback xmlns="">
          <p:pic>
            <p:nvPicPr>
              <p:cNvPr id="139" name="Ink 138">
                <a:extLst>
                  <a:ext uri="{FF2B5EF4-FFF2-40B4-BE49-F238E27FC236}">
                    <a16:creationId xmlns:a16="http://schemas.microsoft.com/office/drawing/2014/main" id="{D24C5E87-15D2-4AF6-91F2-42746C1BD5B2}"/>
                  </a:ext>
                </a:extLst>
              </p:cNvPr>
              <p:cNvPicPr/>
              <p:nvPr/>
            </p:nvPicPr>
            <p:blipFill>
              <a:blip r:embed="rId57"/>
              <a:stretch>
                <a:fillRect/>
              </a:stretch>
            </p:blipFill>
            <p:spPr>
              <a:xfrm>
                <a:off x="11055135" y="4116862"/>
                <a:ext cx="673920" cy="408616"/>
              </a:xfrm>
              <a:prstGeom prst="rect">
                <a:avLst/>
              </a:prstGeom>
            </p:spPr>
          </p:pic>
        </mc:Fallback>
      </mc:AlternateContent>
      <mc:AlternateContent xmlns:mc="http://schemas.openxmlformats.org/markup-compatibility/2006" xmlns:p14="http://schemas.microsoft.com/office/powerpoint/2010/main">
        <mc:Choice Requires="p14">
          <p:contentPart p14:bwMode="auto" r:id="rId58">
            <p14:nvContentPartPr>
              <p14:cNvPr id="147" name="Ink 146">
                <a:extLst>
                  <a:ext uri="{FF2B5EF4-FFF2-40B4-BE49-F238E27FC236}">
                    <a16:creationId xmlns:a16="http://schemas.microsoft.com/office/drawing/2014/main" id="{F5B2C4AC-8D60-4165-980E-5FCA4FB24C43}"/>
                  </a:ext>
                </a:extLst>
              </p14:cNvPr>
              <p14:cNvContentPartPr/>
              <p14:nvPr/>
            </p14:nvContentPartPr>
            <p14:xfrm>
              <a:off x="2375175" y="5356710"/>
              <a:ext cx="1683720" cy="665640"/>
            </p14:xfrm>
          </p:contentPart>
        </mc:Choice>
        <mc:Fallback xmlns="">
          <p:pic>
            <p:nvPicPr>
              <p:cNvPr id="147" name="Ink 146">
                <a:extLst>
                  <a:ext uri="{FF2B5EF4-FFF2-40B4-BE49-F238E27FC236}">
                    <a16:creationId xmlns:a16="http://schemas.microsoft.com/office/drawing/2014/main" id="{F5B2C4AC-8D60-4165-980E-5FCA4FB24C43}"/>
                  </a:ext>
                </a:extLst>
              </p:cNvPr>
              <p:cNvPicPr/>
              <p:nvPr/>
            </p:nvPicPr>
            <p:blipFill>
              <a:blip r:embed="rId59"/>
              <a:stretch>
                <a:fillRect/>
              </a:stretch>
            </p:blipFill>
            <p:spPr>
              <a:xfrm>
                <a:off x="2366175" y="5347710"/>
                <a:ext cx="1701360" cy="683280"/>
              </a:xfrm>
              <a:prstGeom prst="rect">
                <a:avLst/>
              </a:prstGeom>
            </p:spPr>
          </p:pic>
        </mc:Fallback>
      </mc:AlternateContent>
      <mc:AlternateContent xmlns:mc="http://schemas.openxmlformats.org/markup-compatibility/2006" xmlns:p14="http://schemas.microsoft.com/office/powerpoint/2010/main">
        <mc:Choice Requires="p14">
          <p:contentPart p14:bwMode="auto" r:id="rId60">
            <p14:nvContentPartPr>
              <p14:cNvPr id="148" name="Ink 147">
                <a:extLst>
                  <a:ext uri="{FF2B5EF4-FFF2-40B4-BE49-F238E27FC236}">
                    <a16:creationId xmlns:a16="http://schemas.microsoft.com/office/drawing/2014/main" id="{6670074A-437F-4CD9-85F2-5C57CE9C97FC}"/>
                  </a:ext>
                </a:extLst>
              </p14:cNvPr>
              <p14:cNvContentPartPr/>
              <p14:nvPr/>
            </p14:nvContentPartPr>
            <p14:xfrm>
              <a:off x="4549575" y="5435190"/>
              <a:ext cx="218520" cy="46800"/>
            </p14:xfrm>
          </p:contentPart>
        </mc:Choice>
        <mc:Fallback xmlns="">
          <p:pic>
            <p:nvPicPr>
              <p:cNvPr id="148" name="Ink 147">
                <a:extLst>
                  <a:ext uri="{FF2B5EF4-FFF2-40B4-BE49-F238E27FC236}">
                    <a16:creationId xmlns:a16="http://schemas.microsoft.com/office/drawing/2014/main" id="{6670074A-437F-4CD9-85F2-5C57CE9C97FC}"/>
                  </a:ext>
                </a:extLst>
              </p:cNvPr>
              <p:cNvPicPr/>
              <p:nvPr/>
            </p:nvPicPr>
            <p:blipFill>
              <a:blip r:embed="rId61"/>
              <a:stretch>
                <a:fillRect/>
              </a:stretch>
            </p:blipFill>
            <p:spPr>
              <a:xfrm>
                <a:off x="4540575" y="5426190"/>
                <a:ext cx="236160" cy="64440"/>
              </a:xfrm>
              <a:prstGeom prst="rect">
                <a:avLst/>
              </a:prstGeom>
            </p:spPr>
          </p:pic>
        </mc:Fallback>
      </mc:AlternateContent>
      <mc:AlternateContent xmlns:mc="http://schemas.openxmlformats.org/markup-compatibility/2006" xmlns:p14="http://schemas.microsoft.com/office/powerpoint/2010/main">
        <mc:Choice Requires="p14">
          <p:contentPart p14:bwMode="auto" r:id="rId62">
            <p14:nvContentPartPr>
              <p14:cNvPr id="149" name="Ink 148">
                <a:extLst>
                  <a:ext uri="{FF2B5EF4-FFF2-40B4-BE49-F238E27FC236}">
                    <a16:creationId xmlns:a16="http://schemas.microsoft.com/office/drawing/2014/main" id="{CE51E46F-DE60-4B83-A873-AC2CF994D532}"/>
                  </a:ext>
                </a:extLst>
              </p14:cNvPr>
              <p14:cNvContentPartPr/>
              <p14:nvPr/>
            </p14:nvContentPartPr>
            <p14:xfrm>
              <a:off x="4581975" y="5638230"/>
              <a:ext cx="225720" cy="17280"/>
            </p14:xfrm>
          </p:contentPart>
        </mc:Choice>
        <mc:Fallback xmlns="">
          <p:pic>
            <p:nvPicPr>
              <p:cNvPr id="149" name="Ink 148">
                <a:extLst>
                  <a:ext uri="{FF2B5EF4-FFF2-40B4-BE49-F238E27FC236}">
                    <a16:creationId xmlns:a16="http://schemas.microsoft.com/office/drawing/2014/main" id="{CE51E46F-DE60-4B83-A873-AC2CF994D532}"/>
                  </a:ext>
                </a:extLst>
              </p:cNvPr>
              <p:cNvPicPr/>
              <p:nvPr/>
            </p:nvPicPr>
            <p:blipFill>
              <a:blip r:embed="rId63"/>
              <a:stretch>
                <a:fillRect/>
              </a:stretch>
            </p:blipFill>
            <p:spPr>
              <a:xfrm>
                <a:off x="4572975" y="5629230"/>
                <a:ext cx="243360" cy="34920"/>
              </a:xfrm>
              <a:prstGeom prst="rect">
                <a:avLst/>
              </a:prstGeom>
            </p:spPr>
          </p:pic>
        </mc:Fallback>
      </mc:AlternateContent>
      <mc:AlternateContent xmlns:mc="http://schemas.openxmlformats.org/markup-compatibility/2006" xmlns:p14="http://schemas.microsoft.com/office/powerpoint/2010/main">
        <mc:Choice Requires="p14">
          <p:contentPart p14:bwMode="auto" r:id="rId64">
            <p14:nvContentPartPr>
              <p14:cNvPr id="157" name="Ink 156">
                <a:extLst>
                  <a:ext uri="{FF2B5EF4-FFF2-40B4-BE49-F238E27FC236}">
                    <a16:creationId xmlns:a16="http://schemas.microsoft.com/office/drawing/2014/main" id="{47BB4D18-026F-4E8E-A7CA-788378DACF82}"/>
                  </a:ext>
                </a:extLst>
              </p14:cNvPr>
              <p14:cNvContentPartPr/>
              <p14:nvPr/>
            </p14:nvContentPartPr>
            <p14:xfrm>
              <a:off x="5397015" y="5098590"/>
              <a:ext cx="1233720" cy="1032840"/>
            </p14:xfrm>
          </p:contentPart>
        </mc:Choice>
        <mc:Fallback xmlns="">
          <p:pic>
            <p:nvPicPr>
              <p:cNvPr id="157" name="Ink 156">
                <a:extLst>
                  <a:ext uri="{FF2B5EF4-FFF2-40B4-BE49-F238E27FC236}">
                    <a16:creationId xmlns:a16="http://schemas.microsoft.com/office/drawing/2014/main" id="{47BB4D18-026F-4E8E-A7CA-788378DACF82}"/>
                  </a:ext>
                </a:extLst>
              </p:cNvPr>
              <p:cNvPicPr/>
              <p:nvPr/>
            </p:nvPicPr>
            <p:blipFill>
              <a:blip r:embed="rId65"/>
              <a:stretch>
                <a:fillRect/>
              </a:stretch>
            </p:blipFill>
            <p:spPr>
              <a:xfrm>
                <a:off x="5388015" y="5089590"/>
                <a:ext cx="1251360" cy="1050480"/>
              </a:xfrm>
              <a:prstGeom prst="rect">
                <a:avLst/>
              </a:prstGeom>
            </p:spPr>
          </p:pic>
        </mc:Fallback>
      </mc:AlternateContent>
      <mc:AlternateContent xmlns:mc="http://schemas.openxmlformats.org/markup-compatibility/2006" xmlns:p14="http://schemas.microsoft.com/office/powerpoint/2010/main">
        <mc:Choice Requires="p14">
          <p:contentPart p14:bwMode="auto" r:id="rId66">
            <p14:nvContentPartPr>
              <p14:cNvPr id="162" name="Ink 161">
                <a:extLst>
                  <a:ext uri="{FF2B5EF4-FFF2-40B4-BE49-F238E27FC236}">
                    <a16:creationId xmlns:a16="http://schemas.microsoft.com/office/drawing/2014/main" id="{C68E3FD7-12DA-47AD-814F-88BC302F5273}"/>
                  </a:ext>
                </a:extLst>
              </p14:cNvPr>
              <p14:cNvContentPartPr/>
              <p14:nvPr/>
            </p14:nvContentPartPr>
            <p14:xfrm>
              <a:off x="7114935" y="5431590"/>
              <a:ext cx="1707480" cy="527400"/>
            </p14:xfrm>
          </p:contentPart>
        </mc:Choice>
        <mc:Fallback xmlns="">
          <p:pic>
            <p:nvPicPr>
              <p:cNvPr id="162" name="Ink 161">
                <a:extLst>
                  <a:ext uri="{FF2B5EF4-FFF2-40B4-BE49-F238E27FC236}">
                    <a16:creationId xmlns:a16="http://schemas.microsoft.com/office/drawing/2014/main" id="{C68E3FD7-12DA-47AD-814F-88BC302F5273}"/>
                  </a:ext>
                </a:extLst>
              </p:cNvPr>
              <p:cNvPicPr/>
              <p:nvPr/>
            </p:nvPicPr>
            <p:blipFill>
              <a:blip r:embed="rId67"/>
              <a:stretch>
                <a:fillRect/>
              </a:stretch>
            </p:blipFill>
            <p:spPr>
              <a:xfrm>
                <a:off x="7105935" y="5422590"/>
                <a:ext cx="1725120" cy="545040"/>
              </a:xfrm>
              <a:prstGeom prst="rect">
                <a:avLst/>
              </a:prstGeom>
            </p:spPr>
          </p:pic>
        </mc:Fallback>
      </mc:AlternateContent>
      <mc:AlternateContent xmlns:mc="http://schemas.openxmlformats.org/markup-compatibility/2006" xmlns:p14="http://schemas.microsoft.com/office/powerpoint/2010/main">
        <mc:Choice Requires="p14">
          <p:contentPart p14:bwMode="auto" r:id="rId68">
            <p14:nvContentPartPr>
              <p14:cNvPr id="166" name="Ink 165">
                <a:extLst>
                  <a:ext uri="{FF2B5EF4-FFF2-40B4-BE49-F238E27FC236}">
                    <a16:creationId xmlns:a16="http://schemas.microsoft.com/office/drawing/2014/main" id="{EED27699-9E20-434E-A2C4-A5B32DEF3EDF}"/>
                  </a:ext>
                </a:extLst>
              </p14:cNvPr>
              <p14:cNvContentPartPr/>
              <p14:nvPr/>
            </p14:nvContentPartPr>
            <p14:xfrm>
              <a:off x="2971335" y="6438870"/>
              <a:ext cx="1542960" cy="379440"/>
            </p14:xfrm>
          </p:contentPart>
        </mc:Choice>
        <mc:Fallback xmlns="">
          <p:pic>
            <p:nvPicPr>
              <p:cNvPr id="166" name="Ink 165">
                <a:extLst>
                  <a:ext uri="{FF2B5EF4-FFF2-40B4-BE49-F238E27FC236}">
                    <a16:creationId xmlns:a16="http://schemas.microsoft.com/office/drawing/2014/main" id="{EED27699-9E20-434E-A2C4-A5B32DEF3EDF}"/>
                  </a:ext>
                </a:extLst>
              </p:cNvPr>
              <p:cNvPicPr/>
              <p:nvPr/>
            </p:nvPicPr>
            <p:blipFill>
              <a:blip r:embed="rId69"/>
              <a:stretch>
                <a:fillRect/>
              </a:stretch>
            </p:blipFill>
            <p:spPr>
              <a:xfrm>
                <a:off x="2962335" y="6429870"/>
                <a:ext cx="1560600" cy="397080"/>
              </a:xfrm>
              <a:prstGeom prst="rect">
                <a:avLst/>
              </a:prstGeom>
            </p:spPr>
          </p:pic>
        </mc:Fallback>
      </mc:AlternateContent>
      <mc:AlternateContent xmlns:mc="http://schemas.openxmlformats.org/markup-compatibility/2006" xmlns:p14="http://schemas.microsoft.com/office/powerpoint/2010/main">
        <mc:Choice Requires="p14">
          <p:contentPart p14:bwMode="auto" r:id="rId70">
            <p14:nvContentPartPr>
              <p14:cNvPr id="169" name="Ink 168">
                <a:extLst>
                  <a:ext uri="{FF2B5EF4-FFF2-40B4-BE49-F238E27FC236}">
                    <a16:creationId xmlns:a16="http://schemas.microsoft.com/office/drawing/2014/main" id="{F56BE613-6602-4595-ADE1-173CE49A6AAE}"/>
                  </a:ext>
                </a:extLst>
              </p14:cNvPr>
              <p14:cNvContentPartPr/>
              <p14:nvPr/>
            </p14:nvContentPartPr>
            <p14:xfrm>
              <a:off x="4902375" y="6368310"/>
              <a:ext cx="1122120" cy="481680"/>
            </p14:xfrm>
          </p:contentPart>
        </mc:Choice>
        <mc:Fallback xmlns="">
          <p:pic>
            <p:nvPicPr>
              <p:cNvPr id="169" name="Ink 168">
                <a:extLst>
                  <a:ext uri="{FF2B5EF4-FFF2-40B4-BE49-F238E27FC236}">
                    <a16:creationId xmlns:a16="http://schemas.microsoft.com/office/drawing/2014/main" id="{F56BE613-6602-4595-ADE1-173CE49A6AAE}"/>
                  </a:ext>
                </a:extLst>
              </p:cNvPr>
              <p:cNvPicPr/>
              <p:nvPr/>
            </p:nvPicPr>
            <p:blipFill>
              <a:blip r:embed="rId71"/>
              <a:stretch>
                <a:fillRect/>
              </a:stretch>
            </p:blipFill>
            <p:spPr>
              <a:xfrm>
                <a:off x="4893375" y="6359310"/>
                <a:ext cx="1139760" cy="499320"/>
              </a:xfrm>
              <a:prstGeom prst="rect">
                <a:avLst/>
              </a:prstGeom>
            </p:spPr>
          </p:pic>
        </mc:Fallback>
      </mc:AlternateContent>
      <mc:AlternateContent xmlns:mc="http://schemas.openxmlformats.org/markup-compatibility/2006" xmlns:p14="http://schemas.microsoft.com/office/powerpoint/2010/main">
        <mc:Choice Requires="p14">
          <p:contentPart p14:bwMode="auto" r:id="rId72">
            <p14:nvContentPartPr>
              <p14:cNvPr id="175" name="Ink 174">
                <a:extLst>
                  <a:ext uri="{FF2B5EF4-FFF2-40B4-BE49-F238E27FC236}">
                    <a16:creationId xmlns:a16="http://schemas.microsoft.com/office/drawing/2014/main" id="{28E2DD1F-6045-4686-89A1-C6E209807256}"/>
                  </a:ext>
                </a:extLst>
              </p14:cNvPr>
              <p14:cNvContentPartPr/>
              <p14:nvPr/>
            </p14:nvContentPartPr>
            <p14:xfrm>
              <a:off x="6538935" y="6431670"/>
              <a:ext cx="1411560" cy="335520"/>
            </p14:xfrm>
          </p:contentPart>
        </mc:Choice>
        <mc:Fallback xmlns="">
          <p:pic>
            <p:nvPicPr>
              <p:cNvPr id="175" name="Ink 174">
                <a:extLst>
                  <a:ext uri="{FF2B5EF4-FFF2-40B4-BE49-F238E27FC236}">
                    <a16:creationId xmlns:a16="http://schemas.microsoft.com/office/drawing/2014/main" id="{28E2DD1F-6045-4686-89A1-C6E209807256}"/>
                  </a:ext>
                </a:extLst>
              </p:cNvPr>
              <p:cNvPicPr/>
              <p:nvPr/>
            </p:nvPicPr>
            <p:blipFill>
              <a:blip r:embed="rId73"/>
              <a:stretch>
                <a:fillRect/>
              </a:stretch>
            </p:blipFill>
            <p:spPr>
              <a:xfrm>
                <a:off x="6529935" y="6422670"/>
                <a:ext cx="1429200" cy="353160"/>
              </a:xfrm>
              <a:prstGeom prst="rect">
                <a:avLst/>
              </a:prstGeom>
            </p:spPr>
          </p:pic>
        </mc:Fallback>
      </mc:AlternateContent>
      <mc:AlternateContent xmlns:mc="http://schemas.openxmlformats.org/markup-compatibility/2006" xmlns:p14="http://schemas.microsoft.com/office/powerpoint/2010/main">
        <mc:Choice Requires="p14">
          <p:contentPart p14:bwMode="auto" r:id="rId74">
            <p14:nvContentPartPr>
              <p14:cNvPr id="176" name="Ink 175">
                <a:extLst>
                  <a:ext uri="{FF2B5EF4-FFF2-40B4-BE49-F238E27FC236}">
                    <a16:creationId xmlns:a16="http://schemas.microsoft.com/office/drawing/2014/main" id="{C35AC566-DACB-4BEE-91AE-2450D3E78D91}"/>
                  </a:ext>
                </a:extLst>
              </p14:cNvPr>
              <p14:cNvContentPartPr/>
              <p14:nvPr/>
            </p14:nvContentPartPr>
            <p14:xfrm>
              <a:off x="852735" y="4146750"/>
              <a:ext cx="67320" cy="84600"/>
            </p14:xfrm>
          </p:contentPart>
        </mc:Choice>
        <mc:Fallback xmlns="">
          <p:pic>
            <p:nvPicPr>
              <p:cNvPr id="176" name="Ink 175">
                <a:extLst>
                  <a:ext uri="{FF2B5EF4-FFF2-40B4-BE49-F238E27FC236}">
                    <a16:creationId xmlns:a16="http://schemas.microsoft.com/office/drawing/2014/main" id="{C35AC566-DACB-4BEE-91AE-2450D3E78D91}"/>
                  </a:ext>
                </a:extLst>
              </p:cNvPr>
              <p:cNvPicPr/>
              <p:nvPr/>
            </p:nvPicPr>
            <p:blipFill>
              <a:blip r:embed="rId75"/>
              <a:stretch>
                <a:fillRect/>
              </a:stretch>
            </p:blipFill>
            <p:spPr>
              <a:xfrm>
                <a:off x="843735" y="4137750"/>
                <a:ext cx="84960" cy="102240"/>
              </a:xfrm>
              <a:prstGeom prst="rect">
                <a:avLst/>
              </a:prstGeom>
            </p:spPr>
          </p:pic>
        </mc:Fallback>
      </mc:AlternateContent>
    </p:spTree>
    <p:extLst>
      <p:ext uri="{BB962C8B-B14F-4D97-AF65-F5344CB8AC3E}">
        <p14:creationId xmlns:p14="http://schemas.microsoft.com/office/powerpoint/2010/main" val="27781272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10" name="Ink 9">
                <a:extLst>
                  <a:ext uri="{FF2B5EF4-FFF2-40B4-BE49-F238E27FC236}">
                    <a16:creationId xmlns:a16="http://schemas.microsoft.com/office/drawing/2014/main" id="{78097D74-AA52-462B-B497-B5FAEE3268A5}"/>
                  </a:ext>
                </a:extLst>
              </p14:cNvPr>
              <p14:cNvContentPartPr/>
              <p14:nvPr/>
            </p14:nvContentPartPr>
            <p14:xfrm>
              <a:off x="1055775" y="522990"/>
              <a:ext cx="5207760" cy="674280"/>
            </p14:xfrm>
          </p:contentPart>
        </mc:Choice>
        <mc:Fallback xmlns="">
          <p:pic>
            <p:nvPicPr>
              <p:cNvPr id="10" name="Ink 9">
                <a:extLst>
                  <a:ext uri="{FF2B5EF4-FFF2-40B4-BE49-F238E27FC236}">
                    <a16:creationId xmlns:a16="http://schemas.microsoft.com/office/drawing/2014/main" id="{78097D74-AA52-462B-B497-B5FAEE3268A5}"/>
                  </a:ext>
                </a:extLst>
              </p:cNvPr>
              <p:cNvPicPr/>
              <p:nvPr/>
            </p:nvPicPr>
            <p:blipFill>
              <a:blip r:embed="rId3"/>
              <a:stretch>
                <a:fillRect/>
              </a:stretch>
            </p:blipFill>
            <p:spPr>
              <a:xfrm>
                <a:off x="1046775" y="513990"/>
                <a:ext cx="5225400" cy="6919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4" name="Ink 13">
                <a:extLst>
                  <a:ext uri="{FF2B5EF4-FFF2-40B4-BE49-F238E27FC236}">
                    <a16:creationId xmlns:a16="http://schemas.microsoft.com/office/drawing/2014/main" id="{F3DB34BA-C217-465F-81A2-3B7336B5E827}"/>
                  </a:ext>
                </a:extLst>
              </p14:cNvPr>
              <p14:cNvContentPartPr/>
              <p14:nvPr/>
            </p14:nvContentPartPr>
            <p14:xfrm>
              <a:off x="1088175" y="1894590"/>
              <a:ext cx="1743120" cy="495720"/>
            </p14:xfrm>
          </p:contentPart>
        </mc:Choice>
        <mc:Fallback xmlns="">
          <p:pic>
            <p:nvPicPr>
              <p:cNvPr id="14" name="Ink 13">
                <a:extLst>
                  <a:ext uri="{FF2B5EF4-FFF2-40B4-BE49-F238E27FC236}">
                    <a16:creationId xmlns:a16="http://schemas.microsoft.com/office/drawing/2014/main" id="{F3DB34BA-C217-465F-81A2-3B7336B5E827}"/>
                  </a:ext>
                </a:extLst>
              </p:cNvPr>
              <p:cNvPicPr/>
              <p:nvPr/>
            </p:nvPicPr>
            <p:blipFill>
              <a:blip r:embed="rId5"/>
              <a:stretch>
                <a:fillRect/>
              </a:stretch>
            </p:blipFill>
            <p:spPr>
              <a:xfrm>
                <a:off x="1079175" y="1885590"/>
                <a:ext cx="1760760" cy="5133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7" name="Ink 16">
                <a:extLst>
                  <a:ext uri="{FF2B5EF4-FFF2-40B4-BE49-F238E27FC236}">
                    <a16:creationId xmlns:a16="http://schemas.microsoft.com/office/drawing/2014/main" id="{EA34B196-63E2-4EFE-B3D3-3F3FAD08B54C}"/>
                  </a:ext>
                </a:extLst>
              </p14:cNvPr>
              <p14:cNvContentPartPr/>
              <p14:nvPr/>
            </p14:nvContentPartPr>
            <p14:xfrm>
              <a:off x="3082215" y="1830150"/>
              <a:ext cx="1249200" cy="557280"/>
            </p14:xfrm>
          </p:contentPart>
        </mc:Choice>
        <mc:Fallback xmlns="">
          <p:pic>
            <p:nvPicPr>
              <p:cNvPr id="17" name="Ink 16">
                <a:extLst>
                  <a:ext uri="{FF2B5EF4-FFF2-40B4-BE49-F238E27FC236}">
                    <a16:creationId xmlns:a16="http://schemas.microsoft.com/office/drawing/2014/main" id="{EA34B196-63E2-4EFE-B3D3-3F3FAD08B54C}"/>
                  </a:ext>
                </a:extLst>
              </p:cNvPr>
              <p:cNvPicPr/>
              <p:nvPr/>
            </p:nvPicPr>
            <p:blipFill>
              <a:blip r:embed="rId7"/>
              <a:stretch>
                <a:fillRect/>
              </a:stretch>
            </p:blipFill>
            <p:spPr>
              <a:xfrm>
                <a:off x="3073215" y="1821150"/>
                <a:ext cx="1266840" cy="5749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2" name="Ink 21">
                <a:extLst>
                  <a:ext uri="{FF2B5EF4-FFF2-40B4-BE49-F238E27FC236}">
                    <a16:creationId xmlns:a16="http://schemas.microsoft.com/office/drawing/2014/main" id="{76111C71-567C-4CC0-A1A3-F31E937C0C57}"/>
                  </a:ext>
                </a:extLst>
              </p14:cNvPr>
              <p14:cNvContentPartPr/>
              <p14:nvPr/>
            </p14:nvContentPartPr>
            <p14:xfrm>
              <a:off x="5491695" y="1879830"/>
              <a:ext cx="2364120" cy="522720"/>
            </p14:xfrm>
          </p:contentPart>
        </mc:Choice>
        <mc:Fallback xmlns="">
          <p:pic>
            <p:nvPicPr>
              <p:cNvPr id="22" name="Ink 21">
                <a:extLst>
                  <a:ext uri="{FF2B5EF4-FFF2-40B4-BE49-F238E27FC236}">
                    <a16:creationId xmlns:a16="http://schemas.microsoft.com/office/drawing/2014/main" id="{76111C71-567C-4CC0-A1A3-F31E937C0C57}"/>
                  </a:ext>
                </a:extLst>
              </p:cNvPr>
              <p:cNvPicPr/>
              <p:nvPr/>
            </p:nvPicPr>
            <p:blipFill>
              <a:blip r:embed="rId9"/>
              <a:stretch>
                <a:fillRect/>
              </a:stretch>
            </p:blipFill>
            <p:spPr>
              <a:xfrm>
                <a:off x="5482695" y="1870830"/>
                <a:ext cx="2381760" cy="5403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5" name="Ink 34">
                <a:extLst>
                  <a:ext uri="{FF2B5EF4-FFF2-40B4-BE49-F238E27FC236}">
                    <a16:creationId xmlns:a16="http://schemas.microsoft.com/office/drawing/2014/main" id="{6DC55354-26DE-4E90-9671-A23E77598CFC}"/>
                  </a:ext>
                </a:extLst>
              </p14:cNvPr>
              <p14:cNvContentPartPr/>
              <p14:nvPr/>
            </p14:nvContentPartPr>
            <p14:xfrm>
              <a:off x="9062535" y="1631430"/>
              <a:ext cx="2049120" cy="926280"/>
            </p14:xfrm>
          </p:contentPart>
        </mc:Choice>
        <mc:Fallback xmlns="">
          <p:pic>
            <p:nvPicPr>
              <p:cNvPr id="35" name="Ink 34">
                <a:extLst>
                  <a:ext uri="{FF2B5EF4-FFF2-40B4-BE49-F238E27FC236}">
                    <a16:creationId xmlns:a16="http://schemas.microsoft.com/office/drawing/2014/main" id="{6DC55354-26DE-4E90-9671-A23E77598CFC}"/>
                  </a:ext>
                </a:extLst>
              </p:cNvPr>
              <p:cNvPicPr/>
              <p:nvPr/>
            </p:nvPicPr>
            <p:blipFill>
              <a:blip r:embed="rId11"/>
              <a:stretch>
                <a:fillRect/>
              </a:stretch>
            </p:blipFill>
            <p:spPr>
              <a:xfrm>
                <a:off x="9053535" y="1622430"/>
                <a:ext cx="2066760" cy="94392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60" name="Ink 59">
                <a:extLst>
                  <a:ext uri="{FF2B5EF4-FFF2-40B4-BE49-F238E27FC236}">
                    <a16:creationId xmlns:a16="http://schemas.microsoft.com/office/drawing/2014/main" id="{45911805-07A4-4CA7-9B3F-49DF00A9556F}"/>
                  </a:ext>
                </a:extLst>
              </p14:cNvPr>
              <p14:cNvContentPartPr/>
              <p14:nvPr/>
            </p14:nvContentPartPr>
            <p14:xfrm>
              <a:off x="772455" y="2984310"/>
              <a:ext cx="5899680" cy="828360"/>
            </p14:xfrm>
          </p:contentPart>
        </mc:Choice>
        <mc:Fallback xmlns="">
          <p:pic>
            <p:nvPicPr>
              <p:cNvPr id="60" name="Ink 59">
                <a:extLst>
                  <a:ext uri="{FF2B5EF4-FFF2-40B4-BE49-F238E27FC236}">
                    <a16:creationId xmlns:a16="http://schemas.microsoft.com/office/drawing/2014/main" id="{45911805-07A4-4CA7-9B3F-49DF00A9556F}"/>
                  </a:ext>
                </a:extLst>
              </p:cNvPr>
              <p:cNvPicPr/>
              <p:nvPr/>
            </p:nvPicPr>
            <p:blipFill>
              <a:blip r:embed="rId13"/>
              <a:stretch>
                <a:fillRect/>
              </a:stretch>
            </p:blipFill>
            <p:spPr>
              <a:xfrm>
                <a:off x="763455" y="2975310"/>
                <a:ext cx="5917320" cy="84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70" name="Ink 69">
                <a:extLst>
                  <a:ext uri="{FF2B5EF4-FFF2-40B4-BE49-F238E27FC236}">
                    <a16:creationId xmlns:a16="http://schemas.microsoft.com/office/drawing/2014/main" id="{A95BF351-0658-44FD-A26C-9FDEE4E19A3B}"/>
                  </a:ext>
                </a:extLst>
              </p14:cNvPr>
              <p14:cNvContentPartPr/>
              <p14:nvPr/>
            </p14:nvContentPartPr>
            <p14:xfrm>
              <a:off x="2965575" y="4073310"/>
              <a:ext cx="3928680" cy="496440"/>
            </p14:xfrm>
          </p:contentPart>
        </mc:Choice>
        <mc:Fallback xmlns="">
          <p:pic>
            <p:nvPicPr>
              <p:cNvPr id="70" name="Ink 69">
                <a:extLst>
                  <a:ext uri="{FF2B5EF4-FFF2-40B4-BE49-F238E27FC236}">
                    <a16:creationId xmlns:a16="http://schemas.microsoft.com/office/drawing/2014/main" id="{A95BF351-0658-44FD-A26C-9FDEE4E19A3B}"/>
                  </a:ext>
                </a:extLst>
              </p:cNvPr>
              <p:cNvPicPr/>
              <p:nvPr/>
            </p:nvPicPr>
            <p:blipFill>
              <a:blip r:embed="rId15"/>
              <a:stretch>
                <a:fillRect/>
              </a:stretch>
            </p:blipFill>
            <p:spPr>
              <a:xfrm>
                <a:off x="2956575" y="4064310"/>
                <a:ext cx="3946320" cy="5140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73" name="Ink 72">
                <a:extLst>
                  <a:ext uri="{FF2B5EF4-FFF2-40B4-BE49-F238E27FC236}">
                    <a16:creationId xmlns:a16="http://schemas.microsoft.com/office/drawing/2014/main" id="{3B6B3937-167A-43DE-9395-3989860861C7}"/>
                  </a:ext>
                </a:extLst>
              </p14:cNvPr>
              <p14:cNvContentPartPr/>
              <p14:nvPr/>
            </p14:nvContentPartPr>
            <p14:xfrm>
              <a:off x="7305735" y="3989430"/>
              <a:ext cx="867600" cy="427680"/>
            </p14:xfrm>
          </p:contentPart>
        </mc:Choice>
        <mc:Fallback xmlns="">
          <p:pic>
            <p:nvPicPr>
              <p:cNvPr id="73" name="Ink 72">
                <a:extLst>
                  <a:ext uri="{FF2B5EF4-FFF2-40B4-BE49-F238E27FC236}">
                    <a16:creationId xmlns:a16="http://schemas.microsoft.com/office/drawing/2014/main" id="{3B6B3937-167A-43DE-9395-3989860861C7}"/>
                  </a:ext>
                </a:extLst>
              </p:cNvPr>
              <p:cNvPicPr/>
              <p:nvPr/>
            </p:nvPicPr>
            <p:blipFill>
              <a:blip r:embed="rId17"/>
              <a:stretch>
                <a:fillRect/>
              </a:stretch>
            </p:blipFill>
            <p:spPr>
              <a:xfrm>
                <a:off x="7296735" y="3980430"/>
                <a:ext cx="885240" cy="4453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76" name="Ink 75">
                <a:extLst>
                  <a:ext uri="{FF2B5EF4-FFF2-40B4-BE49-F238E27FC236}">
                    <a16:creationId xmlns:a16="http://schemas.microsoft.com/office/drawing/2014/main" id="{DEE51D50-BE47-46CF-A698-0C04D3683019}"/>
                  </a:ext>
                </a:extLst>
              </p14:cNvPr>
              <p14:cNvContentPartPr/>
              <p14:nvPr/>
            </p14:nvContentPartPr>
            <p14:xfrm>
              <a:off x="2501535" y="5255190"/>
              <a:ext cx="761040" cy="469080"/>
            </p14:xfrm>
          </p:contentPart>
        </mc:Choice>
        <mc:Fallback xmlns="">
          <p:pic>
            <p:nvPicPr>
              <p:cNvPr id="76" name="Ink 75">
                <a:extLst>
                  <a:ext uri="{FF2B5EF4-FFF2-40B4-BE49-F238E27FC236}">
                    <a16:creationId xmlns:a16="http://schemas.microsoft.com/office/drawing/2014/main" id="{DEE51D50-BE47-46CF-A698-0C04D3683019}"/>
                  </a:ext>
                </a:extLst>
              </p:cNvPr>
              <p:cNvPicPr/>
              <p:nvPr/>
            </p:nvPicPr>
            <p:blipFill>
              <a:blip r:embed="rId19"/>
              <a:stretch>
                <a:fillRect/>
              </a:stretch>
            </p:blipFill>
            <p:spPr>
              <a:xfrm>
                <a:off x="2492535" y="5246190"/>
                <a:ext cx="778680" cy="48672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90" name="Ink 89">
                <a:extLst>
                  <a:ext uri="{FF2B5EF4-FFF2-40B4-BE49-F238E27FC236}">
                    <a16:creationId xmlns:a16="http://schemas.microsoft.com/office/drawing/2014/main" id="{08EEA6CC-149D-401F-867C-23440410E94D}"/>
                  </a:ext>
                </a:extLst>
              </p14:cNvPr>
              <p14:cNvContentPartPr/>
              <p14:nvPr/>
            </p14:nvContentPartPr>
            <p14:xfrm>
              <a:off x="4781775" y="4971150"/>
              <a:ext cx="1992240" cy="856800"/>
            </p14:xfrm>
          </p:contentPart>
        </mc:Choice>
        <mc:Fallback xmlns="">
          <p:pic>
            <p:nvPicPr>
              <p:cNvPr id="90" name="Ink 89">
                <a:extLst>
                  <a:ext uri="{FF2B5EF4-FFF2-40B4-BE49-F238E27FC236}">
                    <a16:creationId xmlns:a16="http://schemas.microsoft.com/office/drawing/2014/main" id="{08EEA6CC-149D-401F-867C-23440410E94D}"/>
                  </a:ext>
                </a:extLst>
              </p:cNvPr>
              <p:cNvPicPr/>
              <p:nvPr/>
            </p:nvPicPr>
            <p:blipFill>
              <a:blip r:embed="rId21"/>
              <a:stretch>
                <a:fillRect/>
              </a:stretch>
            </p:blipFill>
            <p:spPr>
              <a:xfrm>
                <a:off x="4772775" y="4962150"/>
                <a:ext cx="2009880" cy="87444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103" name="Ink 102">
                <a:extLst>
                  <a:ext uri="{FF2B5EF4-FFF2-40B4-BE49-F238E27FC236}">
                    <a16:creationId xmlns:a16="http://schemas.microsoft.com/office/drawing/2014/main" id="{A33CD0C8-D6B0-49CC-B153-F73BDB19D589}"/>
                  </a:ext>
                </a:extLst>
              </p14:cNvPr>
              <p14:cNvContentPartPr/>
              <p14:nvPr/>
            </p14:nvContentPartPr>
            <p14:xfrm>
              <a:off x="8043735" y="5227470"/>
              <a:ext cx="2391840" cy="454320"/>
            </p14:xfrm>
          </p:contentPart>
        </mc:Choice>
        <mc:Fallback xmlns="">
          <p:pic>
            <p:nvPicPr>
              <p:cNvPr id="103" name="Ink 102">
                <a:extLst>
                  <a:ext uri="{FF2B5EF4-FFF2-40B4-BE49-F238E27FC236}">
                    <a16:creationId xmlns:a16="http://schemas.microsoft.com/office/drawing/2014/main" id="{A33CD0C8-D6B0-49CC-B153-F73BDB19D589}"/>
                  </a:ext>
                </a:extLst>
              </p:cNvPr>
              <p:cNvPicPr/>
              <p:nvPr/>
            </p:nvPicPr>
            <p:blipFill>
              <a:blip r:embed="rId23"/>
              <a:stretch>
                <a:fillRect/>
              </a:stretch>
            </p:blipFill>
            <p:spPr>
              <a:xfrm>
                <a:off x="8034735" y="5218470"/>
                <a:ext cx="2409480" cy="47196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106" name="Ink 105">
                <a:extLst>
                  <a:ext uri="{FF2B5EF4-FFF2-40B4-BE49-F238E27FC236}">
                    <a16:creationId xmlns:a16="http://schemas.microsoft.com/office/drawing/2014/main" id="{DBFB2DF9-D1F7-4E54-A4C2-CFAB00F4D517}"/>
                  </a:ext>
                </a:extLst>
              </p14:cNvPr>
              <p14:cNvContentPartPr/>
              <p14:nvPr/>
            </p14:nvContentPartPr>
            <p14:xfrm>
              <a:off x="2294895" y="6258150"/>
              <a:ext cx="979560" cy="456840"/>
            </p14:xfrm>
          </p:contentPart>
        </mc:Choice>
        <mc:Fallback xmlns="">
          <p:pic>
            <p:nvPicPr>
              <p:cNvPr id="106" name="Ink 105">
                <a:extLst>
                  <a:ext uri="{FF2B5EF4-FFF2-40B4-BE49-F238E27FC236}">
                    <a16:creationId xmlns:a16="http://schemas.microsoft.com/office/drawing/2014/main" id="{DBFB2DF9-D1F7-4E54-A4C2-CFAB00F4D517}"/>
                  </a:ext>
                </a:extLst>
              </p:cNvPr>
              <p:cNvPicPr/>
              <p:nvPr/>
            </p:nvPicPr>
            <p:blipFill>
              <a:blip r:embed="rId25"/>
              <a:stretch>
                <a:fillRect/>
              </a:stretch>
            </p:blipFill>
            <p:spPr>
              <a:xfrm>
                <a:off x="2285895" y="6249150"/>
                <a:ext cx="997200" cy="47448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114" name="Ink 113">
                <a:extLst>
                  <a:ext uri="{FF2B5EF4-FFF2-40B4-BE49-F238E27FC236}">
                    <a16:creationId xmlns:a16="http://schemas.microsoft.com/office/drawing/2014/main" id="{FABBF860-45EF-49E1-87CC-AB4BD4AE0F88}"/>
                  </a:ext>
                </a:extLst>
              </p14:cNvPr>
              <p14:cNvContentPartPr/>
              <p14:nvPr/>
            </p14:nvContentPartPr>
            <p14:xfrm>
              <a:off x="4143495" y="6226470"/>
              <a:ext cx="2239920" cy="590760"/>
            </p14:xfrm>
          </p:contentPart>
        </mc:Choice>
        <mc:Fallback xmlns="">
          <p:pic>
            <p:nvPicPr>
              <p:cNvPr id="114" name="Ink 113">
                <a:extLst>
                  <a:ext uri="{FF2B5EF4-FFF2-40B4-BE49-F238E27FC236}">
                    <a16:creationId xmlns:a16="http://schemas.microsoft.com/office/drawing/2014/main" id="{FABBF860-45EF-49E1-87CC-AB4BD4AE0F88}"/>
                  </a:ext>
                </a:extLst>
              </p:cNvPr>
              <p:cNvPicPr/>
              <p:nvPr/>
            </p:nvPicPr>
            <p:blipFill>
              <a:blip r:embed="rId27"/>
              <a:stretch>
                <a:fillRect/>
              </a:stretch>
            </p:blipFill>
            <p:spPr>
              <a:xfrm>
                <a:off x="4134495" y="6217470"/>
                <a:ext cx="2257560" cy="6084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115" name="Ink 114">
                <a:extLst>
                  <a:ext uri="{FF2B5EF4-FFF2-40B4-BE49-F238E27FC236}">
                    <a16:creationId xmlns:a16="http://schemas.microsoft.com/office/drawing/2014/main" id="{6DF1F25B-C10C-4B98-97E9-D689E2B390B4}"/>
                  </a:ext>
                </a:extLst>
              </p14:cNvPr>
              <p14:cNvContentPartPr/>
              <p14:nvPr/>
            </p14:nvContentPartPr>
            <p14:xfrm>
              <a:off x="6871575" y="6364350"/>
              <a:ext cx="381960" cy="31680"/>
            </p14:xfrm>
          </p:contentPart>
        </mc:Choice>
        <mc:Fallback xmlns="">
          <p:pic>
            <p:nvPicPr>
              <p:cNvPr id="115" name="Ink 114">
                <a:extLst>
                  <a:ext uri="{FF2B5EF4-FFF2-40B4-BE49-F238E27FC236}">
                    <a16:creationId xmlns:a16="http://schemas.microsoft.com/office/drawing/2014/main" id="{6DF1F25B-C10C-4B98-97E9-D689E2B390B4}"/>
                  </a:ext>
                </a:extLst>
              </p:cNvPr>
              <p:cNvPicPr/>
              <p:nvPr/>
            </p:nvPicPr>
            <p:blipFill>
              <a:blip r:embed="rId29"/>
              <a:stretch>
                <a:fillRect/>
              </a:stretch>
            </p:blipFill>
            <p:spPr>
              <a:xfrm>
                <a:off x="6862575" y="6355350"/>
                <a:ext cx="399600" cy="49320"/>
              </a:xfrm>
              <a:prstGeom prst="rect">
                <a:avLst/>
              </a:prstGeom>
            </p:spPr>
          </p:pic>
        </mc:Fallback>
      </mc:AlternateContent>
      <mc:AlternateContent xmlns:mc="http://schemas.openxmlformats.org/markup-compatibility/2006" xmlns:p14="http://schemas.microsoft.com/office/powerpoint/2010/main">
        <mc:Choice Requires="p14">
          <p:contentPart p14:bwMode="auto" r:id="rId30">
            <p14:nvContentPartPr>
              <p14:cNvPr id="116" name="Ink 115">
                <a:extLst>
                  <a:ext uri="{FF2B5EF4-FFF2-40B4-BE49-F238E27FC236}">
                    <a16:creationId xmlns:a16="http://schemas.microsoft.com/office/drawing/2014/main" id="{4938A617-90AC-48AA-A033-6F0148905E3C}"/>
                  </a:ext>
                </a:extLst>
              </p14:cNvPr>
              <p14:cNvContentPartPr/>
              <p14:nvPr/>
            </p14:nvContentPartPr>
            <p14:xfrm>
              <a:off x="7740255" y="6239430"/>
              <a:ext cx="83880" cy="344880"/>
            </p14:xfrm>
          </p:contentPart>
        </mc:Choice>
        <mc:Fallback xmlns="">
          <p:pic>
            <p:nvPicPr>
              <p:cNvPr id="116" name="Ink 115">
                <a:extLst>
                  <a:ext uri="{FF2B5EF4-FFF2-40B4-BE49-F238E27FC236}">
                    <a16:creationId xmlns:a16="http://schemas.microsoft.com/office/drawing/2014/main" id="{4938A617-90AC-48AA-A033-6F0148905E3C}"/>
                  </a:ext>
                </a:extLst>
              </p:cNvPr>
              <p:cNvPicPr/>
              <p:nvPr/>
            </p:nvPicPr>
            <p:blipFill>
              <a:blip r:embed="rId31"/>
              <a:stretch>
                <a:fillRect/>
              </a:stretch>
            </p:blipFill>
            <p:spPr>
              <a:xfrm>
                <a:off x="7731216" y="6230430"/>
                <a:ext cx="101596" cy="362520"/>
              </a:xfrm>
              <a:prstGeom prst="rect">
                <a:avLst/>
              </a:prstGeom>
            </p:spPr>
          </p:pic>
        </mc:Fallback>
      </mc:AlternateContent>
      <mc:AlternateContent xmlns:mc="http://schemas.openxmlformats.org/markup-compatibility/2006" xmlns:p14="http://schemas.microsoft.com/office/powerpoint/2010/main">
        <mc:Choice Requires="p14">
          <p:contentPart p14:bwMode="auto" r:id="rId32">
            <p14:nvContentPartPr>
              <p14:cNvPr id="126" name="Ink 125">
                <a:extLst>
                  <a:ext uri="{FF2B5EF4-FFF2-40B4-BE49-F238E27FC236}">
                    <a16:creationId xmlns:a16="http://schemas.microsoft.com/office/drawing/2014/main" id="{C2A38CE5-03EE-4D63-A671-3F534FEFC714}"/>
                  </a:ext>
                </a:extLst>
              </p14:cNvPr>
              <p14:cNvContentPartPr/>
              <p14:nvPr/>
            </p14:nvContentPartPr>
            <p14:xfrm>
              <a:off x="8211135" y="6196230"/>
              <a:ext cx="2641320" cy="446400"/>
            </p14:xfrm>
          </p:contentPart>
        </mc:Choice>
        <mc:Fallback xmlns="">
          <p:pic>
            <p:nvPicPr>
              <p:cNvPr id="126" name="Ink 125">
                <a:extLst>
                  <a:ext uri="{FF2B5EF4-FFF2-40B4-BE49-F238E27FC236}">
                    <a16:creationId xmlns:a16="http://schemas.microsoft.com/office/drawing/2014/main" id="{C2A38CE5-03EE-4D63-A671-3F534FEFC714}"/>
                  </a:ext>
                </a:extLst>
              </p:cNvPr>
              <p:cNvPicPr/>
              <p:nvPr/>
            </p:nvPicPr>
            <p:blipFill>
              <a:blip r:embed="rId33"/>
              <a:stretch>
                <a:fillRect/>
              </a:stretch>
            </p:blipFill>
            <p:spPr>
              <a:xfrm>
                <a:off x="8202135" y="6187230"/>
                <a:ext cx="2658960" cy="464040"/>
              </a:xfrm>
              <a:prstGeom prst="rect">
                <a:avLst/>
              </a:prstGeom>
            </p:spPr>
          </p:pic>
        </mc:Fallback>
      </mc:AlternateContent>
    </p:spTree>
    <p:extLst>
      <p:ext uri="{BB962C8B-B14F-4D97-AF65-F5344CB8AC3E}">
        <p14:creationId xmlns:p14="http://schemas.microsoft.com/office/powerpoint/2010/main" val="227778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etting the learning rate of your neural network.">
            <a:extLst>
              <a:ext uri="{FF2B5EF4-FFF2-40B4-BE49-F238E27FC236}">
                <a16:creationId xmlns:a16="http://schemas.microsoft.com/office/drawing/2014/main" id="{2B6DF0BE-D63A-4C9A-ADEC-C46408CDCB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313" y="1338587"/>
            <a:ext cx="11763375" cy="4919082"/>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56AA7DA-095C-434B-ACAE-A28227197E70}"/>
              </a:ext>
            </a:extLst>
          </p:cNvPr>
          <p:cNvSpPr/>
          <p:nvPr/>
        </p:nvSpPr>
        <p:spPr>
          <a:xfrm>
            <a:off x="3563015" y="15902"/>
            <a:ext cx="4286751" cy="646331"/>
          </a:xfrm>
          <a:prstGeom prst="rect">
            <a:avLst/>
          </a:prstGeom>
        </p:spPr>
        <p:txBody>
          <a:bodyPr wrap="none">
            <a:spAutoFit/>
          </a:bodyPr>
          <a:lstStyle/>
          <a:p>
            <a:pPr algn="ctr"/>
            <a:r>
              <a:rPr lang="en-US" sz="3600" b="1" u="sng" dirty="0">
                <a:latin typeface="Baskerville Old Face" pitchFamily="18" charset="0"/>
              </a:rPr>
              <a:t>Effect of Learning rate</a:t>
            </a:r>
          </a:p>
        </p:txBody>
      </p:sp>
    </p:spTree>
    <p:extLst>
      <p:ext uri="{BB962C8B-B14F-4D97-AF65-F5344CB8AC3E}">
        <p14:creationId xmlns:p14="http://schemas.microsoft.com/office/powerpoint/2010/main" val="3908560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6AA7DA-095C-434B-ACAE-A28227197E70}"/>
              </a:ext>
            </a:extLst>
          </p:cNvPr>
          <p:cNvSpPr/>
          <p:nvPr/>
        </p:nvSpPr>
        <p:spPr>
          <a:xfrm>
            <a:off x="2643697" y="15902"/>
            <a:ext cx="6125396" cy="646331"/>
          </a:xfrm>
          <a:prstGeom prst="rect">
            <a:avLst/>
          </a:prstGeom>
        </p:spPr>
        <p:txBody>
          <a:bodyPr wrap="none">
            <a:spAutoFit/>
          </a:bodyPr>
          <a:lstStyle/>
          <a:p>
            <a:pPr algn="ctr"/>
            <a:r>
              <a:rPr lang="en-US" sz="3600" b="1" u="sng" dirty="0">
                <a:latin typeface="Baskerville Old Face" pitchFamily="18" charset="0"/>
              </a:rPr>
              <a:t>Effect of Parameter Initialization</a:t>
            </a:r>
          </a:p>
        </p:txBody>
      </p:sp>
      <p:sp>
        <p:nvSpPr>
          <p:cNvPr id="3" name="Rectangle 2">
            <a:extLst>
              <a:ext uri="{FF2B5EF4-FFF2-40B4-BE49-F238E27FC236}">
                <a16:creationId xmlns:a16="http://schemas.microsoft.com/office/drawing/2014/main" id="{FF5CF520-B541-4BEC-B783-FB31F94B018D}"/>
              </a:ext>
            </a:extLst>
          </p:cNvPr>
          <p:cNvSpPr/>
          <p:nvPr/>
        </p:nvSpPr>
        <p:spPr>
          <a:xfrm>
            <a:off x="195382" y="669613"/>
            <a:ext cx="11598031" cy="4524315"/>
          </a:xfrm>
          <a:prstGeom prst="rect">
            <a:avLst/>
          </a:prstGeom>
        </p:spPr>
        <p:txBody>
          <a:bodyPr wrap="square">
            <a:spAutoFit/>
          </a:bodyPr>
          <a:lstStyle/>
          <a:p>
            <a:pPr marL="342900" indent="-342900" algn="just">
              <a:lnSpc>
                <a:spcPct val="150000"/>
              </a:lnSpc>
              <a:buFont typeface="Wingdings" panose="05000000000000000000" pitchFamily="2" charset="2"/>
              <a:buChar char="Ø"/>
            </a:pPr>
            <a:r>
              <a:rPr lang="en-US" sz="2400" b="0" i="0" dirty="0">
                <a:solidFill>
                  <a:srgbClr val="000000"/>
                </a:solidFill>
                <a:effectLst/>
              </a:rPr>
              <a:t>The initialization </a:t>
            </a:r>
            <a:r>
              <a:rPr lang="en-US" sz="2400" b="0" i="0" dirty="0">
                <a:solidFill>
                  <a:srgbClr val="000000"/>
                </a:solidFill>
                <a:effectLst/>
                <a:latin typeface="assistant"/>
              </a:rPr>
              <a:t>step can be critical to the model’s ultimate performance, and it requires the right method. </a:t>
            </a:r>
            <a:r>
              <a:rPr lang="en-US" sz="2400" dirty="0"/>
              <a:t>The aim of weight initialization is to prevent layer activation outputs from exploding or vanishing during the course of a forward pass through a deep neural network. If either occurs, loss gradients will either be too large or too small to flow backwards beneficially, and the network will take longer to converge, if it is even able to do so at all.</a:t>
            </a:r>
            <a:r>
              <a:rPr lang="en-US" sz="3200" dirty="0"/>
              <a:t>	</a:t>
            </a:r>
            <a:endParaRPr lang="en-US" sz="3200" b="1" dirty="0"/>
          </a:p>
          <a:p>
            <a:pPr marL="342900" indent="-342900" algn="just">
              <a:lnSpc>
                <a:spcPct val="150000"/>
              </a:lnSpc>
              <a:buFont typeface="Wingdings" panose="05000000000000000000" pitchFamily="2" charset="2"/>
              <a:buChar char="Ø"/>
            </a:pPr>
            <a:r>
              <a:rPr lang="en-US" sz="2400" b="1" dirty="0"/>
              <a:t>The problem of exploding or vanishing gradients: </a:t>
            </a:r>
            <a:endParaRPr lang="en-US" sz="2400" dirty="0"/>
          </a:p>
          <a:p>
            <a:pPr marL="342900" indent="-342900">
              <a:buFont typeface="Wingdings" panose="05000000000000000000" pitchFamily="2" charset="2"/>
              <a:buChar char="Ø"/>
            </a:pPr>
            <a:endParaRPr lang="en-US" sz="2400" dirty="0"/>
          </a:p>
        </p:txBody>
      </p:sp>
      <p:pic>
        <p:nvPicPr>
          <p:cNvPr id="6146" name="Picture 2" descr="9 layer">
            <a:extLst>
              <a:ext uri="{FF2B5EF4-FFF2-40B4-BE49-F238E27FC236}">
                <a16:creationId xmlns:a16="http://schemas.microsoft.com/office/drawing/2014/main" id="{031C9232-3272-4C8F-8050-C15BDB894C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352" y="4876799"/>
            <a:ext cx="11122089" cy="1573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53556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618</TotalTime>
  <Words>1409</Words>
  <Application>Microsoft Office PowerPoint</Application>
  <PresentationFormat>Widescreen</PresentationFormat>
  <Paragraphs>82</Paragraphs>
  <Slides>33</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Arial</vt:lpstr>
      <vt:lpstr>assistant</vt:lpstr>
      <vt:lpstr>Bahnschrift</vt:lpstr>
      <vt:lpstr>Baskerville Old Face</vt:lpstr>
      <vt:lpstr>Calibri</vt:lpstr>
      <vt:lpstr>Calibri Light</vt:lpstr>
      <vt:lpstr>KaTeX_Main</vt:lpstr>
      <vt:lpstr>Open Sans</vt:lpstr>
      <vt:lpstr>sohne</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utksharma4u@gmail.com</dc:creator>
  <cp:lastModifiedBy>utksharma4u@gmail.com</cp:lastModifiedBy>
  <cp:revision>35</cp:revision>
  <dcterms:created xsi:type="dcterms:W3CDTF">2021-06-13T03:32:42Z</dcterms:created>
  <dcterms:modified xsi:type="dcterms:W3CDTF">2022-08-17T15:12:08Z</dcterms:modified>
</cp:coreProperties>
</file>

<file path=docProps/thumbnail.jpeg>
</file>